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389" r:id="rId2"/>
    <p:sldId id="388" r:id="rId3"/>
    <p:sldId id="400" r:id="rId4"/>
    <p:sldId id="408" r:id="rId5"/>
    <p:sldId id="401" r:id="rId6"/>
    <p:sldId id="403" r:id="rId7"/>
    <p:sldId id="409" r:id="rId8"/>
    <p:sldId id="402" r:id="rId9"/>
    <p:sldId id="404" r:id="rId10"/>
    <p:sldId id="410" r:id="rId11"/>
    <p:sldId id="405" r:id="rId12"/>
    <p:sldId id="406" r:id="rId13"/>
    <p:sldId id="411" r:id="rId14"/>
    <p:sldId id="414" r:id="rId15"/>
    <p:sldId id="353" r:id="rId16"/>
    <p:sldId id="384" r:id="rId17"/>
    <p:sldId id="3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82D"/>
    <a:srgbClr val="ED4C42"/>
    <a:srgbClr val="19B6F1"/>
    <a:srgbClr val="99CC52"/>
    <a:srgbClr val="FABE46"/>
    <a:srgbClr val="0EB1DE"/>
    <a:srgbClr val="8EC73F"/>
    <a:srgbClr val="B82B21"/>
    <a:srgbClr val="008DD2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C6FBB-1BA9-4C06-B44A-D05A872BD406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9846-682D-4068-B38D-6C92E5D9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http://vmojahed.ir/shop/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095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553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90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6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0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6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http://vmojahed.ir/shop/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3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92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97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http://vmojahed.ir/shop/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BC9846-682D-4068-B38D-6C92E5D9CE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9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7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3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3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4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8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6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36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8107-BEC0-4877-86FD-FEA2E722E341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577FD-58D2-4AB5-8C19-88E1D63A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59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114"/>
          <p:cNvSpPr/>
          <p:nvPr/>
        </p:nvSpPr>
        <p:spPr>
          <a:xfrm>
            <a:off x="2200007" y="1512080"/>
            <a:ext cx="2554248" cy="2554248"/>
          </a:xfrm>
          <a:prstGeom prst="ellipse">
            <a:avLst/>
          </a:prstGeom>
          <a:solidFill>
            <a:srgbClr val="FAB732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llipse 115"/>
          <p:cNvSpPr/>
          <p:nvPr/>
        </p:nvSpPr>
        <p:spPr>
          <a:xfrm>
            <a:off x="4626492" y="1512080"/>
            <a:ext cx="2554248" cy="2554248"/>
          </a:xfrm>
          <a:prstGeom prst="ellipse">
            <a:avLst/>
          </a:prstGeom>
          <a:solidFill>
            <a:srgbClr val="8EC73F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Ellipse 116"/>
          <p:cNvSpPr/>
          <p:nvPr/>
        </p:nvSpPr>
        <p:spPr>
          <a:xfrm>
            <a:off x="2200007" y="3926384"/>
            <a:ext cx="2554248" cy="2554248"/>
          </a:xfrm>
          <a:prstGeom prst="ellipse">
            <a:avLst/>
          </a:prstGeom>
          <a:solidFill>
            <a:srgbClr val="00AEEF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Ellipse 117"/>
          <p:cNvSpPr/>
          <p:nvPr/>
        </p:nvSpPr>
        <p:spPr>
          <a:xfrm>
            <a:off x="4626492" y="3926384"/>
            <a:ext cx="2554248" cy="2554248"/>
          </a:xfrm>
          <a:prstGeom prst="ellipse">
            <a:avLst/>
          </a:prstGeom>
          <a:solidFill>
            <a:srgbClr val="EB382D">
              <a:alpha val="9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Freeform 65"/>
          <p:cNvSpPr>
            <a:spLocks/>
          </p:cNvSpPr>
          <p:nvPr/>
        </p:nvSpPr>
        <p:spPr bwMode="auto">
          <a:xfrm>
            <a:off x="2349991" y="1660490"/>
            <a:ext cx="644623" cy="662044"/>
          </a:xfrm>
          <a:custGeom>
            <a:avLst/>
            <a:gdLst>
              <a:gd name="T0" fmla="*/ 179 w 222"/>
              <a:gd name="T1" fmla="*/ 0 h 230"/>
              <a:gd name="T2" fmla="*/ 179 w 222"/>
              <a:gd name="T3" fmla="*/ 0 h 230"/>
              <a:gd name="T4" fmla="*/ 151 w 222"/>
              <a:gd name="T5" fmla="*/ 17 h 230"/>
              <a:gd name="T6" fmla="*/ 124 w 222"/>
              <a:gd name="T7" fmla="*/ 35 h 230"/>
              <a:gd name="T8" fmla="*/ 99 w 222"/>
              <a:gd name="T9" fmla="*/ 56 h 230"/>
              <a:gd name="T10" fmla="*/ 76 w 222"/>
              <a:gd name="T11" fmla="*/ 78 h 230"/>
              <a:gd name="T12" fmla="*/ 54 w 222"/>
              <a:gd name="T13" fmla="*/ 101 h 230"/>
              <a:gd name="T14" fmla="*/ 35 w 222"/>
              <a:gd name="T15" fmla="*/ 126 h 230"/>
              <a:gd name="T16" fmla="*/ 17 w 222"/>
              <a:gd name="T17" fmla="*/ 153 h 230"/>
              <a:gd name="T18" fmla="*/ 0 w 222"/>
              <a:gd name="T19" fmla="*/ 181 h 230"/>
              <a:gd name="T20" fmla="*/ 0 w 222"/>
              <a:gd name="T21" fmla="*/ 181 h 230"/>
              <a:gd name="T22" fmla="*/ 9 w 222"/>
              <a:gd name="T23" fmla="*/ 191 h 230"/>
              <a:gd name="T24" fmla="*/ 20 w 222"/>
              <a:gd name="T25" fmla="*/ 199 h 230"/>
              <a:gd name="T26" fmla="*/ 32 w 222"/>
              <a:gd name="T27" fmla="*/ 206 h 230"/>
              <a:gd name="T28" fmla="*/ 46 w 222"/>
              <a:gd name="T29" fmla="*/ 213 h 230"/>
              <a:gd name="T30" fmla="*/ 46 w 222"/>
              <a:gd name="T31" fmla="*/ 213 h 230"/>
              <a:gd name="T32" fmla="*/ 53 w 222"/>
              <a:gd name="T33" fmla="*/ 215 h 230"/>
              <a:gd name="T34" fmla="*/ 53 w 222"/>
              <a:gd name="T35" fmla="*/ 215 h 230"/>
              <a:gd name="T36" fmla="*/ 69 w 222"/>
              <a:gd name="T37" fmla="*/ 221 h 230"/>
              <a:gd name="T38" fmla="*/ 86 w 222"/>
              <a:gd name="T39" fmla="*/ 226 h 230"/>
              <a:gd name="T40" fmla="*/ 101 w 222"/>
              <a:gd name="T41" fmla="*/ 228 h 230"/>
              <a:gd name="T42" fmla="*/ 117 w 222"/>
              <a:gd name="T43" fmla="*/ 230 h 230"/>
              <a:gd name="T44" fmla="*/ 117 w 222"/>
              <a:gd name="T45" fmla="*/ 230 h 230"/>
              <a:gd name="T46" fmla="*/ 138 w 222"/>
              <a:gd name="T47" fmla="*/ 228 h 230"/>
              <a:gd name="T48" fmla="*/ 156 w 222"/>
              <a:gd name="T49" fmla="*/ 225 h 230"/>
              <a:gd name="T50" fmla="*/ 173 w 222"/>
              <a:gd name="T51" fmla="*/ 221 h 230"/>
              <a:gd name="T52" fmla="*/ 188 w 222"/>
              <a:gd name="T53" fmla="*/ 216 h 230"/>
              <a:gd name="T54" fmla="*/ 200 w 222"/>
              <a:gd name="T55" fmla="*/ 211 h 230"/>
              <a:gd name="T56" fmla="*/ 208 w 222"/>
              <a:gd name="T57" fmla="*/ 206 h 230"/>
              <a:gd name="T58" fmla="*/ 215 w 222"/>
              <a:gd name="T59" fmla="*/ 203 h 230"/>
              <a:gd name="T60" fmla="*/ 215 w 222"/>
              <a:gd name="T61" fmla="*/ 203 h 230"/>
              <a:gd name="T62" fmla="*/ 206 w 222"/>
              <a:gd name="T63" fmla="*/ 199 h 230"/>
              <a:gd name="T64" fmla="*/ 197 w 222"/>
              <a:gd name="T65" fmla="*/ 196 h 230"/>
              <a:gd name="T66" fmla="*/ 190 w 222"/>
              <a:gd name="T67" fmla="*/ 191 h 230"/>
              <a:gd name="T68" fmla="*/ 183 w 222"/>
              <a:gd name="T69" fmla="*/ 186 h 230"/>
              <a:gd name="T70" fmla="*/ 183 w 222"/>
              <a:gd name="T71" fmla="*/ 186 h 230"/>
              <a:gd name="T72" fmla="*/ 191 w 222"/>
              <a:gd name="T73" fmla="*/ 176 h 230"/>
              <a:gd name="T74" fmla="*/ 198 w 222"/>
              <a:gd name="T75" fmla="*/ 166 h 230"/>
              <a:gd name="T76" fmla="*/ 206 w 222"/>
              <a:gd name="T77" fmla="*/ 156 h 230"/>
              <a:gd name="T78" fmla="*/ 212 w 222"/>
              <a:gd name="T79" fmla="*/ 143 h 230"/>
              <a:gd name="T80" fmla="*/ 212 w 222"/>
              <a:gd name="T81" fmla="*/ 143 h 230"/>
              <a:gd name="T82" fmla="*/ 214 w 222"/>
              <a:gd name="T83" fmla="*/ 134 h 230"/>
              <a:gd name="T84" fmla="*/ 218 w 222"/>
              <a:gd name="T85" fmla="*/ 124 h 230"/>
              <a:gd name="T86" fmla="*/ 219 w 222"/>
              <a:gd name="T87" fmla="*/ 114 h 230"/>
              <a:gd name="T88" fmla="*/ 220 w 222"/>
              <a:gd name="T89" fmla="*/ 105 h 230"/>
              <a:gd name="T90" fmla="*/ 222 w 222"/>
              <a:gd name="T91" fmla="*/ 95 h 230"/>
              <a:gd name="T92" fmla="*/ 220 w 222"/>
              <a:gd name="T93" fmla="*/ 85 h 230"/>
              <a:gd name="T94" fmla="*/ 219 w 222"/>
              <a:gd name="T95" fmla="*/ 76 h 230"/>
              <a:gd name="T96" fmla="*/ 218 w 222"/>
              <a:gd name="T97" fmla="*/ 66 h 230"/>
              <a:gd name="T98" fmla="*/ 212 w 222"/>
              <a:gd name="T99" fmla="*/ 48 h 230"/>
              <a:gd name="T100" fmla="*/ 203 w 222"/>
              <a:gd name="T101" fmla="*/ 31 h 230"/>
              <a:gd name="T102" fmla="*/ 198 w 222"/>
              <a:gd name="T103" fmla="*/ 22 h 230"/>
              <a:gd name="T104" fmla="*/ 192 w 222"/>
              <a:gd name="T105" fmla="*/ 15 h 230"/>
              <a:gd name="T106" fmla="*/ 185 w 222"/>
              <a:gd name="T107" fmla="*/ 8 h 230"/>
              <a:gd name="T108" fmla="*/ 179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179" y="0"/>
                </a:moveTo>
                <a:lnTo>
                  <a:pt x="179" y="0"/>
                </a:lnTo>
                <a:lnTo>
                  <a:pt x="151" y="17"/>
                </a:lnTo>
                <a:lnTo>
                  <a:pt x="124" y="35"/>
                </a:lnTo>
                <a:lnTo>
                  <a:pt x="99" y="56"/>
                </a:lnTo>
                <a:lnTo>
                  <a:pt x="76" y="78"/>
                </a:lnTo>
                <a:lnTo>
                  <a:pt x="54" y="101"/>
                </a:lnTo>
                <a:lnTo>
                  <a:pt x="35" y="126"/>
                </a:lnTo>
                <a:lnTo>
                  <a:pt x="17" y="153"/>
                </a:lnTo>
                <a:lnTo>
                  <a:pt x="0" y="181"/>
                </a:lnTo>
                <a:lnTo>
                  <a:pt x="0" y="181"/>
                </a:lnTo>
                <a:lnTo>
                  <a:pt x="9" y="191"/>
                </a:lnTo>
                <a:lnTo>
                  <a:pt x="20" y="199"/>
                </a:lnTo>
                <a:lnTo>
                  <a:pt x="32" y="206"/>
                </a:lnTo>
                <a:lnTo>
                  <a:pt x="46" y="213"/>
                </a:lnTo>
                <a:lnTo>
                  <a:pt x="46" y="213"/>
                </a:lnTo>
                <a:lnTo>
                  <a:pt x="53" y="215"/>
                </a:lnTo>
                <a:lnTo>
                  <a:pt x="53" y="215"/>
                </a:lnTo>
                <a:lnTo>
                  <a:pt x="69" y="221"/>
                </a:lnTo>
                <a:lnTo>
                  <a:pt x="86" y="226"/>
                </a:lnTo>
                <a:lnTo>
                  <a:pt x="101" y="228"/>
                </a:lnTo>
                <a:lnTo>
                  <a:pt x="117" y="230"/>
                </a:lnTo>
                <a:lnTo>
                  <a:pt x="117" y="230"/>
                </a:lnTo>
                <a:lnTo>
                  <a:pt x="138" y="228"/>
                </a:lnTo>
                <a:lnTo>
                  <a:pt x="156" y="225"/>
                </a:lnTo>
                <a:lnTo>
                  <a:pt x="173" y="221"/>
                </a:lnTo>
                <a:lnTo>
                  <a:pt x="188" y="216"/>
                </a:lnTo>
                <a:lnTo>
                  <a:pt x="200" y="211"/>
                </a:lnTo>
                <a:lnTo>
                  <a:pt x="208" y="206"/>
                </a:lnTo>
                <a:lnTo>
                  <a:pt x="215" y="203"/>
                </a:lnTo>
                <a:lnTo>
                  <a:pt x="215" y="203"/>
                </a:lnTo>
                <a:lnTo>
                  <a:pt x="206" y="199"/>
                </a:lnTo>
                <a:lnTo>
                  <a:pt x="197" y="196"/>
                </a:lnTo>
                <a:lnTo>
                  <a:pt x="190" y="191"/>
                </a:lnTo>
                <a:lnTo>
                  <a:pt x="183" y="186"/>
                </a:lnTo>
                <a:lnTo>
                  <a:pt x="183" y="186"/>
                </a:lnTo>
                <a:lnTo>
                  <a:pt x="191" y="176"/>
                </a:lnTo>
                <a:lnTo>
                  <a:pt x="198" y="166"/>
                </a:lnTo>
                <a:lnTo>
                  <a:pt x="206" y="156"/>
                </a:lnTo>
                <a:lnTo>
                  <a:pt x="212" y="143"/>
                </a:lnTo>
                <a:lnTo>
                  <a:pt x="212" y="143"/>
                </a:lnTo>
                <a:lnTo>
                  <a:pt x="214" y="134"/>
                </a:lnTo>
                <a:lnTo>
                  <a:pt x="218" y="124"/>
                </a:lnTo>
                <a:lnTo>
                  <a:pt x="219" y="114"/>
                </a:lnTo>
                <a:lnTo>
                  <a:pt x="220" y="105"/>
                </a:lnTo>
                <a:lnTo>
                  <a:pt x="222" y="95"/>
                </a:lnTo>
                <a:lnTo>
                  <a:pt x="220" y="85"/>
                </a:lnTo>
                <a:lnTo>
                  <a:pt x="219" y="76"/>
                </a:lnTo>
                <a:lnTo>
                  <a:pt x="218" y="66"/>
                </a:lnTo>
                <a:lnTo>
                  <a:pt x="212" y="48"/>
                </a:lnTo>
                <a:lnTo>
                  <a:pt x="203" y="31"/>
                </a:lnTo>
                <a:lnTo>
                  <a:pt x="198" y="22"/>
                </a:lnTo>
                <a:lnTo>
                  <a:pt x="192" y="15"/>
                </a:lnTo>
                <a:lnTo>
                  <a:pt x="185" y="8"/>
                </a:lnTo>
                <a:lnTo>
                  <a:pt x="1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Freeform 66"/>
          <p:cNvSpPr>
            <a:spLocks/>
          </p:cNvSpPr>
          <p:nvPr/>
        </p:nvSpPr>
        <p:spPr bwMode="auto">
          <a:xfrm>
            <a:off x="2198998" y="1509499"/>
            <a:ext cx="2485568" cy="2485569"/>
          </a:xfrm>
          <a:custGeom>
            <a:avLst/>
            <a:gdLst>
              <a:gd name="T0" fmla="*/ 413 w 856"/>
              <a:gd name="T1" fmla="*/ 0 h 856"/>
              <a:gd name="T2" fmla="*/ 337 w 856"/>
              <a:gd name="T3" fmla="*/ 11 h 856"/>
              <a:gd name="T4" fmla="*/ 266 w 856"/>
              <a:gd name="T5" fmla="*/ 35 h 856"/>
              <a:gd name="T6" fmla="*/ 251 w 856"/>
              <a:gd name="T7" fmla="*/ 52 h 856"/>
              <a:gd name="T8" fmla="*/ 269 w 856"/>
              <a:gd name="T9" fmla="*/ 79 h 856"/>
              <a:gd name="T10" fmla="*/ 281 w 856"/>
              <a:gd name="T11" fmla="*/ 107 h 856"/>
              <a:gd name="T12" fmla="*/ 287 w 856"/>
              <a:gd name="T13" fmla="*/ 138 h 856"/>
              <a:gd name="T14" fmla="*/ 285 w 856"/>
              <a:gd name="T15" fmla="*/ 170 h 856"/>
              <a:gd name="T16" fmla="*/ 276 w 856"/>
              <a:gd name="T17" fmla="*/ 201 h 856"/>
              <a:gd name="T18" fmla="*/ 257 w 856"/>
              <a:gd name="T19" fmla="*/ 234 h 856"/>
              <a:gd name="T20" fmla="*/ 303 w 856"/>
              <a:gd name="T21" fmla="*/ 250 h 856"/>
              <a:gd name="T22" fmla="*/ 265 w 856"/>
              <a:gd name="T23" fmla="*/ 272 h 856"/>
              <a:gd name="T24" fmla="*/ 228 w 856"/>
              <a:gd name="T25" fmla="*/ 288 h 856"/>
              <a:gd name="T26" fmla="*/ 168 w 856"/>
              <a:gd name="T27" fmla="*/ 296 h 856"/>
              <a:gd name="T28" fmla="*/ 132 w 856"/>
              <a:gd name="T29" fmla="*/ 292 h 856"/>
              <a:gd name="T30" fmla="*/ 98 w 856"/>
              <a:gd name="T31" fmla="*/ 282 h 856"/>
              <a:gd name="T32" fmla="*/ 77 w 856"/>
              <a:gd name="T33" fmla="*/ 272 h 856"/>
              <a:gd name="T34" fmla="*/ 43 w 856"/>
              <a:gd name="T35" fmla="*/ 246 h 856"/>
              <a:gd name="T36" fmla="*/ 25 w 856"/>
              <a:gd name="T37" fmla="*/ 291 h 856"/>
              <a:gd name="T38" fmla="*/ 6 w 856"/>
              <a:gd name="T39" fmla="*/ 363 h 856"/>
              <a:gd name="T40" fmla="*/ 0 w 856"/>
              <a:gd name="T41" fmla="*/ 439 h 856"/>
              <a:gd name="T42" fmla="*/ 1 w 856"/>
              <a:gd name="T43" fmla="*/ 476 h 856"/>
              <a:gd name="T44" fmla="*/ 21 w 856"/>
              <a:gd name="T45" fmla="*/ 577 h 856"/>
              <a:gd name="T46" fmla="*/ 65 w 856"/>
              <a:gd name="T47" fmla="*/ 671 h 856"/>
              <a:gd name="T48" fmla="*/ 128 w 856"/>
              <a:gd name="T49" fmla="*/ 750 h 856"/>
              <a:gd name="T50" fmla="*/ 207 w 856"/>
              <a:gd name="T51" fmla="*/ 813 h 856"/>
              <a:gd name="T52" fmla="*/ 299 w 856"/>
              <a:gd name="T53" fmla="*/ 856 h 856"/>
              <a:gd name="T54" fmla="*/ 367 w 856"/>
              <a:gd name="T55" fmla="*/ 839 h 856"/>
              <a:gd name="T56" fmla="*/ 421 w 856"/>
              <a:gd name="T57" fmla="*/ 833 h 856"/>
              <a:gd name="T58" fmla="*/ 457 w 856"/>
              <a:gd name="T59" fmla="*/ 833 h 856"/>
              <a:gd name="T60" fmla="*/ 510 w 856"/>
              <a:gd name="T61" fmla="*/ 839 h 856"/>
              <a:gd name="T62" fmla="*/ 579 w 856"/>
              <a:gd name="T63" fmla="*/ 856 h 856"/>
              <a:gd name="T64" fmla="*/ 650 w 856"/>
              <a:gd name="T65" fmla="*/ 825 h 856"/>
              <a:gd name="T66" fmla="*/ 713 w 856"/>
              <a:gd name="T67" fmla="*/ 784 h 856"/>
              <a:gd name="T68" fmla="*/ 767 w 856"/>
              <a:gd name="T69" fmla="*/ 731 h 856"/>
              <a:gd name="T70" fmla="*/ 814 w 856"/>
              <a:gd name="T71" fmla="*/ 670 h 856"/>
              <a:gd name="T72" fmla="*/ 847 w 856"/>
              <a:gd name="T73" fmla="*/ 602 h 856"/>
              <a:gd name="T74" fmla="*/ 847 w 856"/>
              <a:gd name="T75" fmla="*/ 545 h 856"/>
              <a:gd name="T76" fmla="*/ 834 w 856"/>
              <a:gd name="T77" fmla="*/ 439 h 856"/>
              <a:gd name="T78" fmla="*/ 840 w 856"/>
              <a:gd name="T79" fmla="*/ 369 h 856"/>
              <a:gd name="T80" fmla="*/ 856 w 856"/>
              <a:gd name="T81" fmla="*/ 301 h 856"/>
              <a:gd name="T82" fmla="*/ 814 w 856"/>
              <a:gd name="T83" fmla="*/ 208 h 856"/>
              <a:gd name="T84" fmla="*/ 750 w 856"/>
              <a:gd name="T85" fmla="*/ 129 h 856"/>
              <a:gd name="T86" fmla="*/ 670 w 856"/>
              <a:gd name="T87" fmla="*/ 66 h 856"/>
              <a:gd name="T88" fmla="*/ 578 w 856"/>
              <a:gd name="T89" fmla="*/ 22 h 856"/>
              <a:gd name="T90" fmla="*/ 475 w 856"/>
              <a:gd name="T91" fmla="*/ 1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6" h="856">
                <a:moveTo>
                  <a:pt x="439" y="0"/>
                </a:moveTo>
                <a:lnTo>
                  <a:pt x="439" y="0"/>
                </a:lnTo>
                <a:lnTo>
                  <a:pt x="413" y="0"/>
                </a:lnTo>
                <a:lnTo>
                  <a:pt x="388" y="3"/>
                </a:lnTo>
                <a:lnTo>
                  <a:pt x="362" y="6"/>
                </a:lnTo>
                <a:lnTo>
                  <a:pt x="337" y="11"/>
                </a:lnTo>
                <a:lnTo>
                  <a:pt x="313" y="18"/>
                </a:lnTo>
                <a:lnTo>
                  <a:pt x="290" y="26"/>
                </a:lnTo>
                <a:lnTo>
                  <a:pt x="266" y="35"/>
                </a:lnTo>
                <a:lnTo>
                  <a:pt x="243" y="45"/>
                </a:lnTo>
                <a:lnTo>
                  <a:pt x="243" y="45"/>
                </a:lnTo>
                <a:lnTo>
                  <a:pt x="251" y="52"/>
                </a:lnTo>
                <a:lnTo>
                  <a:pt x="258" y="61"/>
                </a:lnTo>
                <a:lnTo>
                  <a:pt x="264" y="69"/>
                </a:lnTo>
                <a:lnTo>
                  <a:pt x="269" y="79"/>
                </a:lnTo>
                <a:lnTo>
                  <a:pt x="274" y="87"/>
                </a:lnTo>
                <a:lnTo>
                  <a:pt x="277" y="97"/>
                </a:lnTo>
                <a:lnTo>
                  <a:pt x="281" y="107"/>
                </a:lnTo>
                <a:lnTo>
                  <a:pt x="283" y="118"/>
                </a:lnTo>
                <a:lnTo>
                  <a:pt x="286" y="128"/>
                </a:lnTo>
                <a:lnTo>
                  <a:pt x="287" y="138"/>
                </a:lnTo>
                <a:lnTo>
                  <a:pt x="287" y="148"/>
                </a:lnTo>
                <a:lnTo>
                  <a:pt x="286" y="159"/>
                </a:lnTo>
                <a:lnTo>
                  <a:pt x="285" y="170"/>
                </a:lnTo>
                <a:lnTo>
                  <a:pt x="283" y="181"/>
                </a:lnTo>
                <a:lnTo>
                  <a:pt x="280" y="191"/>
                </a:lnTo>
                <a:lnTo>
                  <a:pt x="276" y="201"/>
                </a:lnTo>
                <a:lnTo>
                  <a:pt x="276" y="201"/>
                </a:lnTo>
                <a:lnTo>
                  <a:pt x="268" y="218"/>
                </a:lnTo>
                <a:lnTo>
                  <a:pt x="257" y="234"/>
                </a:lnTo>
                <a:lnTo>
                  <a:pt x="257" y="234"/>
                </a:lnTo>
                <a:lnTo>
                  <a:pt x="271" y="240"/>
                </a:lnTo>
                <a:lnTo>
                  <a:pt x="303" y="250"/>
                </a:lnTo>
                <a:lnTo>
                  <a:pt x="275" y="267"/>
                </a:lnTo>
                <a:lnTo>
                  <a:pt x="275" y="267"/>
                </a:lnTo>
                <a:lnTo>
                  <a:pt x="265" y="272"/>
                </a:lnTo>
                <a:lnTo>
                  <a:pt x="256" y="277"/>
                </a:lnTo>
                <a:lnTo>
                  <a:pt x="243" y="282"/>
                </a:lnTo>
                <a:lnTo>
                  <a:pt x="228" y="288"/>
                </a:lnTo>
                <a:lnTo>
                  <a:pt x="209" y="291"/>
                </a:lnTo>
                <a:lnTo>
                  <a:pt x="190" y="295"/>
                </a:lnTo>
                <a:lnTo>
                  <a:pt x="168" y="296"/>
                </a:lnTo>
                <a:lnTo>
                  <a:pt x="168" y="296"/>
                </a:lnTo>
                <a:lnTo>
                  <a:pt x="150" y="295"/>
                </a:lnTo>
                <a:lnTo>
                  <a:pt x="132" y="292"/>
                </a:lnTo>
                <a:lnTo>
                  <a:pt x="115" y="288"/>
                </a:lnTo>
                <a:lnTo>
                  <a:pt x="98" y="282"/>
                </a:lnTo>
                <a:lnTo>
                  <a:pt x="98" y="282"/>
                </a:lnTo>
                <a:lnTo>
                  <a:pt x="91" y="278"/>
                </a:lnTo>
                <a:lnTo>
                  <a:pt x="91" y="278"/>
                </a:lnTo>
                <a:lnTo>
                  <a:pt x="77" y="272"/>
                </a:lnTo>
                <a:lnTo>
                  <a:pt x="65" y="265"/>
                </a:lnTo>
                <a:lnTo>
                  <a:pt x="54" y="256"/>
                </a:lnTo>
                <a:lnTo>
                  <a:pt x="43" y="246"/>
                </a:lnTo>
                <a:lnTo>
                  <a:pt x="43" y="246"/>
                </a:lnTo>
                <a:lnTo>
                  <a:pt x="34" y="269"/>
                </a:lnTo>
                <a:lnTo>
                  <a:pt x="25" y="291"/>
                </a:lnTo>
                <a:lnTo>
                  <a:pt x="18" y="315"/>
                </a:lnTo>
                <a:lnTo>
                  <a:pt x="11" y="339"/>
                </a:lnTo>
                <a:lnTo>
                  <a:pt x="6" y="363"/>
                </a:lnTo>
                <a:lnTo>
                  <a:pt x="2" y="388"/>
                </a:lnTo>
                <a:lnTo>
                  <a:pt x="0" y="414"/>
                </a:lnTo>
                <a:lnTo>
                  <a:pt x="0" y="439"/>
                </a:lnTo>
                <a:lnTo>
                  <a:pt x="0" y="439"/>
                </a:lnTo>
                <a:lnTo>
                  <a:pt x="0" y="457"/>
                </a:lnTo>
                <a:lnTo>
                  <a:pt x="1" y="476"/>
                </a:lnTo>
                <a:lnTo>
                  <a:pt x="6" y="511"/>
                </a:lnTo>
                <a:lnTo>
                  <a:pt x="12" y="545"/>
                </a:lnTo>
                <a:lnTo>
                  <a:pt x="21" y="577"/>
                </a:lnTo>
                <a:lnTo>
                  <a:pt x="34" y="610"/>
                </a:lnTo>
                <a:lnTo>
                  <a:pt x="48" y="641"/>
                </a:lnTo>
                <a:lnTo>
                  <a:pt x="65" y="671"/>
                </a:lnTo>
                <a:lnTo>
                  <a:pt x="85" y="699"/>
                </a:lnTo>
                <a:lnTo>
                  <a:pt x="105" y="725"/>
                </a:lnTo>
                <a:lnTo>
                  <a:pt x="128" y="750"/>
                </a:lnTo>
                <a:lnTo>
                  <a:pt x="152" y="773"/>
                </a:lnTo>
                <a:lnTo>
                  <a:pt x="179" y="793"/>
                </a:lnTo>
                <a:lnTo>
                  <a:pt x="207" y="813"/>
                </a:lnTo>
                <a:lnTo>
                  <a:pt x="236" y="830"/>
                </a:lnTo>
                <a:lnTo>
                  <a:pt x="266" y="844"/>
                </a:lnTo>
                <a:lnTo>
                  <a:pt x="299" y="856"/>
                </a:lnTo>
                <a:lnTo>
                  <a:pt x="299" y="856"/>
                </a:lnTo>
                <a:lnTo>
                  <a:pt x="333" y="847"/>
                </a:lnTo>
                <a:lnTo>
                  <a:pt x="367" y="839"/>
                </a:lnTo>
                <a:lnTo>
                  <a:pt x="385" y="837"/>
                </a:lnTo>
                <a:lnTo>
                  <a:pt x="402" y="835"/>
                </a:lnTo>
                <a:lnTo>
                  <a:pt x="421" y="833"/>
                </a:lnTo>
                <a:lnTo>
                  <a:pt x="439" y="833"/>
                </a:lnTo>
                <a:lnTo>
                  <a:pt x="439" y="833"/>
                </a:lnTo>
                <a:lnTo>
                  <a:pt x="457" y="833"/>
                </a:lnTo>
                <a:lnTo>
                  <a:pt x="475" y="835"/>
                </a:lnTo>
                <a:lnTo>
                  <a:pt x="493" y="837"/>
                </a:lnTo>
                <a:lnTo>
                  <a:pt x="510" y="839"/>
                </a:lnTo>
                <a:lnTo>
                  <a:pt x="545" y="847"/>
                </a:lnTo>
                <a:lnTo>
                  <a:pt x="579" y="856"/>
                </a:lnTo>
                <a:lnTo>
                  <a:pt x="579" y="856"/>
                </a:lnTo>
                <a:lnTo>
                  <a:pt x="604" y="847"/>
                </a:lnTo>
                <a:lnTo>
                  <a:pt x="627" y="837"/>
                </a:lnTo>
                <a:lnTo>
                  <a:pt x="650" y="825"/>
                </a:lnTo>
                <a:lnTo>
                  <a:pt x="672" y="813"/>
                </a:lnTo>
                <a:lnTo>
                  <a:pt x="692" y="798"/>
                </a:lnTo>
                <a:lnTo>
                  <a:pt x="713" y="784"/>
                </a:lnTo>
                <a:lnTo>
                  <a:pt x="732" y="767"/>
                </a:lnTo>
                <a:lnTo>
                  <a:pt x="750" y="750"/>
                </a:lnTo>
                <a:lnTo>
                  <a:pt x="767" y="731"/>
                </a:lnTo>
                <a:lnTo>
                  <a:pt x="784" y="712"/>
                </a:lnTo>
                <a:lnTo>
                  <a:pt x="799" y="691"/>
                </a:lnTo>
                <a:lnTo>
                  <a:pt x="814" y="670"/>
                </a:lnTo>
                <a:lnTo>
                  <a:pt x="826" y="648"/>
                </a:lnTo>
                <a:lnTo>
                  <a:pt x="838" y="625"/>
                </a:lnTo>
                <a:lnTo>
                  <a:pt x="847" y="602"/>
                </a:lnTo>
                <a:lnTo>
                  <a:pt x="856" y="577"/>
                </a:lnTo>
                <a:lnTo>
                  <a:pt x="856" y="577"/>
                </a:lnTo>
                <a:lnTo>
                  <a:pt x="847" y="545"/>
                </a:lnTo>
                <a:lnTo>
                  <a:pt x="840" y="511"/>
                </a:lnTo>
                <a:lnTo>
                  <a:pt x="835" y="476"/>
                </a:lnTo>
                <a:lnTo>
                  <a:pt x="834" y="439"/>
                </a:lnTo>
                <a:lnTo>
                  <a:pt x="834" y="439"/>
                </a:lnTo>
                <a:lnTo>
                  <a:pt x="835" y="403"/>
                </a:lnTo>
                <a:lnTo>
                  <a:pt x="840" y="369"/>
                </a:lnTo>
                <a:lnTo>
                  <a:pt x="847" y="334"/>
                </a:lnTo>
                <a:lnTo>
                  <a:pt x="856" y="301"/>
                </a:lnTo>
                <a:lnTo>
                  <a:pt x="856" y="301"/>
                </a:lnTo>
                <a:lnTo>
                  <a:pt x="844" y="268"/>
                </a:lnTo>
                <a:lnTo>
                  <a:pt x="830" y="238"/>
                </a:lnTo>
                <a:lnTo>
                  <a:pt x="814" y="208"/>
                </a:lnTo>
                <a:lnTo>
                  <a:pt x="794" y="180"/>
                </a:lnTo>
                <a:lnTo>
                  <a:pt x="773" y="153"/>
                </a:lnTo>
                <a:lnTo>
                  <a:pt x="750" y="129"/>
                </a:lnTo>
                <a:lnTo>
                  <a:pt x="725" y="106"/>
                </a:lnTo>
                <a:lnTo>
                  <a:pt x="699" y="85"/>
                </a:lnTo>
                <a:lnTo>
                  <a:pt x="670" y="66"/>
                </a:lnTo>
                <a:lnTo>
                  <a:pt x="641" y="49"/>
                </a:lnTo>
                <a:lnTo>
                  <a:pt x="611" y="34"/>
                </a:lnTo>
                <a:lnTo>
                  <a:pt x="578" y="22"/>
                </a:lnTo>
                <a:lnTo>
                  <a:pt x="544" y="12"/>
                </a:lnTo>
                <a:lnTo>
                  <a:pt x="510" y="5"/>
                </a:lnTo>
                <a:lnTo>
                  <a:pt x="475" y="1"/>
                </a:lnTo>
                <a:lnTo>
                  <a:pt x="457" y="0"/>
                </a:lnTo>
                <a:lnTo>
                  <a:pt x="43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Freeform 67"/>
          <p:cNvSpPr>
            <a:spLocks/>
          </p:cNvSpPr>
          <p:nvPr/>
        </p:nvSpPr>
        <p:spPr bwMode="auto">
          <a:xfrm>
            <a:off x="2233842" y="1544342"/>
            <a:ext cx="795616" cy="801422"/>
          </a:xfrm>
          <a:custGeom>
            <a:avLst/>
            <a:gdLst>
              <a:gd name="T0" fmla="*/ 157 w 274"/>
              <a:gd name="T1" fmla="*/ 277 h 277"/>
              <a:gd name="T2" fmla="*/ 122 w 274"/>
              <a:gd name="T3" fmla="*/ 273 h 277"/>
              <a:gd name="T4" fmla="*/ 89 w 274"/>
              <a:gd name="T5" fmla="*/ 262 h 277"/>
              <a:gd name="T6" fmla="*/ 82 w 274"/>
              <a:gd name="T7" fmla="*/ 260 h 277"/>
              <a:gd name="T8" fmla="*/ 70 w 274"/>
              <a:gd name="T9" fmla="*/ 254 h 277"/>
              <a:gd name="T10" fmla="*/ 48 w 274"/>
              <a:gd name="T11" fmla="*/ 238 h 277"/>
              <a:gd name="T12" fmla="*/ 30 w 274"/>
              <a:gd name="T13" fmla="*/ 220 h 277"/>
              <a:gd name="T14" fmla="*/ 15 w 274"/>
              <a:gd name="T15" fmla="*/ 198 h 277"/>
              <a:gd name="T16" fmla="*/ 6 w 274"/>
              <a:gd name="T17" fmla="*/ 175 h 277"/>
              <a:gd name="T18" fmla="*/ 1 w 274"/>
              <a:gd name="T19" fmla="*/ 149 h 277"/>
              <a:gd name="T20" fmla="*/ 0 w 274"/>
              <a:gd name="T21" fmla="*/ 123 h 277"/>
              <a:gd name="T22" fmla="*/ 6 w 274"/>
              <a:gd name="T23" fmla="*/ 96 h 277"/>
              <a:gd name="T24" fmla="*/ 9 w 274"/>
              <a:gd name="T25" fmla="*/ 84 h 277"/>
              <a:gd name="T26" fmla="*/ 19 w 274"/>
              <a:gd name="T27" fmla="*/ 66 h 277"/>
              <a:gd name="T28" fmla="*/ 30 w 274"/>
              <a:gd name="T29" fmla="*/ 50 h 277"/>
              <a:gd name="T30" fmla="*/ 59 w 274"/>
              <a:gd name="T31" fmla="*/ 23 h 277"/>
              <a:gd name="T32" fmla="*/ 94 w 274"/>
              <a:gd name="T33" fmla="*/ 6 h 277"/>
              <a:gd name="T34" fmla="*/ 114 w 274"/>
              <a:gd name="T35" fmla="*/ 3 h 277"/>
              <a:gd name="T36" fmla="*/ 134 w 274"/>
              <a:gd name="T37" fmla="*/ 0 h 277"/>
              <a:gd name="T38" fmla="*/ 147 w 274"/>
              <a:gd name="T39" fmla="*/ 1 h 277"/>
              <a:gd name="T40" fmla="*/ 173 w 274"/>
              <a:gd name="T41" fmla="*/ 6 h 277"/>
              <a:gd name="T42" fmla="*/ 185 w 274"/>
              <a:gd name="T43" fmla="*/ 11 h 277"/>
              <a:gd name="T44" fmla="*/ 209 w 274"/>
              <a:gd name="T45" fmla="*/ 23 h 277"/>
              <a:gd name="T46" fmla="*/ 230 w 274"/>
              <a:gd name="T47" fmla="*/ 40 h 277"/>
              <a:gd name="T48" fmla="*/ 246 w 274"/>
              <a:gd name="T49" fmla="*/ 61 h 277"/>
              <a:gd name="T50" fmla="*/ 258 w 274"/>
              <a:gd name="T51" fmla="*/ 84 h 277"/>
              <a:gd name="T52" fmla="*/ 265 w 274"/>
              <a:gd name="T53" fmla="*/ 108 h 277"/>
              <a:gd name="T54" fmla="*/ 269 w 274"/>
              <a:gd name="T55" fmla="*/ 134 h 277"/>
              <a:gd name="T56" fmla="*/ 266 w 274"/>
              <a:gd name="T57" fmla="*/ 160 h 277"/>
              <a:gd name="T58" fmla="*/ 258 w 274"/>
              <a:gd name="T59" fmla="*/ 187 h 277"/>
              <a:gd name="T60" fmla="*/ 253 w 274"/>
              <a:gd name="T61" fmla="*/ 197 h 277"/>
              <a:gd name="T62" fmla="*/ 241 w 274"/>
              <a:gd name="T63" fmla="*/ 216 h 277"/>
              <a:gd name="T64" fmla="*/ 235 w 274"/>
              <a:gd name="T65" fmla="*/ 225 h 277"/>
              <a:gd name="T66" fmla="*/ 258 w 274"/>
              <a:gd name="T67" fmla="*/ 236 h 277"/>
              <a:gd name="T68" fmla="*/ 259 w 274"/>
              <a:gd name="T69" fmla="*/ 249 h 277"/>
              <a:gd name="T70" fmla="*/ 251 w 274"/>
              <a:gd name="T71" fmla="*/ 254 h 277"/>
              <a:gd name="T72" fmla="*/ 229 w 274"/>
              <a:gd name="T73" fmla="*/ 263 h 277"/>
              <a:gd name="T74" fmla="*/ 197 w 274"/>
              <a:gd name="T75" fmla="*/ 272 h 277"/>
              <a:gd name="T76" fmla="*/ 157 w 274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7">
                <a:moveTo>
                  <a:pt x="157" y="277"/>
                </a:moveTo>
                <a:lnTo>
                  <a:pt x="157" y="277"/>
                </a:lnTo>
                <a:lnTo>
                  <a:pt x="140" y="276"/>
                </a:lnTo>
                <a:lnTo>
                  <a:pt x="122" y="273"/>
                </a:lnTo>
                <a:lnTo>
                  <a:pt x="106" y="268"/>
                </a:lnTo>
                <a:lnTo>
                  <a:pt x="89" y="262"/>
                </a:lnTo>
                <a:lnTo>
                  <a:pt x="89" y="262"/>
                </a:lnTo>
                <a:lnTo>
                  <a:pt x="82" y="260"/>
                </a:lnTo>
                <a:lnTo>
                  <a:pt x="82" y="260"/>
                </a:lnTo>
                <a:lnTo>
                  <a:pt x="70" y="254"/>
                </a:lnTo>
                <a:lnTo>
                  <a:pt x="59" y="246"/>
                </a:lnTo>
                <a:lnTo>
                  <a:pt x="48" y="238"/>
                </a:lnTo>
                <a:lnTo>
                  <a:pt x="38" y="230"/>
                </a:lnTo>
                <a:lnTo>
                  <a:pt x="30" y="220"/>
                </a:lnTo>
                <a:lnTo>
                  <a:pt x="21" y="209"/>
                </a:lnTo>
                <a:lnTo>
                  <a:pt x="15" y="198"/>
                </a:lnTo>
                <a:lnTo>
                  <a:pt x="9" y="187"/>
                </a:lnTo>
                <a:lnTo>
                  <a:pt x="6" y="175"/>
                </a:lnTo>
                <a:lnTo>
                  <a:pt x="2" y="162"/>
                </a:lnTo>
                <a:lnTo>
                  <a:pt x="1" y="149"/>
                </a:lnTo>
                <a:lnTo>
                  <a:pt x="0" y="136"/>
                </a:lnTo>
                <a:lnTo>
                  <a:pt x="0" y="123"/>
                </a:lnTo>
                <a:lnTo>
                  <a:pt x="2" y="109"/>
                </a:lnTo>
                <a:lnTo>
                  <a:pt x="6" y="96"/>
                </a:lnTo>
                <a:lnTo>
                  <a:pt x="9" y="84"/>
                </a:lnTo>
                <a:lnTo>
                  <a:pt x="9" y="84"/>
                </a:lnTo>
                <a:lnTo>
                  <a:pt x="14" y="74"/>
                </a:lnTo>
                <a:lnTo>
                  <a:pt x="19" y="66"/>
                </a:lnTo>
                <a:lnTo>
                  <a:pt x="24" y="57"/>
                </a:lnTo>
                <a:lnTo>
                  <a:pt x="30" y="50"/>
                </a:lnTo>
                <a:lnTo>
                  <a:pt x="44" y="35"/>
                </a:lnTo>
                <a:lnTo>
                  <a:pt x="59" y="23"/>
                </a:lnTo>
                <a:lnTo>
                  <a:pt x="76" y="14"/>
                </a:lnTo>
                <a:lnTo>
                  <a:pt x="94" y="6"/>
                </a:lnTo>
                <a:lnTo>
                  <a:pt x="104" y="4"/>
                </a:lnTo>
                <a:lnTo>
                  <a:pt x="114" y="3"/>
                </a:lnTo>
                <a:lnTo>
                  <a:pt x="124" y="1"/>
                </a:lnTo>
                <a:lnTo>
                  <a:pt x="134" y="0"/>
                </a:lnTo>
                <a:lnTo>
                  <a:pt x="134" y="0"/>
                </a:lnTo>
                <a:lnTo>
                  <a:pt x="147" y="1"/>
                </a:lnTo>
                <a:lnTo>
                  <a:pt x="160" y="3"/>
                </a:lnTo>
                <a:lnTo>
                  <a:pt x="173" y="6"/>
                </a:lnTo>
                <a:lnTo>
                  <a:pt x="185" y="11"/>
                </a:lnTo>
                <a:lnTo>
                  <a:pt x="185" y="11"/>
                </a:lnTo>
                <a:lnTo>
                  <a:pt x="198" y="17"/>
                </a:lnTo>
                <a:lnTo>
                  <a:pt x="209" y="23"/>
                </a:lnTo>
                <a:lnTo>
                  <a:pt x="220" y="32"/>
                </a:lnTo>
                <a:lnTo>
                  <a:pt x="230" y="40"/>
                </a:lnTo>
                <a:lnTo>
                  <a:pt x="238" y="50"/>
                </a:lnTo>
                <a:lnTo>
                  <a:pt x="246" y="61"/>
                </a:lnTo>
                <a:lnTo>
                  <a:pt x="253" y="72"/>
                </a:lnTo>
                <a:lnTo>
                  <a:pt x="258" y="84"/>
                </a:lnTo>
                <a:lnTo>
                  <a:pt x="263" y="96"/>
                </a:lnTo>
                <a:lnTo>
                  <a:pt x="265" y="108"/>
                </a:lnTo>
                <a:lnTo>
                  <a:pt x="268" y="122"/>
                </a:lnTo>
                <a:lnTo>
                  <a:pt x="269" y="134"/>
                </a:lnTo>
                <a:lnTo>
                  <a:pt x="268" y="147"/>
                </a:lnTo>
                <a:lnTo>
                  <a:pt x="266" y="160"/>
                </a:lnTo>
                <a:lnTo>
                  <a:pt x="263" y="174"/>
                </a:lnTo>
                <a:lnTo>
                  <a:pt x="258" y="187"/>
                </a:lnTo>
                <a:lnTo>
                  <a:pt x="258" y="187"/>
                </a:lnTo>
                <a:lnTo>
                  <a:pt x="253" y="197"/>
                </a:lnTo>
                <a:lnTo>
                  <a:pt x="248" y="206"/>
                </a:lnTo>
                <a:lnTo>
                  <a:pt x="241" y="216"/>
                </a:lnTo>
                <a:lnTo>
                  <a:pt x="235" y="225"/>
                </a:lnTo>
                <a:lnTo>
                  <a:pt x="235" y="225"/>
                </a:lnTo>
                <a:lnTo>
                  <a:pt x="246" y="231"/>
                </a:lnTo>
                <a:lnTo>
                  <a:pt x="258" y="236"/>
                </a:lnTo>
                <a:lnTo>
                  <a:pt x="274" y="240"/>
                </a:lnTo>
                <a:lnTo>
                  <a:pt x="259" y="249"/>
                </a:lnTo>
                <a:lnTo>
                  <a:pt x="259" y="249"/>
                </a:lnTo>
                <a:lnTo>
                  <a:pt x="251" y="254"/>
                </a:lnTo>
                <a:lnTo>
                  <a:pt x="241" y="259"/>
                </a:lnTo>
                <a:lnTo>
                  <a:pt x="229" y="263"/>
                </a:lnTo>
                <a:lnTo>
                  <a:pt x="214" y="268"/>
                </a:lnTo>
                <a:lnTo>
                  <a:pt x="197" y="272"/>
                </a:lnTo>
                <a:lnTo>
                  <a:pt x="178" y="276"/>
                </a:lnTo>
                <a:lnTo>
                  <a:pt x="157" y="277"/>
                </a:lnTo>
                <a:lnTo>
                  <a:pt x="157" y="277"/>
                </a:lnTo>
                <a:close/>
              </a:path>
            </a:pathLst>
          </a:custGeom>
          <a:solidFill>
            <a:srgbClr val="F59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Freeform 68"/>
          <p:cNvSpPr>
            <a:spLocks noEditPoints="1"/>
          </p:cNvSpPr>
          <p:nvPr/>
        </p:nvSpPr>
        <p:spPr bwMode="auto">
          <a:xfrm>
            <a:off x="2210613" y="1521114"/>
            <a:ext cx="871110" cy="847881"/>
          </a:xfrm>
          <a:custGeom>
            <a:avLst/>
            <a:gdLst>
              <a:gd name="T0" fmla="*/ 154 w 300"/>
              <a:gd name="T1" fmla="*/ 16 h 291"/>
              <a:gd name="T2" fmla="*/ 191 w 300"/>
              <a:gd name="T3" fmla="*/ 25 h 291"/>
              <a:gd name="T4" fmla="*/ 214 w 300"/>
              <a:gd name="T5" fmla="*/ 38 h 291"/>
              <a:gd name="T6" fmla="*/ 240 w 300"/>
              <a:gd name="T7" fmla="*/ 62 h 291"/>
              <a:gd name="T8" fmla="*/ 260 w 300"/>
              <a:gd name="T9" fmla="*/ 93 h 291"/>
              <a:gd name="T10" fmla="*/ 268 w 300"/>
              <a:gd name="T11" fmla="*/ 129 h 291"/>
              <a:gd name="T12" fmla="*/ 267 w 300"/>
              <a:gd name="T13" fmla="*/ 166 h 291"/>
              <a:gd name="T14" fmla="*/ 260 w 300"/>
              <a:gd name="T15" fmla="*/ 190 h 291"/>
              <a:gd name="T16" fmla="*/ 239 w 300"/>
              <a:gd name="T17" fmla="*/ 223 h 291"/>
              <a:gd name="T18" fmla="*/ 238 w 300"/>
              <a:gd name="T19" fmla="*/ 238 h 291"/>
              <a:gd name="T20" fmla="*/ 263 w 300"/>
              <a:gd name="T21" fmla="*/ 250 h 291"/>
              <a:gd name="T22" fmla="*/ 248 w 300"/>
              <a:gd name="T23" fmla="*/ 258 h 291"/>
              <a:gd name="T24" fmla="*/ 204 w 300"/>
              <a:gd name="T25" fmla="*/ 272 h 291"/>
              <a:gd name="T26" fmla="*/ 165 w 300"/>
              <a:gd name="T27" fmla="*/ 277 h 291"/>
              <a:gd name="T28" fmla="*/ 117 w 300"/>
              <a:gd name="T29" fmla="*/ 268 h 291"/>
              <a:gd name="T30" fmla="*/ 94 w 300"/>
              <a:gd name="T31" fmla="*/ 260 h 291"/>
              <a:gd name="T32" fmla="*/ 71 w 300"/>
              <a:gd name="T33" fmla="*/ 247 h 291"/>
              <a:gd name="T34" fmla="*/ 44 w 300"/>
              <a:gd name="T35" fmla="*/ 222 h 291"/>
              <a:gd name="T36" fmla="*/ 24 w 300"/>
              <a:gd name="T37" fmla="*/ 190 h 291"/>
              <a:gd name="T38" fmla="*/ 16 w 300"/>
              <a:gd name="T39" fmla="*/ 155 h 291"/>
              <a:gd name="T40" fmla="*/ 17 w 300"/>
              <a:gd name="T41" fmla="*/ 118 h 291"/>
              <a:gd name="T42" fmla="*/ 24 w 300"/>
              <a:gd name="T43" fmla="*/ 93 h 291"/>
              <a:gd name="T44" fmla="*/ 45 w 300"/>
              <a:gd name="T45" fmla="*/ 61 h 291"/>
              <a:gd name="T46" fmla="*/ 89 w 300"/>
              <a:gd name="T47" fmla="*/ 27 h 291"/>
              <a:gd name="T48" fmla="*/ 142 w 300"/>
              <a:gd name="T49" fmla="*/ 16 h 291"/>
              <a:gd name="T50" fmla="*/ 131 w 300"/>
              <a:gd name="T51" fmla="*/ 0 h 291"/>
              <a:gd name="T52" fmla="*/ 100 w 300"/>
              <a:gd name="T53" fmla="*/ 6 h 291"/>
              <a:gd name="T54" fmla="*/ 72 w 300"/>
              <a:gd name="T55" fmla="*/ 18 h 291"/>
              <a:gd name="T56" fmla="*/ 46 w 300"/>
              <a:gd name="T57" fmla="*/ 36 h 291"/>
              <a:gd name="T58" fmla="*/ 26 w 300"/>
              <a:gd name="T59" fmla="*/ 59 h 291"/>
              <a:gd name="T60" fmla="*/ 11 w 300"/>
              <a:gd name="T61" fmla="*/ 87 h 291"/>
              <a:gd name="T62" fmla="*/ 3 w 300"/>
              <a:gd name="T63" fmla="*/ 115 h 291"/>
              <a:gd name="T64" fmla="*/ 0 w 300"/>
              <a:gd name="T65" fmla="*/ 156 h 291"/>
              <a:gd name="T66" fmla="*/ 11 w 300"/>
              <a:gd name="T67" fmla="*/ 196 h 291"/>
              <a:gd name="T68" fmla="*/ 32 w 300"/>
              <a:gd name="T69" fmla="*/ 232 h 291"/>
              <a:gd name="T70" fmla="*/ 62 w 300"/>
              <a:gd name="T71" fmla="*/ 260 h 291"/>
              <a:gd name="T72" fmla="*/ 88 w 300"/>
              <a:gd name="T73" fmla="*/ 273 h 291"/>
              <a:gd name="T74" fmla="*/ 112 w 300"/>
              <a:gd name="T75" fmla="*/ 283 h 291"/>
              <a:gd name="T76" fmla="*/ 165 w 300"/>
              <a:gd name="T77" fmla="*/ 291 h 291"/>
              <a:gd name="T78" fmla="*/ 206 w 300"/>
              <a:gd name="T79" fmla="*/ 286 h 291"/>
              <a:gd name="T80" fmla="*/ 253 w 300"/>
              <a:gd name="T81" fmla="*/ 272 h 291"/>
              <a:gd name="T82" fmla="*/ 300 w 300"/>
              <a:gd name="T83" fmla="*/ 245 h 291"/>
              <a:gd name="T84" fmla="*/ 254 w 300"/>
              <a:gd name="T85" fmla="*/ 229 h 291"/>
              <a:gd name="T86" fmla="*/ 273 w 300"/>
              <a:gd name="T87" fmla="*/ 196 h 291"/>
              <a:gd name="T88" fmla="*/ 282 w 300"/>
              <a:gd name="T89" fmla="*/ 169 h 291"/>
              <a:gd name="T90" fmla="*/ 283 w 300"/>
              <a:gd name="T91" fmla="*/ 127 h 291"/>
              <a:gd name="T92" fmla="*/ 273 w 300"/>
              <a:gd name="T93" fmla="*/ 87 h 291"/>
              <a:gd name="T94" fmla="*/ 253 w 300"/>
              <a:gd name="T95" fmla="*/ 52 h 291"/>
              <a:gd name="T96" fmla="*/ 221 w 300"/>
              <a:gd name="T97" fmla="*/ 24 h 291"/>
              <a:gd name="T98" fmla="*/ 197 w 300"/>
              <a:gd name="T99" fmla="*/ 11 h 291"/>
              <a:gd name="T100" fmla="*/ 155 w 300"/>
              <a:gd name="T101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1">
                <a:moveTo>
                  <a:pt x="142" y="16"/>
                </a:moveTo>
                <a:lnTo>
                  <a:pt x="142" y="16"/>
                </a:lnTo>
                <a:lnTo>
                  <a:pt x="154" y="16"/>
                </a:lnTo>
                <a:lnTo>
                  <a:pt x="166" y="17"/>
                </a:lnTo>
                <a:lnTo>
                  <a:pt x="179" y="21"/>
                </a:lnTo>
                <a:lnTo>
                  <a:pt x="191" y="25"/>
                </a:lnTo>
                <a:lnTo>
                  <a:pt x="191" y="25"/>
                </a:lnTo>
                <a:lnTo>
                  <a:pt x="203" y="30"/>
                </a:lnTo>
                <a:lnTo>
                  <a:pt x="214" y="38"/>
                </a:lnTo>
                <a:lnTo>
                  <a:pt x="223" y="45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2"/>
                </a:lnTo>
                <a:lnTo>
                  <a:pt x="260" y="93"/>
                </a:lnTo>
                <a:lnTo>
                  <a:pt x="263" y="106"/>
                </a:lnTo>
                <a:lnTo>
                  <a:pt x="266" y="116"/>
                </a:lnTo>
                <a:lnTo>
                  <a:pt x="268" y="129"/>
                </a:lnTo>
                <a:lnTo>
                  <a:pt x="270" y="141"/>
                </a:lnTo>
                <a:lnTo>
                  <a:pt x="268" y="154"/>
                </a:lnTo>
                <a:lnTo>
                  <a:pt x="267" y="166"/>
                </a:lnTo>
                <a:lnTo>
                  <a:pt x="263" y="178"/>
                </a:lnTo>
                <a:lnTo>
                  <a:pt x="260" y="190"/>
                </a:lnTo>
                <a:lnTo>
                  <a:pt x="260" y="190"/>
                </a:lnTo>
                <a:lnTo>
                  <a:pt x="254" y="203"/>
                </a:lnTo>
                <a:lnTo>
                  <a:pt x="246" y="213"/>
                </a:lnTo>
                <a:lnTo>
                  <a:pt x="239" y="223"/>
                </a:lnTo>
                <a:lnTo>
                  <a:pt x="231" y="233"/>
                </a:lnTo>
                <a:lnTo>
                  <a:pt x="231" y="233"/>
                </a:lnTo>
                <a:lnTo>
                  <a:pt x="238" y="238"/>
                </a:lnTo>
                <a:lnTo>
                  <a:pt x="245" y="243"/>
                </a:lnTo>
                <a:lnTo>
                  <a:pt x="254" y="246"/>
                </a:lnTo>
                <a:lnTo>
                  <a:pt x="263" y="250"/>
                </a:lnTo>
                <a:lnTo>
                  <a:pt x="263" y="250"/>
                </a:lnTo>
                <a:lnTo>
                  <a:pt x="256" y="253"/>
                </a:lnTo>
                <a:lnTo>
                  <a:pt x="248" y="258"/>
                </a:lnTo>
                <a:lnTo>
                  <a:pt x="236" y="263"/>
                </a:lnTo>
                <a:lnTo>
                  <a:pt x="221" y="268"/>
                </a:lnTo>
                <a:lnTo>
                  <a:pt x="204" y="272"/>
                </a:lnTo>
                <a:lnTo>
                  <a:pt x="186" y="275"/>
                </a:lnTo>
                <a:lnTo>
                  <a:pt x="165" y="277"/>
                </a:lnTo>
                <a:lnTo>
                  <a:pt x="165" y="277"/>
                </a:lnTo>
                <a:lnTo>
                  <a:pt x="149" y="275"/>
                </a:lnTo>
                <a:lnTo>
                  <a:pt x="134" y="273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60"/>
                </a:lnTo>
                <a:lnTo>
                  <a:pt x="94" y="260"/>
                </a:lnTo>
                <a:lnTo>
                  <a:pt x="82" y="253"/>
                </a:lnTo>
                <a:lnTo>
                  <a:pt x="71" y="247"/>
                </a:lnTo>
                <a:lnTo>
                  <a:pt x="61" y="240"/>
                </a:lnTo>
                <a:lnTo>
                  <a:pt x="51" y="232"/>
                </a:lnTo>
                <a:lnTo>
                  <a:pt x="44" y="222"/>
                </a:lnTo>
                <a:lnTo>
                  <a:pt x="37" y="212"/>
                </a:lnTo>
                <a:lnTo>
                  <a:pt x="29" y="201"/>
                </a:lnTo>
                <a:lnTo>
                  <a:pt x="24" y="190"/>
                </a:lnTo>
                <a:lnTo>
                  <a:pt x="21" y="180"/>
                </a:lnTo>
                <a:lnTo>
                  <a:pt x="17" y="167"/>
                </a:lnTo>
                <a:lnTo>
                  <a:pt x="16" y="155"/>
                </a:lnTo>
                <a:lnTo>
                  <a:pt x="15" y="143"/>
                </a:lnTo>
                <a:lnTo>
                  <a:pt x="16" y="131"/>
                </a:lnTo>
                <a:lnTo>
                  <a:pt x="17" y="118"/>
                </a:lnTo>
                <a:lnTo>
                  <a:pt x="21" y="106"/>
                </a:lnTo>
                <a:lnTo>
                  <a:pt x="24" y="93"/>
                </a:lnTo>
                <a:lnTo>
                  <a:pt x="24" y="93"/>
                </a:lnTo>
                <a:lnTo>
                  <a:pt x="29" y="85"/>
                </a:lnTo>
                <a:lnTo>
                  <a:pt x="33" y="76"/>
                </a:lnTo>
                <a:lnTo>
                  <a:pt x="45" y="61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1"/>
                </a:lnTo>
                <a:lnTo>
                  <a:pt x="124" y="17"/>
                </a:lnTo>
                <a:lnTo>
                  <a:pt x="142" y="16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69"/>
          <p:cNvSpPr>
            <a:spLocks/>
          </p:cNvSpPr>
          <p:nvPr/>
        </p:nvSpPr>
        <p:spPr bwMode="auto">
          <a:xfrm>
            <a:off x="2251264" y="1567572"/>
            <a:ext cx="743347" cy="75496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1 h 261"/>
              <a:gd name="T4" fmla="*/ 176 w 255"/>
              <a:gd name="T5" fmla="*/ 9 h 261"/>
              <a:gd name="T6" fmla="*/ 188 w 255"/>
              <a:gd name="T7" fmla="*/ 14 h 261"/>
              <a:gd name="T8" fmla="*/ 208 w 255"/>
              <a:gd name="T9" fmla="*/ 29 h 261"/>
              <a:gd name="T10" fmla="*/ 225 w 255"/>
              <a:gd name="T11" fmla="*/ 46 h 261"/>
              <a:gd name="T12" fmla="*/ 239 w 255"/>
              <a:gd name="T13" fmla="*/ 66 h 261"/>
              <a:gd name="T14" fmla="*/ 248 w 255"/>
              <a:gd name="T15" fmla="*/ 90 h 261"/>
              <a:gd name="T16" fmla="*/ 253 w 255"/>
              <a:gd name="T17" fmla="*/ 113 h 261"/>
              <a:gd name="T18" fmla="*/ 253 w 255"/>
              <a:gd name="T19" fmla="*/ 138 h 261"/>
              <a:gd name="T20" fmla="*/ 248 w 255"/>
              <a:gd name="T21" fmla="*/ 162 h 261"/>
              <a:gd name="T22" fmla="*/ 245 w 255"/>
              <a:gd name="T23" fmla="*/ 174 h 261"/>
              <a:gd name="T24" fmla="*/ 231 w 255"/>
              <a:gd name="T25" fmla="*/ 197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2 h 261"/>
              <a:gd name="T36" fmla="*/ 206 w 255"/>
              <a:gd name="T37" fmla="*/ 252 h 261"/>
              <a:gd name="T38" fmla="*/ 171 w 255"/>
              <a:gd name="T39" fmla="*/ 259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6 h 261"/>
              <a:gd name="T46" fmla="*/ 79 w 255"/>
              <a:gd name="T47" fmla="*/ 244 h 261"/>
              <a:gd name="T48" fmla="*/ 67 w 255"/>
              <a:gd name="T49" fmla="*/ 237 h 261"/>
              <a:gd name="T50" fmla="*/ 46 w 255"/>
              <a:gd name="T51" fmla="*/ 224 h 261"/>
              <a:gd name="T52" fmla="*/ 29 w 255"/>
              <a:gd name="T53" fmla="*/ 206 h 261"/>
              <a:gd name="T54" fmla="*/ 14 w 255"/>
              <a:gd name="T55" fmla="*/ 185 h 261"/>
              <a:gd name="T56" fmla="*/ 6 w 255"/>
              <a:gd name="T57" fmla="*/ 164 h 261"/>
              <a:gd name="T58" fmla="*/ 1 w 255"/>
              <a:gd name="T59" fmla="*/ 139 h 261"/>
              <a:gd name="T60" fmla="*/ 1 w 255"/>
              <a:gd name="T61" fmla="*/ 115 h 261"/>
              <a:gd name="T62" fmla="*/ 6 w 255"/>
              <a:gd name="T63" fmla="*/ 90 h 261"/>
              <a:gd name="T64" fmla="*/ 9 w 255"/>
              <a:gd name="T65" fmla="*/ 77 h 261"/>
              <a:gd name="T66" fmla="*/ 18 w 255"/>
              <a:gd name="T67" fmla="*/ 60 h 261"/>
              <a:gd name="T68" fmla="*/ 42 w 255"/>
              <a:gd name="T69" fmla="*/ 31 h 261"/>
              <a:gd name="T70" fmla="*/ 74 w 255"/>
              <a:gd name="T71" fmla="*/ 11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1"/>
                </a:lnTo>
                <a:lnTo>
                  <a:pt x="164" y="5"/>
                </a:lnTo>
                <a:lnTo>
                  <a:pt x="176" y="9"/>
                </a:lnTo>
                <a:lnTo>
                  <a:pt x="176" y="9"/>
                </a:lnTo>
                <a:lnTo>
                  <a:pt x="188" y="14"/>
                </a:lnTo>
                <a:lnTo>
                  <a:pt x="199" y="22"/>
                </a:lnTo>
                <a:lnTo>
                  <a:pt x="208" y="29"/>
                </a:lnTo>
                <a:lnTo>
                  <a:pt x="217" y="37"/>
                </a:lnTo>
                <a:lnTo>
                  <a:pt x="225" y="46"/>
                </a:lnTo>
                <a:lnTo>
                  <a:pt x="233" y="56"/>
                </a:lnTo>
                <a:lnTo>
                  <a:pt x="239" y="66"/>
                </a:lnTo>
                <a:lnTo>
                  <a:pt x="245" y="77"/>
                </a:lnTo>
                <a:lnTo>
                  <a:pt x="248" y="90"/>
                </a:lnTo>
                <a:lnTo>
                  <a:pt x="251" y="100"/>
                </a:lnTo>
                <a:lnTo>
                  <a:pt x="253" y="113"/>
                </a:lnTo>
                <a:lnTo>
                  <a:pt x="255" y="125"/>
                </a:lnTo>
                <a:lnTo>
                  <a:pt x="253" y="138"/>
                </a:lnTo>
                <a:lnTo>
                  <a:pt x="252" y="150"/>
                </a:lnTo>
                <a:lnTo>
                  <a:pt x="248" y="162"/>
                </a:lnTo>
                <a:lnTo>
                  <a:pt x="245" y="174"/>
                </a:lnTo>
                <a:lnTo>
                  <a:pt x="245" y="174"/>
                </a:lnTo>
                <a:lnTo>
                  <a:pt x="239" y="187"/>
                </a:lnTo>
                <a:lnTo>
                  <a:pt x="231" y="197"/>
                </a:lnTo>
                <a:lnTo>
                  <a:pt x="224" y="207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7"/>
                </a:lnTo>
                <a:lnTo>
                  <a:pt x="233" y="242"/>
                </a:lnTo>
                <a:lnTo>
                  <a:pt x="221" y="247"/>
                </a:lnTo>
                <a:lnTo>
                  <a:pt x="206" y="252"/>
                </a:lnTo>
                <a:lnTo>
                  <a:pt x="189" y="256"/>
                </a:lnTo>
                <a:lnTo>
                  <a:pt x="171" y="259"/>
                </a:lnTo>
                <a:lnTo>
                  <a:pt x="150" y="261"/>
                </a:lnTo>
                <a:lnTo>
                  <a:pt x="150" y="261"/>
                </a:lnTo>
                <a:lnTo>
                  <a:pt x="134" y="259"/>
                </a:lnTo>
                <a:lnTo>
                  <a:pt x="119" y="257"/>
                </a:lnTo>
                <a:lnTo>
                  <a:pt x="102" y="252"/>
                </a:lnTo>
                <a:lnTo>
                  <a:pt x="86" y="246"/>
                </a:lnTo>
                <a:lnTo>
                  <a:pt x="86" y="246"/>
                </a:lnTo>
                <a:lnTo>
                  <a:pt x="79" y="244"/>
                </a:lnTo>
                <a:lnTo>
                  <a:pt x="79" y="244"/>
                </a:lnTo>
                <a:lnTo>
                  <a:pt x="67" y="237"/>
                </a:lnTo>
                <a:lnTo>
                  <a:pt x="56" y="231"/>
                </a:lnTo>
                <a:lnTo>
                  <a:pt x="46" y="224"/>
                </a:lnTo>
                <a:lnTo>
                  <a:pt x="36" y="216"/>
                </a:lnTo>
                <a:lnTo>
                  <a:pt x="29" y="206"/>
                </a:lnTo>
                <a:lnTo>
                  <a:pt x="22" y="196"/>
                </a:lnTo>
                <a:lnTo>
                  <a:pt x="14" y="185"/>
                </a:lnTo>
                <a:lnTo>
                  <a:pt x="9" y="174"/>
                </a:lnTo>
                <a:lnTo>
                  <a:pt x="6" y="164"/>
                </a:lnTo>
                <a:lnTo>
                  <a:pt x="2" y="151"/>
                </a:lnTo>
                <a:lnTo>
                  <a:pt x="1" y="139"/>
                </a:lnTo>
                <a:lnTo>
                  <a:pt x="0" y="127"/>
                </a:lnTo>
                <a:lnTo>
                  <a:pt x="1" y="115"/>
                </a:lnTo>
                <a:lnTo>
                  <a:pt x="2" y="102"/>
                </a:lnTo>
                <a:lnTo>
                  <a:pt x="6" y="90"/>
                </a:lnTo>
                <a:lnTo>
                  <a:pt x="9" y="77"/>
                </a:lnTo>
                <a:lnTo>
                  <a:pt x="9" y="77"/>
                </a:lnTo>
                <a:lnTo>
                  <a:pt x="14" y="69"/>
                </a:lnTo>
                <a:lnTo>
                  <a:pt x="18" y="60"/>
                </a:lnTo>
                <a:lnTo>
                  <a:pt x="30" y="45"/>
                </a:lnTo>
                <a:lnTo>
                  <a:pt x="42" y="31"/>
                </a:lnTo>
                <a:lnTo>
                  <a:pt x="57" y="20"/>
                </a:lnTo>
                <a:lnTo>
                  <a:pt x="74" y="11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Freeform 70"/>
          <p:cNvSpPr>
            <a:spLocks/>
          </p:cNvSpPr>
          <p:nvPr/>
        </p:nvSpPr>
        <p:spPr bwMode="auto">
          <a:xfrm>
            <a:off x="2210613" y="1521114"/>
            <a:ext cx="871110" cy="847881"/>
          </a:xfrm>
          <a:custGeom>
            <a:avLst/>
            <a:gdLst>
              <a:gd name="T0" fmla="*/ 142 w 300"/>
              <a:gd name="T1" fmla="*/ 0 h 291"/>
              <a:gd name="T2" fmla="*/ 120 w 300"/>
              <a:gd name="T3" fmla="*/ 1 h 291"/>
              <a:gd name="T4" fmla="*/ 100 w 300"/>
              <a:gd name="T5" fmla="*/ 6 h 291"/>
              <a:gd name="T6" fmla="*/ 82 w 300"/>
              <a:gd name="T7" fmla="*/ 13 h 291"/>
              <a:gd name="T8" fmla="*/ 63 w 300"/>
              <a:gd name="T9" fmla="*/ 24 h 291"/>
              <a:gd name="T10" fmla="*/ 46 w 300"/>
              <a:gd name="T11" fmla="*/ 36 h 291"/>
              <a:gd name="T12" fmla="*/ 33 w 300"/>
              <a:gd name="T13" fmla="*/ 52 h 291"/>
              <a:gd name="T14" fmla="*/ 21 w 300"/>
              <a:gd name="T15" fmla="*/ 69 h 291"/>
              <a:gd name="T16" fmla="*/ 11 w 300"/>
              <a:gd name="T17" fmla="*/ 87 h 291"/>
              <a:gd name="T18" fmla="*/ 6 w 300"/>
              <a:gd name="T19" fmla="*/ 102 h 291"/>
              <a:gd name="T20" fmla="*/ 0 w 300"/>
              <a:gd name="T21" fmla="*/ 130 h 291"/>
              <a:gd name="T22" fmla="*/ 0 w 300"/>
              <a:gd name="T23" fmla="*/ 156 h 291"/>
              <a:gd name="T24" fmla="*/ 6 w 300"/>
              <a:gd name="T25" fmla="*/ 183 h 291"/>
              <a:gd name="T26" fmla="*/ 17 w 300"/>
              <a:gd name="T27" fmla="*/ 209 h 291"/>
              <a:gd name="T28" fmla="*/ 32 w 300"/>
              <a:gd name="T29" fmla="*/ 232 h 291"/>
              <a:gd name="T30" fmla="*/ 51 w 300"/>
              <a:gd name="T31" fmla="*/ 251 h 291"/>
              <a:gd name="T32" fmla="*/ 74 w 300"/>
              <a:gd name="T33" fmla="*/ 267 h 291"/>
              <a:gd name="T34" fmla="*/ 88 w 300"/>
              <a:gd name="T35" fmla="*/ 273 h 291"/>
              <a:gd name="T36" fmla="*/ 95 w 300"/>
              <a:gd name="T37" fmla="*/ 277 h 291"/>
              <a:gd name="T38" fmla="*/ 129 w 300"/>
              <a:gd name="T39" fmla="*/ 287 h 291"/>
              <a:gd name="T40" fmla="*/ 165 w 300"/>
              <a:gd name="T41" fmla="*/ 291 h 291"/>
              <a:gd name="T42" fmla="*/ 187 w 300"/>
              <a:gd name="T43" fmla="*/ 290 h 291"/>
              <a:gd name="T44" fmla="*/ 225 w 300"/>
              <a:gd name="T45" fmla="*/ 283 h 291"/>
              <a:gd name="T46" fmla="*/ 253 w 300"/>
              <a:gd name="T47" fmla="*/ 272 h 291"/>
              <a:gd name="T48" fmla="*/ 272 w 300"/>
              <a:gd name="T49" fmla="*/ 262 h 291"/>
              <a:gd name="T50" fmla="*/ 268 w 300"/>
              <a:gd name="T51" fmla="*/ 235 h 291"/>
              <a:gd name="T52" fmla="*/ 254 w 300"/>
              <a:gd name="T53" fmla="*/ 229 h 291"/>
              <a:gd name="T54" fmla="*/ 265 w 300"/>
              <a:gd name="T55" fmla="*/ 213 h 291"/>
              <a:gd name="T56" fmla="*/ 273 w 300"/>
              <a:gd name="T57" fmla="*/ 196 h 291"/>
              <a:gd name="T58" fmla="*/ 282 w 300"/>
              <a:gd name="T59" fmla="*/ 169 h 291"/>
              <a:gd name="T60" fmla="*/ 284 w 300"/>
              <a:gd name="T61" fmla="*/ 141 h 291"/>
              <a:gd name="T62" fmla="*/ 282 w 300"/>
              <a:gd name="T63" fmla="*/ 114 h 291"/>
              <a:gd name="T64" fmla="*/ 273 w 300"/>
              <a:gd name="T65" fmla="*/ 87 h 291"/>
              <a:gd name="T66" fmla="*/ 260 w 300"/>
              <a:gd name="T67" fmla="*/ 64 h 291"/>
              <a:gd name="T68" fmla="*/ 243 w 300"/>
              <a:gd name="T69" fmla="*/ 42 h 291"/>
              <a:gd name="T70" fmla="*/ 221 w 300"/>
              <a:gd name="T71" fmla="*/ 24 h 291"/>
              <a:gd name="T72" fmla="*/ 197 w 300"/>
              <a:gd name="T73" fmla="*/ 11 h 291"/>
              <a:gd name="T74" fmla="*/ 183 w 300"/>
              <a:gd name="T75" fmla="*/ 6 h 291"/>
              <a:gd name="T76" fmla="*/ 155 w 300"/>
              <a:gd name="T77" fmla="*/ 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00" h="291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1"/>
                </a:lnTo>
                <a:lnTo>
                  <a:pt x="111" y="4"/>
                </a:lnTo>
                <a:lnTo>
                  <a:pt x="100" y="6"/>
                </a:lnTo>
                <a:lnTo>
                  <a:pt x="90" y="10"/>
                </a:lnTo>
                <a:lnTo>
                  <a:pt x="82" y="13"/>
                </a:lnTo>
                <a:lnTo>
                  <a:pt x="72" y="18"/>
                </a:lnTo>
                <a:lnTo>
                  <a:pt x="63" y="24"/>
                </a:lnTo>
                <a:lnTo>
                  <a:pt x="55" y="30"/>
                </a:lnTo>
                <a:lnTo>
                  <a:pt x="46" y="36"/>
                </a:lnTo>
                <a:lnTo>
                  <a:pt x="39" y="44"/>
                </a:lnTo>
                <a:lnTo>
                  <a:pt x="33" y="52"/>
                </a:lnTo>
                <a:lnTo>
                  <a:pt x="26" y="59"/>
                </a:lnTo>
                <a:lnTo>
                  <a:pt x="21" y="69"/>
                </a:lnTo>
                <a:lnTo>
                  <a:pt x="15" y="78"/>
                </a:lnTo>
                <a:lnTo>
                  <a:pt x="11" y="87"/>
                </a:lnTo>
                <a:lnTo>
                  <a:pt x="11" y="87"/>
                </a:lnTo>
                <a:lnTo>
                  <a:pt x="6" y="102"/>
                </a:lnTo>
                <a:lnTo>
                  <a:pt x="3" y="115"/>
                </a:lnTo>
                <a:lnTo>
                  <a:pt x="0" y="130"/>
                </a:lnTo>
                <a:lnTo>
                  <a:pt x="0" y="143"/>
                </a:lnTo>
                <a:lnTo>
                  <a:pt x="0" y="156"/>
                </a:lnTo>
                <a:lnTo>
                  <a:pt x="3" y="170"/>
                </a:lnTo>
                <a:lnTo>
                  <a:pt x="6" y="183"/>
                </a:lnTo>
                <a:lnTo>
                  <a:pt x="11" y="196"/>
                </a:lnTo>
                <a:lnTo>
                  <a:pt x="17" y="209"/>
                </a:lnTo>
                <a:lnTo>
                  <a:pt x="23" y="221"/>
                </a:lnTo>
                <a:lnTo>
                  <a:pt x="32" y="232"/>
                </a:lnTo>
                <a:lnTo>
                  <a:pt x="40" y="241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7"/>
                </a:lnTo>
                <a:lnTo>
                  <a:pt x="95" y="277"/>
                </a:lnTo>
                <a:lnTo>
                  <a:pt x="112" y="283"/>
                </a:lnTo>
                <a:lnTo>
                  <a:pt x="129" y="287"/>
                </a:lnTo>
                <a:lnTo>
                  <a:pt x="147" y="290"/>
                </a:lnTo>
                <a:lnTo>
                  <a:pt x="165" y="291"/>
                </a:lnTo>
                <a:lnTo>
                  <a:pt x="165" y="291"/>
                </a:lnTo>
                <a:lnTo>
                  <a:pt x="187" y="290"/>
                </a:lnTo>
                <a:lnTo>
                  <a:pt x="206" y="286"/>
                </a:lnTo>
                <a:lnTo>
                  <a:pt x="225" y="283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5"/>
                </a:lnTo>
                <a:lnTo>
                  <a:pt x="268" y="235"/>
                </a:lnTo>
                <a:lnTo>
                  <a:pt x="268" y="235"/>
                </a:lnTo>
                <a:lnTo>
                  <a:pt x="254" y="229"/>
                </a:lnTo>
                <a:lnTo>
                  <a:pt x="254" y="229"/>
                </a:lnTo>
                <a:lnTo>
                  <a:pt x="265" y="213"/>
                </a:lnTo>
                <a:lnTo>
                  <a:pt x="273" y="196"/>
                </a:lnTo>
                <a:lnTo>
                  <a:pt x="273" y="196"/>
                </a:lnTo>
                <a:lnTo>
                  <a:pt x="278" y="183"/>
                </a:lnTo>
                <a:lnTo>
                  <a:pt x="282" y="169"/>
                </a:lnTo>
                <a:lnTo>
                  <a:pt x="283" y="155"/>
                </a:lnTo>
                <a:lnTo>
                  <a:pt x="284" y="141"/>
                </a:lnTo>
                <a:lnTo>
                  <a:pt x="283" y="127"/>
                </a:lnTo>
                <a:lnTo>
                  <a:pt x="282" y="114"/>
                </a:lnTo>
                <a:lnTo>
                  <a:pt x="278" y="101"/>
                </a:lnTo>
                <a:lnTo>
                  <a:pt x="273" y="87"/>
                </a:lnTo>
                <a:lnTo>
                  <a:pt x="267" y="75"/>
                </a:lnTo>
                <a:lnTo>
                  <a:pt x="260" y="64"/>
                </a:lnTo>
                <a:lnTo>
                  <a:pt x="253" y="52"/>
                </a:lnTo>
                <a:lnTo>
                  <a:pt x="243" y="42"/>
                </a:lnTo>
                <a:lnTo>
                  <a:pt x="233" y="33"/>
                </a:lnTo>
                <a:lnTo>
                  <a:pt x="221" y="24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6"/>
                </a:lnTo>
                <a:lnTo>
                  <a:pt x="170" y="2"/>
                </a:lnTo>
                <a:lnTo>
                  <a:pt x="155" y="1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72"/>
          <p:cNvSpPr>
            <a:spLocks/>
          </p:cNvSpPr>
          <p:nvPr/>
        </p:nvSpPr>
        <p:spPr bwMode="auto">
          <a:xfrm>
            <a:off x="4684567" y="1509499"/>
            <a:ext cx="2491377" cy="2485569"/>
          </a:xfrm>
          <a:custGeom>
            <a:avLst/>
            <a:gdLst>
              <a:gd name="T0" fmla="*/ 400 w 858"/>
              <a:gd name="T1" fmla="*/ 0 h 856"/>
              <a:gd name="T2" fmla="*/ 312 w 858"/>
              <a:gd name="T3" fmla="*/ 12 h 856"/>
              <a:gd name="T4" fmla="*/ 216 w 858"/>
              <a:gd name="T5" fmla="*/ 49 h 856"/>
              <a:gd name="T6" fmla="*/ 131 w 858"/>
              <a:gd name="T7" fmla="*/ 106 h 856"/>
              <a:gd name="T8" fmla="*/ 63 w 858"/>
              <a:gd name="T9" fmla="*/ 180 h 856"/>
              <a:gd name="T10" fmla="*/ 12 w 858"/>
              <a:gd name="T11" fmla="*/ 268 h 856"/>
              <a:gd name="T12" fmla="*/ 10 w 858"/>
              <a:gd name="T13" fmla="*/ 334 h 856"/>
              <a:gd name="T14" fmla="*/ 23 w 858"/>
              <a:gd name="T15" fmla="*/ 439 h 856"/>
              <a:gd name="T16" fmla="*/ 17 w 858"/>
              <a:gd name="T17" fmla="*/ 511 h 856"/>
              <a:gd name="T18" fmla="*/ 0 w 858"/>
              <a:gd name="T19" fmla="*/ 577 h 856"/>
              <a:gd name="T20" fmla="*/ 32 w 858"/>
              <a:gd name="T21" fmla="*/ 648 h 856"/>
              <a:gd name="T22" fmla="*/ 73 w 858"/>
              <a:gd name="T23" fmla="*/ 712 h 856"/>
              <a:gd name="T24" fmla="*/ 125 w 858"/>
              <a:gd name="T25" fmla="*/ 767 h 856"/>
              <a:gd name="T26" fmla="*/ 186 w 858"/>
              <a:gd name="T27" fmla="*/ 813 h 856"/>
              <a:gd name="T28" fmla="*/ 253 w 858"/>
              <a:gd name="T29" fmla="*/ 847 h 856"/>
              <a:gd name="T30" fmla="*/ 312 w 858"/>
              <a:gd name="T31" fmla="*/ 847 h 856"/>
              <a:gd name="T32" fmla="*/ 382 w 858"/>
              <a:gd name="T33" fmla="*/ 835 h 856"/>
              <a:gd name="T34" fmla="*/ 418 w 858"/>
              <a:gd name="T35" fmla="*/ 833 h 856"/>
              <a:gd name="T36" fmla="*/ 472 w 858"/>
              <a:gd name="T37" fmla="*/ 837 h 856"/>
              <a:gd name="T38" fmla="*/ 558 w 858"/>
              <a:gd name="T39" fmla="*/ 856 h 856"/>
              <a:gd name="T40" fmla="*/ 621 w 858"/>
              <a:gd name="T41" fmla="*/ 830 h 856"/>
              <a:gd name="T42" fmla="*/ 705 w 858"/>
              <a:gd name="T43" fmla="*/ 773 h 856"/>
              <a:gd name="T44" fmla="*/ 773 w 858"/>
              <a:gd name="T45" fmla="*/ 699 h 856"/>
              <a:gd name="T46" fmla="*/ 824 w 858"/>
              <a:gd name="T47" fmla="*/ 610 h 856"/>
              <a:gd name="T48" fmla="*/ 851 w 858"/>
              <a:gd name="T49" fmla="*/ 511 h 856"/>
              <a:gd name="T50" fmla="*/ 858 w 858"/>
              <a:gd name="T51" fmla="*/ 439 h 856"/>
              <a:gd name="T52" fmla="*/ 855 w 858"/>
              <a:gd name="T53" fmla="*/ 388 h 856"/>
              <a:gd name="T54" fmla="*/ 839 w 858"/>
              <a:gd name="T55" fmla="*/ 315 h 856"/>
              <a:gd name="T56" fmla="*/ 814 w 858"/>
              <a:gd name="T57" fmla="*/ 246 h 856"/>
              <a:gd name="T58" fmla="*/ 792 w 858"/>
              <a:gd name="T59" fmla="*/ 265 h 856"/>
              <a:gd name="T60" fmla="*/ 767 w 858"/>
              <a:gd name="T61" fmla="*/ 278 h 856"/>
              <a:gd name="T62" fmla="*/ 742 w 858"/>
              <a:gd name="T63" fmla="*/ 288 h 856"/>
              <a:gd name="T64" fmla="*/ 689 w 858"/>
              <a:gd name="T65" fmla="*/ 296 h 856"/>
              <a:gd name="T66" fmla="*/ 648 w 858"/>
              <a:gd name="T67" fmla="*/ 291 h 856"/>
              <a:gd name="T68" fmla="*/ 602 w 858"/>
              <a:gd name="T69" fmla="*/ 277 h 856"/>
              <a:gd name="T70" fmla="*/ 554 w 858"/>
              <a:gd name="T71" fmla="*/ 250 h 856"/>
              <a:gd name="T72" fmla="*/ 600 w 858"/>
              <a:gd name="T73" fmla="*/ 234 h 856"/>
              <a:gd name="T74" fmla="*/ 581 w 858"/>
              <a:gd name="T75" fmla="*/ 201 h 856"/>
              <a:gd name="T76" fmla="*/ 574 w 858"/>
              <a:gd name="T77" fmla="*/ 181 h 856"/>
              <a:gd name="T78" fmla="*/ 570 w 858"/>
              <a:gd name="T79" fmla="*/ 148 h 856"/>
              <a:gd name="T80" fmla="*/ 574 w 858"/>
              <a:gd name="T81" fmla="*/ 118 h 856"/>
              <a:gd name="T82" fmla="*/ 583 w 858"/>
              <a:gd name="T83" fmla="*/ 87 h 856"/>
              <a:gd name="T84" fmla="*/ 599 w 858"/>
              <a:gd name="T85" fmla="*/ 61 h 856"/>
              <a:gd name="T86" fmla="*/ 614 w 858"/>
              <a:gd name="T87" fmla="*/ 45 h 856"/>
              <a:gd name="T88" fmla="*/ 545 w 858"/>
              <a:gd name="T89" fmla="*/ 18 h 856"/>
              <a:gd name="T90" fmla="*/ 469 w 858"/>
              <a:gd name="T91" fmla="*/ 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8" h="856">
                <a:moveTo>
                  <a:pt x="418" y="0"/>
                </a:moveTo>
                <a:lnTo>
                  <a:pt x="418" y="0"/>
                </a:lnTo>
                <a:lnTo>
                  <a:pt x="400" y="0"/>
                </a:lnTo>
                <a:lnTo>
                  <a:pt x="382" y="1"/>
                </a:lnTo>
                <a:lnTo>
                  <a:pt x="347" y="5"/>
                </a:lnTo>
                <a:lnTo>
                  <a:pt x="312" y="12"/>
                </a:lnTo>
                <a:lnTo>
                  <a:pt x="279" y="22"/>
                </a:lnTo>
                <a:lnTo>
                  <a:pt x="246" y="34"/>
                </a:lnTo>
                <a:lnTo>
                  <a:pt x="216" y="49"/>
                </a:lnTo>
                <a:lnTo>
                  <a:pt x="186" y="66"/>
                </a:lnTo>
                <a:lnTo>
                  <a:pt x="158" y="85"/>
                </a:lnTo>
                <a:lnTo>
                  <a:pt x="131" y="106"/>
                </a:lnTo>
                <a:lnTo>
                  <a:pt x="107" y="129"/>
                </a:lnTo>
                <a:lnTo>
                  <a:pt x="84" y="153"/>
                </a:lnTo>
                <a:lnTo>
                  <a:pt x="63" y="180"/>
                </a:lnTo>
                <a:lnTo>
                  <a:pt x="44" y="208"/>
                </a:lnTo>
                <a:lnTo>
                  <a:pt x="27" y="238"/>
                </a:lnTo>
                <a:lnTo>
                  <a:pt x="12" y="268"/>
                </a:lnTo>
                <a:lnTo>
                  <a:pt x="0" y="301"/>
                </a:lnTo>
                <a:lnTo>
                  <a:pt x="0" y="301"/>
                </a:lnTo>
                <a:lnTo>
                  <a:pt x="10" y="334"/>
                </a:lnTo>
                <a:lnTo>
                  <a:pt x="17" y="369"/>
                </a:lnTo>
                <a:lnTo>
                  <a:pt x="22" y="403"/>
                </a:lnTo>
                <a:lnTo>
                  <a:pt x="23" y="439"/>
                </a:lnTo>
                <a:lnTo>
                  <a:pt x="23" y="439"/>
                </a:lnTo>
                <a:lnTo>
                  <a:pt x="22" y="476"/>
                </a:lnTo>
                <a:lnTo>
                  <a:pt x="17" y="511"/>
                </a:lnTo>
                <a:lnTo>
                  <a:pt x="10" y="545"/>
                </a:lnTo>
                <a:lnTo>
                  <a:pt x="0" y="577"/>
                </a:lnTo>
                <a:lnTo>
                  <a:pt x="0" y="577"/>
                </a:lnTo>
                <a:lnTo>
                  <a:pt x="10" y="602"/>
                </a:lnTo>
                <a:lnTo>
                  <a:pt x="19" y="625"/>
                </a:lnTo>
                <a:lnTo>
                  <a:pt x="32" y="648"/>
                </a:lnTo>
                <a:lnTo>
                  <a:pt x="44" y="670"/>
                </a:lnTo>
                <a:lnTo>
                  <a:pt x="58" y="691"/>
                </a:lnTo>
                <a:lnTo>
                  <a:pt x="73" y="712"/>
                </a:lnTo>
                <a:lnTo>
                  <a:pt x="90" y="731"/>
                </a:lnTo>
                <a:lnTo>
                  <a:pt x="107" y="750"/>
                </a:lnTo>
                <a:lnTo>
                  <a:pt x="125" y="767"/>
                </a:lnTo>
                <a:lnTo>
                  <a:pt x="144" y="784"/>
                </a:lnTo>
                <a:lnTo>
                  <a:pt x="165" y="798"/>
                </a:lnTo>
                <a:lnTo>
                  <a:pt x="186" y="813"/>
                </a:lnTo>
                <a:lnTo>
                  <a:pt x="207" y="825"/>
                </a:lnTo>
                <a:lnTo>
                  <a:pt x="230" y="837"/>
                </a:lnTo>
                <a:lnTo>
                  <a:pt x="253" y="847"/>
                </a:lnTo>
                <a:lnTo>
                  <a:pt x="278" y="856"/>
                </a:lnTo>
                <a:lnTo>
                  <a:pt x="278" y="856"/>
                </a:lnTo>
                <a:lnTo>
                  <a:pt x="312" y="847"/>
                </a:lnTo>
                <a:lnTo>
                  <a:pt x="346" y="839"/>
                </a:lnTo>
                <a:lnTo>
                  <a:pt x="364" y="837"/>
                </a:lnTo>
                <a:lnTo>
                  <a:pt x="382" y="835"/>
                </a:lnTo>
                <a:lnTo>
                  <a:pt x="400" y="833"/>
                </a:lnTo>
                <a:lnTo>
                  <a:pt x="418" y="833"/>
                </a:lnTo>
                <a:lnTo>
                  <a:pt x="418" y="833"/>
                </a:lnTo>
                <a:lnTo>
                  <a:pt x="437" y="833"/>
                </a:lnTo>
                <a:lnTo>
                  <a:pt x="455" y="835"/>
                </a:lnTo>
                <a:lnTo>
                  <a:pt x="472" y="837"/>
                </a:lnTo>
                <a:lnTo>
                  <a:pt x="490" y="839"/>
                </a:lnTo>
                <a:lnTo>
                  <a:pt x="524" y="847"/>
                </a:lnTo>
                <a:lnTo>
                  <a:pt x="558" y="856"/>
                </a:lnTo>
                <a:lnTo>
                  <a:pt x="558" y="856"/>
                </a:lnTo>
                <a:lnTo>
                  <a:pt x="589" y="844"/>
                </a:lnTo>
                <a:lnTo>
                  <a:pt x="621" y="830"/>
                </a:lnTo>
                <a:lnTo>
                  <a:pt x="650" y="813"/>
                </a:lnTo>
                <a:lnTo>
                  <a:pt x="678" y="793"/>
                </a:lnTo>
                <a:lnTo>
                  <a:pt x="705" y="773"/>
                </a:lnTo>
                <a:lnTo>
                  <a:pt x="729" y="750"/>
                </a:lnTo>
                <a:lnTo>
                  <a:pt x="752" y="725"/>
                </a:lnTo>
                <a:lnTo>
                  <a:pt x="773" y="699"/>
                </a:lnTo>
                <a:lnTo>
                  <a:pt x="792" y="671"/>
                </a:lnTo>
                <a:lnTo>
                  <a:pt x="809" y="641"/>
                </a:lnTo>
                <a:lnTo>
                  <a:pt x="824" y="610"/>
                </a:lnTo>
                <a:lnTo>
                  <a:pt x="836" y="577"/>
                </a:lnTo>
                <a:lnTo>
                  <a:pt x="845" y="545"/>
                </a:lnTo>
                <a:lnTo>
                  <a:pt x="851" y="511"/>
                </a:lnTo>
                <a:lnTo>
                  <a:pt x="856" y="476"/>
                </a:lnTo>
                <a:lnTo>
                  <a:pt x="858" y="457"/>
                </a:lnTo>
                <a:lnTo>
                  <a:pt x="858" y="439"/>
                </a:lnTo>
                <a:lnTo>
                  <a:pt x="858" y="439"/>
                </a:lnTo>
                <a:lnTo>
                  <a:pt x="856" y="414"/>
                </a:lnTo>
                <a:lnTo>
                  <a:pt x="855" y="388"/>
                </a:lnTo>
                <a:lnTo>
                  <a:pt x="851" y="363"/>
                </a:lnTo>
                <a:lnTo>
                  <a:pt x="847" y="339"/>
                </a:lnTo>
                <a:lnTo>
                  <a:pt x="839" y="315"/>
                </a:lnTo>
                <a:lnTo>
                  <a:pt x="832" y="291"/>
                </a:lnTo>
                <a:lnTo>
                  <a:pt x="824" y="269"/>
                </a:lnTo>
                <a:lnTo>
                  <a:pt x="814" y="246"/>
                </a:lnTo>
                <a:lnTo>
                  <a:pt x="814" y="246"/>
                </a:lnTo>
                <a:lnTo>
                  <a:pt x="803" y="256"/>
                </a:lnTo>
                <a:lnTo>
                  <a:pt x="792" y="265"/>
                </a:lnTo>
                <a:lnTo>
                  <a:pt x="780" y="272"/>
                </a:lnTo>
                <a:lnTo>
                  <a:pt x="767" y="278"/>
                </a:lnTo>
                <a:lnTo>
                  <a:pt x="767" y="278"/>
                </a:lnTo>
                <a:lnTo>
                  <a:pt x="759" y="282"/>
                </a:lnTo>
                <a:lnTo>
                  <a:pt x="759" y="282"/>
                </a:lnTo>
                <a:lnTo>
                  <a:pt x="742" y="288"/>
                </a:lnTo>
                <a:lnTo>
                  <a:pt x="725" y="292"/>
                </a:lnTo>
                <a:lnTo>
                  <a:pt x="707" y="295"/>
                </a:lnTo>
                <a:lnTo>
                  <a:pt x="689" y="296"/>
                </a:lnTo>
                <a:lnTo>
                  <a:pt x="689" y="296"/>
                </a:lnTo>
                <a:lnTo>
                  <a:pt x="667" y="295"/>
                </a:lnTo>
                <a:lnTo>
                  <a:pt x="648" y="291"/>
                </a:lnTo>
                <a:lnTo>
                  <a:pt x="630" y="288"/>
                </a:lnTo>
                <a:lnTo>
                  <a:pt x="614" y="282"/>
                </a:lnTo>
                <a:lnTo>
                  <a:pt x="602" y="277"/>
                </a:lnTo>
                <a:lnTo>
                  <a:pt x="592" y="272"/>
                </a:lnTo>
                <a:lnTo>
                  <a:pt x="582" y="267"/>
                </a:lnTo>
                <a:lnTo>
                  <a:pt x="554" y="250"/>
                </a:lnTo>
                <a:lnTo>
                  <a:pt x="586" y="240"/>
                </a:lnTo>
                <a:lnTo>
                  <a:pt x="586" y="240"/>
                </a:lnTo>
                <a:lnTo>
                  <a:pt x="600" y="234"/>
                </a:lnTo>
                <a:lnTo>
                  <a:pt x="600" y="234"/>
                </a:lnTo>
                <a:lnTo>
                  <a:pt x="589" y="218"/>
                </a:lnTo>
                <a:lnTo>
                  <a:pt x="581" y="201"/>
                </a:lnTo>
                <a:lnTo>
                  <a:pt x="581" y="201"/>
                </a:lnTo>
                <a:lnTo>
                  <a:pt x="577" y="191"/>
                </a:lnTo>
                <a:lnTo>
                  <a:pt x="574" y="181"/>
                </a:lnTo>
                <a:lnTo>
                  <a:pt x="572" y="170"/>
                </a:lnTo>
                <a:lnTo>
                  <a:pt x="570" y="159"/>
                </a:lnTo>
                <a:lnTo>
                  <a:pt x="570" y="148"/>
                </a:lnTo>
                <a:lnTo>
                  <a:pt x="570" y="138"/>
                </a:lnTo>
                <a:lnTo>
                  <a:pt x="571" y="128"/>
                </a:lnTo>
                <a:lnTo>
                  <a:pt x="574" y="118"/>
                </a:lnTo>
                <a:lnTo>
                  <a:pt x="576" y="107"/>
                </a:lnTo>
                <a:lnTo>
                  <a:pt x="579" y="97"/>
                </a:lnTo>
                <a:lnTo>
                  <a:pt x="583" y="87"/>
                </a:lnTo>
                <a:lnTo>
                  <a:pt x="588" y="79"/>
                </a:lnTo>
                <a:lnTo>
                  <a:pt x="593" y="69"/>
                </a:lnTo>
                <a:lnTo>
                  <a:pt x="599" y="61"/>
                </a:lnTo>
                <a:lnTo>
                  <a:pt x="606" y="52"/>
                </a:lnTo>
                <a:lnTo>
                  <a:pt x="614" y="45"/>
                </a:lnTo>
                <a:lnTo>
                  <a:pt x="614" y="45"/>
                </a:lnTo>
                <a:lnTo>
                  <a:pt x="591" y="35"/>
                </a:lnTo>
                <a:lnTo>
                  <a:pt x="568" y="26"/>
                </a:lnTo>
                <a:lnTo>
                  <a:pt x="545" y="18"/>
                </a:lnTo>
                <a:lnTo>
                  <a:pt x="520" y="11"/>
                </a:lnTo>
                <a:lnTo>
                  <a:pt x="495" y="6"/>
                </a:lnTo>
                <a:lnTo>
                  <a:pt x="469" y="3"/>
                </a:lnTo>
                <a:lnTo>
                  <a:pt x="444" y="0"/>
                </a:lnTo>
                <a:lnTo>
                  <a:pt x="4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4"/>
          <p:cNvSpPr>
            <a:spLocks/>
          </p:cNvSpPr>
          <p:nvPr/>
        </p:nvSpPr>
        <p:spPr bwMode="auto">
          <a:xfrm>
            <a:off x="4626493" y="2380608"/>
            <a:ext cx="127763" cy="801422"/>
          </a:xfrm>
          <a:custGeom>
            <a:avLst/>
            <a:gdLst>
              <a:gd name="T0" fmla="*/ 22 w 45"/>
              <a:gd name="T1" fmla="*/ 0 h 276"/>
              <a:gd name="T2" fmla="*/ 22 w 45"/>
              <a:gd name="T3" fmla="*/ 0 h 276"/>
              <a:gd name="T4" fmla="*/ 13 w 45"/>
              <a:gd name="T5" fmla="*/ 33 h 276"/>
              <a:gd name="T6" fmla="*/ 6 w 45"/>
              <a:gd name="T7" fmla="*/ 68 h 276"/>
              <a:gd name="T8" fmla="*/ 1 w 45"/>
              <a:gd name="T9" fmla="*/ 102 h 276"/>
              <a:gd name="T10" fmla="*/ 0 w 45"/>
              <a:gd name="T11" fmla="*/ 138 h 276"/>
              <a:gd name="T12" fmla="*/ 0 w 45"/>
              <a:gd name="T13" fmla="*/ 138 h 276"/>
              <a:gd name="T14" fmla="*/ 1 w 45"/>
              <a:gd name="T15" fmla="*/ 175 h 276"/>
              <a:gd name="T16" fmla="*/ 6 w 45"/>
              <a:gd name="T17" fmla="*/ 210 h 276"/>
              <a:gd name="T18" fmla="*/ 13 w 45"/>
              <a:gd name="T19" fmla="*/ 244 h 276"/>
              <a:gd name="T20" fmla="*/ 22 w 45"/>
              <a:gd name="T21" fmla="*/ 276 h 276"/>
              <a:gd name="T22" fmla="*/ 22 w 45"/>
              <a:gd name="T23" fmla="*/ 276 h 276"/>
              <a:gd name="T24" fmla="*/ 32 w 45"/>
              <a:gd name="T25" fmla="*/ 244 h 276"/>
              <a:gd name="T26" fmla="*/ 39 w 45"/>
              <a:gd name="T27" fmla="*/ 210 h 276"/>
              <a:gd name="T28" fmla="*/ 44 w 45"/>
              <a:gd name="T29" fmla="*/ 175 h 276"/>
              <a:gd name="T30" fmla="*/ 45 w 45"/>
              <a:gd name="T31" fmla="*/ 138 h 276"/>
              <a:gd name="T32" fmla="*/ 45 w 45"/>
              <a:gd name="T33" fmla="*/ 138 h 276"/>
              <a:gd name="T34" fmla="*/ 44 w 45"/>
              <a:gd name="T35" fmla="*/ 102 h 276"/>
              <a:gd name="T36" fmla="*/ 39 w 45"/>
              <a:gd name="T37" fmla="*/ 68 h 276"/>
              <a:gd name="T38" fmla="*/ 32 w 45"/>
              <a:gd name="T39" fmla="*/ 33 h 276"/>
              <a:gd name="T40" fmla="*/ 22 w 45"/>
              <a:gd name="T41" fmla="*/ 0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6">
                <a:moveTo>
                  <a:pt x="22" y="0"/>
                </a:moveTo>
                <a:lnTo>
                  <a:pt x="22" y="0"/>
                </a:lnTo>
                <a:lnTo>
                  <a:pt x="13" y="33"/>
                </a:lnTo>
                <a:lnTo>
                  <a:pt x="6" y="68"/>
                </a:lnTo>
                <a:lnTo>
                  <a:pt x="1" y="102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6"/>
                </a:lnTo>
                <a:lnTo>
                  <a:pt x="22" y="276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2"/>
                </a:lnTo>
                <a:lnTo>
                  <a:pt x="39" y="68"/>
                </a:lnTo>
                <a:lnTo>
                  <a:pt x="32" y="33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75"/>
          <p:cNvSpPr>
            <a:spLocks/>
          </p:cNvSpPr>
          <p:nvPr/>
        </p:nvSpPr>
        <p:spPr bwMode="auto">
          <a:xfrm>
            <a:off x="6386134" y="1660490"/>
            <a:ext cx="644623" cy="662044"/>
          </a:xfrm>
          <a:custGeom>
            <a:avLst/>
            <a:gdLst>
              <a:gd name="T0" fmla="*/ 42 w 222"/>
              <a:gd name="T1" fmla="*/ 0 h 230"/>
              <a:gd name="T2" fmla="*/ 42 w 222"/>
              <a:gd name="T3" fmla="*/ 0 h 230"/>
              <a:gd name="T4" fmla="*/ 35 w 222"/>
              <a:gd name="T5" fmla="*/ 8 h 230"/>
              <a:gd name="T6" fmla="*/ 29 w 222"/>
              <a:gd name="T7" fmla="*/ 15 h 230"/>
              <a:gd name="T8" fmla="*/ 23 w 222"/>
              <a:gd name="T9" fmla="*/ 22 h 230"/>
              <a:gd name="T10" fmla="*/ 18 w 222"/>
              <a:gd name="T11" fmla="*/ 31 h 230"/>
              <a:gd name="T12" fmla="*/ 9 w 222"/>
              <a:gd name="T13" fmla="*/ 48 h 230"/>
              <a:gd name="T14" fmla="*/ 3 w 222"/>
              <a:gd name="T15" fmla="*/ 66 h 230"/>
              <a:gd name="T16" fmla="*/ 2 w 222"/>
              <a:gd name="T17" fmla="*/ 76 h 230"/>
              <a:gd name="T18" fmla="*/ 1 w 222"/>
              <a:gd name="T19" fmla="*/ 85 h 230"/>
              <a:gd name="T20" fmla="*/ 0 w 222"/>
              <a:gd name="T21" fmla="*/ 95 h 230"/>
              <a:gd name="T22" fmla="*/ 1 w 222"/>
              <a:gd name="T23" fmla="*/ 105 h 230"/>
              <a:gd name="T24" fmla="*/ 2 w 222"/>
              <a:gd name="T25" fmla="*/ 114 h 230"/>
              <a:gd name="T26" fmla="*/ 3 w 222"/>
              <a:gd name="T27" fmla="*/ 124 h 230"/>
              <a:gd name="T28" fmla="*/ 6 w 222"/>
              <a:gd name="T29" fmla="*/ 134 h 230"/>
              <a:gd name="T30" fmla="*/ 9 w 222"/>
              <a:gd name="T31" fmla="*/ 143 h 230"/>
              <a:gd name="T32" fmla="*/ 9 w 222"/>
              <a:gd name="T33" fmla="*/ 143 h 230"/>
              <a:gd name="T34" fmla="*/ 15 w 222"/>
              <a:gd name="T35" fmla="*/ 156 h 230"/>
              <a:gd name="T36" fmla="*/ 21 w 222"/>
              <a:gd name="T37" fmla="*/ 166 h 230"/>
              <a:gd name="T38" fmla="*/ 30 w 222"/>
              <a:gd name="T39" fmla="*/ 176 h 230"/>
              <a:gd name="T40" fmla="*/ 38 w 222"/>
              <a:gd name="T41" fmla="*/ 186 h 230"/>
              <a:gd name="T42" fmla="*/ 38 w 222"/>
              <a:gd name="T43" fmla="*/ 186 h 230"/>
              <a:gd name="T44" fmla="*/ 31 w 222"/>
              <a:gd name="T45" fmla="*/ 191 h 230"/>
              <a:gd name="T46" fmla="*/ 24 w 222"/>
              <a:gd name="T47" fmla="*/ 196 h 230"/>
              <a:gd name="T48" fmla="*/ 15 w 222"/>
              <a:gd name="T49" fmla="*/ 199 h 230"/>
              <a:gd name="T50" fmla="*/ 6 w 222"/>
              <a:gd name="T51" fmla="*/ 203 h 230"/>
              <a:gd name="T52" fmla="*/ 6 w 222"/>
              <a:gd name="T53" fmla="*/ 203 h 230"/>
              <a:gd name="T54" fmla="*/ 13 w 222"/>
              <a:gd name="T55" fmla="*/ 206 h 230"/>
              <a:gd name="T56" fmla="*/ 21 w 222"/>
              <a:gd name="T57" fmla="*/ 211 h 230"/>
              <a:gd name="T58" fmla="*/ 34 w 222"/>
              <a:gd name="T59" fmla="*/ 216 h 230"/>
              <a:gd name="T60" fmla="*/ 48 w 222"/>
              <a:gd name="T61" fmla="*/ 221 h 230"/>
              <a:gd name="T62" fmla="*/ 65 w 222"/>
              <a:gd name="T63" fmla="*/ 225 h 230"/>
              <a:gd name="T64" fmla="*/ 83 w 222"/>
              <a:gd name="T65" fmla="*/ 228 h 230"/>
              <a:gd name="T66" fmla="*/ 104 w 222"/>
              <a:gd name="T67" fmla="*/ 230 h 230"/>
              <a:gd name="T68" fmla="*/ 104 w 222"/>
              <a:gd name="T69" fmla="*/ 230 h 230"/>
              <a:gd name="T70" fmla="*/ 120 w 222"/>
              <a:gd name="T71" fmla="*/ 228 h 230"/>
              <a:gd name="T72" fmla="*/ 135 w 222"/>
              <a:gd name="T73" fmla="*/ 226 h 230"/>
              <a:gd name="T74" fmla="*/ 152 w 222"/>
              <a:gd name="T75" fmla="*/ 221 h 230"/>
              <a:gd name="T76" fmla="*/ 168 w 222"/>
              <a:gd name="T77" fmla="*/ 215 h 230"/>
              <a:gd name="T78" fmla="*/ 168 w 222"/>
              <a:gd name="T79" fmla="*/ 215 h 230"/>
              <a:gd name="T80" fmla="*/ 176 w 222"/>
              <a:gd name="T81" fmla="*/ 213 h 230"/>
              <a:gd name="T82" fmla="*/ 176 w 222"/>
              <a:gd name="T83" fmla="*/ 213 h 230"/>
              <a:gd name="T84" fmla="*/ 189 w 222"/>
              <a:gd name="T85" fmla="*/ 206 h 230"/>
              <a:gd name="T86" fmla="*/ 201 w 222"/>
              <a:gd name="T87" fmla="*/ 199 h 230"/>
              <a:gd name="T88" fmla="*/ 212 w 222"/>
              <a:gd name="T89" fmla="*/ 191 h 230"/>
              <a:gd name="T90" fmla="*/ 222 w 222"/>
              <a:gd name="T91" fmla="*/ 181 h 230"/>
              <a:gd name="T92" fmla="*/ 222 w 222"/>
              <a:gd name="T93" fmla="*/ 181 h 230"/>
              <a:gd name="T94" fmla="*/ 205 w 222"/>
              <a:gd name="T95" fmla="*/ 153 h 230"/>
              <a:gd name="T96" fmla="*/ 186 w 222"/>
              <a:gd name="T97" fmla="*/ 126 h 230"/>
              <a:gd name="T98" fmla="*/ 167 w 222"/>
              <a:gd name="T99" fmla="*/ 101 h 230"/>
              <a:gd name="T100" fmla="*/ 145 w 222"/>
              <a:gd name="T101" fmla="*/ 78 h 230"/>
              <a:gd name="T102" fmla="*/ 121 w 222"/>
              <a:gd name="T103" fmla="*/ 56 h 230"/>
              <a:gd name="T104" fmla="*/ 97 w 222"/>
              <a:gd name="T105" fmla="*/ 35 h 230"/>
              <a:gd name="T106" fmla="*/ 70 w 222"/>
              <a:gd name="T107" fmla="*/ 17 h 230"/>
              <a:gd name="T108" fmla="*/ 42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42" y="0"/>
                </a:moveTo>
                <a:lnTo>
                  <a:pt x="42" y="0"/>
                </a:lnTo>
                <a:lnTo>
                  <a:pt x="35" y="8"/>
                </a:lnTo>
                <a:lnTo>
                  <a:pt x="29" y="15"/>
                </a:lnTo>
                <a:lnTo>
                  <a:pt x="23" y="22"/>
                </a:lnTo>
                <a:lnTo>
                  <a:pt x="18" y="31"/>
                </a:lnTo>
                <a:lnTo>
                  <a:pt x="9" y="48"/>
                </a:lnTo>
                <a:lnTo>
                  <a:pt x="3" y="66"/>
                </a:lnTo>
                <a:lnTo>
                  <a:pt x="2" y="76"/>
                </a:lnTo>
                <a:lnTo>
                  <a:pt x="1" y="85"/>
                </a:lnTo>
                <a:lnTo>
                  <a:pt x="0" y="95"/>
                </a:lnTo>
                <a:lnTo>
                  <a:pt x="1" y="105"/>
                </a:lnTo>
                <a:lnTo>
                  <a:pt x="2" y="114"/>
                </a:lnTo>
                <a:lnTo>
                  <a:pt x="3" y="124"/>
                </a:lnTo>
                <a:lnTo>
                  <a:pt x="6" y="134"/>
                </a:lnTo>
                <a:lnTo>
                  <a:pt x="9" y="143"/>
                </a:lnTo>
                <a:lnTo>
                  <a:pt x="9" y="143"/>
                </a:lnTo>
                <a:lnTo>
                  <a:pt x="15" y="156"/>
                </a:lnTo>
                <a:lnTo>
                  <a:pt x="21" y="166"/>
                </a:lnTo>
                <a:lnTo>
                  <a:pt x="30" y="176"/>
                </a:lnTo>
                <a:lnTo>
                  <a:pt x="38" y="186"/>
                </a:lnTo>
                <a:lnTo>
                  <a:pt x="38" y="186"/>
                </a:lnTo>
                <a:lnTo>
                  <a:pt x="31" y="191"/>
                </a:lnTo>
                <a:lnTo>
                  <a:pt x="24" y="196"/>
                </a:lnTo>
                <a:lnTo>
                  <a:pt x="15" y="199"/>
                </a:lnTo>
                <a:lnTo>
                  <a:pt x="6" y="203"/>
                </a:lnTo>
                <a:lnTo>
                  <a:pt x="6" y="203"/>
                </a:lnTo>
                <a:lnTo>
                  <a:pt x="13" y="206"/>
                </a:lnTo>
                <a:lnTo>
                  <a:pt x="21" y="211"/>
                </a:lnTo>
                <a:lnTo>
                  <a:pt x="34" y="216"/>
                </a:lnTo>
                <a:lnTo>
                  <a:pt x="48" y="221"/>
                </a:lnTo>
                <a:lnTo>
                  <a:pt x="65" y="225"/>
                </a:lnTo>
                <a:lnTo>
                  <a:pt x="83" y="228"/>
                </a:lnTo>
                <a:lnTo>
                  <a:pt x="104" y="230"/>
                </a:lnTo>
                <a:lnTo>
                  <a:pt x="104" y="230"/>
                </a:lnTo>
                <a:lnTo>
                  <a:pt x="120" y="228"/>
                </a:lnTo>
                <a:lnTo>
                  <a:pt x="135" y="226"/>
                </a:lnTo>
                <a:lnTo>
                  <a:pt x="152" y="221"/>
                </a:lnTo>
                <a:lnTo>
                  <a:pt x="168" y="215"/>
                </a:lnTo>
                <a:lnTo>
                  <a:pt x="168" y="215"/>
                </a:lnTo>
                <a:lnTo>
                  <a:pt x="176" y="213"/>
                </a:lnTo>
                <a:lnTo>
                  <a:pt x="176" y="213"/>
                </a:lnTo>
                <a:lnTo>
                  <a:pt x="189" y="206"/>
                </a:lnTo>
                <a:lnTo>
                  <a:pt x="201" y="199"/>
                </a:lnTo>
                <a:lnTo>
                  <a:pt x="212" y="191"/>
                </a:lnTo>
                <a:lnTo>
                  <a:pt x="222" y="181"/>
                </a:lnTo>
                <a:lnTo>
                  <a:pt x="222" y="181"/>
                </a:lnTo>
                <a:lnTo>
                  <a:pt x="205" y="153"/>
                </a:lnTo>
                <a:lnTo>
                  <a:pt x="186" y="126"/>
                </a:lnTo>
                <a:lnTo>
                  <a:pt x="167" y="101"/>
                </a:lnTo>
                <a:lnTo>
                  <a:pt x="145" y="78"/>
                </a:lnTo>
                <a:lnTo>
                  <a:pt x="121" y="56"/>
                </a:lnTo>
                <a:lnTo>
                  <a:pt x="97" y="35"/>
                </a:lnTo>
                <a:lnTo>
                  <a:pt x="70" y="17"/>
                </a:lnTo>
                <a:lnTo>
                  <a:pt x="42" y="0"/>
                </a:lnTo>
                <a:close/>
              </a:path>
            </a:pathLst>
          </a:custGeom>
          <a:solidFill>
            <a:srgbClr val="8EC7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76"/>
          <p:cNvSpPr>
            <a:spLocks/>
          </p:cNvSpPr>
          <p:nvPr/>
        </p:nvSpPr>
        <p:spPr bwMode="auto">
          <a:xfrm>
            <a:off x="6386134" y="1660490"/>
            <a:ext cx="644623" cy="662044"/>
          </a:xfrm>
          <a:custGeom>
            <a:avLst/>
            <a:gdLst>
              <a:gd name="T0" fmla="*/ 42 w 222"/>
              <a:gd name="T1" fmla="*/ 0 h 230"/>
              <a:gd name="T2" fmla="*/ 42 w 222"/>
              <a:gd name="T3" fmla="*/ 0 h 230"/>
              <a:gd name="T4" fmla="*/ 35 w 222"/>
              <a:gd name="T5" fmla="*/ 8 h 230"/>
              <a:gd name="T6" fmla="*/ 29 w 222"/>
              <a:gd name="T7" fmla="*/ 15 h 230"/>
              <a:gd name="T8" fmla="*/ 23 w 222"/>
              <a:gd name="T9" fmla="*/ 22 h 230"/>
              <a:gd name="T10" fmla="*/ 18 w 222"/>
              <a:gd name="T11" fmla="*/ 31 h 230"/>
              <a:gd name="T12" fmla="*/ 9 w 222"/>
              <a:gd name="T13" fmla="*/ 48 h 230"/>
              <a:gd name="T14" fmla="*/ 3 w 222"/>
              <a:gd name="T15" fmla="*/ 66 h 230"/>
              <a:gd name="T16" fmla="*/ 2 w 222"/>
              <a:gd name="T17" fmla="*/ 76 h 230"/>
              <a:gd name="T18" fmla="*/ 1 w 222"/>
              <a:gd name="T19" fmla="*/ 85 h 230"/>
              <a:gd name="T20" fmla="*/ 0 w 222"/>
              <a:gd name="T21" fmla="*/ 95 h 230"/>
              <a:gd name="T22" fmla="*/ 1 w 222"/>
              <a:gd name="T23" fmla="*/ 105 h 230"/>
              <a:gd name="T24" fmla="*/ 2 w 222"/>
              <a:gd name="T25" fmla="*/ 114 h 230"/>
              <a:gd name="T26" fmla="*/ 3 w 222"/>
              <a:gd name="T27" fmla="*/ 124 h 230"/>
              <a:gd name="T28" fmla="*/ 6 w 222"/>
              <a:gd name="T29" fmla="*/ 134 h 230"/>
              <a:gd name="T30" fmla="*/ 9 w 222"/>
              <a:gd name="T31" fmla="*/ 143 h 230"/>
              <a:gd name="T32" fmla="*/ 9 w 222"/>
              <a:gd name="T33" fmla="*/ 143 h 230"/>
              <a:gd name="T34" fmla="*/ 15 w 222"/>
              <a:gd name="T35" fmla="*/ 156 h 230"/>
              <a:gd name="T36" fmla="*/ 21 w 222"/>
              <a:gd name="T37" fmla="*/ 166 h 230"/>
              <a:gd name="T38" fmla="*/ 30 w 222"/>
              <a:gd name="T39" fmla="*/ 176 h 230"/>
              <a:gd name="T40" fmla="*/ 38 w 222"/>
              <a:gd name="T41" fmla="*/ 186 h 230"/>
              <a:gd name="T42" fmla="*/ 38 w 222"/>
              <a:gd name="T43" fmla="*/ 186 h 230"/>
              <a:gd name="T44" fmla="*/ 31 w 222"/>
              <a:gd name="T45" fmla="*/ 191 h 230"/>
              <a:gd name="T46" fmla="*/ 24 w 222"/>
              <a:gd name="T47" fmla="*/ 196 h 230"/>
              <a:gd name="T48" fmla="*/ 15 w 222"/>
              <a:gd name="T49" fmla="*/ 199 h 230"/>
              <a:gd name="T50" fmla="*/ 6 w 222"/>
              <a:gd name="T51" fmla="*/ 203 h 230"/>
              <a:gd name="T52" fmla="*/ 6 w 222"/>
              <a:gd name="T53" fmla="*/ 203 h 230"/>
              <a:gd name="T54" fmla="*/ 13 w 222"/>
              <a:gd name="T55" fmla="*/ 206 h 230"/>
              <a:gd name="T56" fmla="*/ 21 w 222"/>
              <a:gd name="T57" fmla="*/ 211 h 230"/>
              <a:gd name="T58" fmla="*/ 34 w 222"/>
              <a:gd name="T59" fmla="*/ 216 h 230"/>
              <a:gd name="T60" fmla="*/ 48 w 222"/>
              <a:gd name="T61" fmla="*/ 221 h 230"/>
              <a:gd name="T62" fmla="*/ 65 w 222"/>
              <a:gd name="T63" fmla="*/ 225 h 230"/>
              <a:gd name="T64" fmla="*/ 83 w 222"/>
              <a:gd name="T65" fmla="*/ 228 h 230"/>
              <a:gd name="T66" fmla="*/ 104 w 222"/>
              <a:gd name="T67" fmla="*/ 230 h 230"/>
              <a:gd name="T68" fmla="*/ 104 w 222"/>
              <a:gd name="T69" fmla="*/ 230 h 230"/>
              <a:gd name="T70" fmla="*/ 120 w 222"/>
              <a:gd name="T71" fmla="*/ 228 h 230"/>
              <a:gd name="T72" fmla="*/ 135 w 222"/>
              <a:gd name="T73" fmla="*/ 226 h 230"/>
              <a:gd name="T74" fmla="*/ 152 w 222"/>
              <a:gd name="T75" fmla="*/ 221 h 230"/>
              <a:gd name="T76" fmla="*/ 168 w 222"/>
              <a:gd name="T77" fmla="*/ 215 h 230"/>
              <a:gd name="T78" fmla="*/ 168 w 222"/>
              <a:gd name="T79" fmla="*/ 215 h 230"/>
              <a:gd name="T80" fmla="*/ 176 w 222"/>
              <a:gd name="T81" fmla="*/ 213 h 230"/>
              <a:gd name="T82" fmla="*/ 176 w 222"/>
              <a:gd name="T83" fmla="*/ 213 h 230"/>
              <a:gd name="T84" fmla="*/ 189 w 222"/>
              <a:gd name="T85" fmla="*/ 206 h 230"/>
              <a:gd name="T86" fmla="*/ 201 w 222"/>
              <a:gd name="T87" fmla="*/ 199 h 230"/>
              <a:gd name="T88" fmla="*/ 212 w 222"/>
              <a:gd name="T89" fmla="*/ 191 h 230"/>
              <a:gd name="T90" fmla="*/ 222 w 222"/>
              <a:gd name="T91" fmla="*/ 181 h 230"/>
              <a:gd name="T92" fmla="*/ 222 w 222"/>
              <a:gd name="T93" fmla="*/ 181 h 230"/>
              <a:gd name="T94" fmla="*/ 205 w 222"/>
              <a:gd name="T95" fmla="*/ 153 h 230"/>
              <a:gd name="T96" fmla="*/ 186 w 222"/>
              <a:gd name="T97" fmla="*/ 126 h 230"/>
              <a:gd name="T98" fmla="*/ 167 w 222"/>
              <a:gd name="T99" fmla="*/ 101 h 230"/>
              <a:gd name="T100" fmla="*/ 145 w 222"/>
              <a:gd name="T101" fmla="*/ 78 h 230"/>
              <a:gd name="T102" fmla="*/ 121 w 222"/>
              <a:gd name="T103" fmla="*/ 56 h 230"/>
              <a:gd name="T104" fmla="*/ 97 w 222"/>
              <a:gd name="T105" fmla="*/ 35 h 230"/>
              <a:gd name="T106" fmla="*/ 70 w 222"/>
              <a:gd name="T107" fmla="*/ 17 h 230"/>
              <a:gd name="T108" fmla="*/ 42 w 222"/>
              <a:gd name="T109" fmla="*/ 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2" h="230">
                <a:moveTo>
                  <a:pt x="42" y="0"/>
                </a:moveTo>
                <a:lnTo>
                  <a:pt x="42" y="0"/>
                </a:lnTo>
                <a:lnTo>
                  <a:pt x="35" y="8"/>
                </a:lnTo>
                <a:lnTo>
                  <a:pt x="29" y="15"/>
                </a:lnTo>
                <a:lnTo>
                  <a:pt x="23" y="22"/>
                </a:lnTo>
                <a:lnTo>
                  <a:pt x="18" y="31"/>
                </a:lnTo>
                <a:lnTo>
                  <a:pt x="9" y="48"/>
                </a:lnTo>
                <a:lnTo>
                  <a:pt x="3" y="66"/>
                </a:lnTo>
                <a:lnTo>
                  <a:pt x="2" y="76"/>
                </a:lnTo>
                <a:lnTo>
                  <a:pt x="1" y="85"/>
                </a:lnTo>
                <a:lnTo>
                  <a:pt x="0" y="95"/>
                </a:lnTo>
                <a:lnTo>
                  <a:pt x="1" y="105"/>
                </a:lnTo>
                <a:lnTo>
                  <a:pt x="2" y="114"/>
                </a:lnTo>
                <a:lnTo>
                  <a:pt x="3" y="124"/>
                </a:lnTo>
                <a:lnTo>
                  <a:pt x="6" y="134"/>
                </a:lnTo>
                <a:lnTo>
                  <a:pt x="9" y="143"/>
                </a:lnTo>
                <a:lnTo>
                  <a:pt x="9" y="143"/>
                </a:lnTo>
                <a:lnTo>
                  <a:pt x="15" y="156"/>
                </a:lnTo>
                <a:lnTo>
                  <a:pt x="21" y="166"/>
                </a:lnTo>
                <a:lnTo>
                  <a:pt x="30" y="176"/>
                </a:lnTo>
                <a:lnTo>
                  <a:pt x="38" y="186"/>
                </a:lnTo>
                <a:lnTo>
                  <a:pt x="38" y="186"/>
                </a:lnTo>
                <a:lnTo>
                  <a:pt x="31" y="191"/>
                </a:lnTo>
                <a:lnTo>
                  <a:pt x="24" y="196"/>
                </a:lnTo>
                <a:lnTo>
                  <a:pt x="15" y="199"/>
                </a:lnTo>
                <a:lnTo>
                  <a:pt x="6" y="203"/>
                </a:lnTo>
                <a:lnTo>
                  <a:pt x="6" y="203"/>
                </a:lnTo>
                <a:lnTo>
                  <a:pt x="13" y="206"/>
                </a:lnTo>
                <a:lnTo>
                  <a:pt x="21" y="211"/>
                </a:lnTo>
                <a:lnTo>
                  <a:pt x="34" y="216"/>
                </a:lnTo>
                <a:lnTo>
                  <a:pt x="48" y="221"/>
                </a:lnTo>
                <a:lnTo>
                  <a:pt x="65" y="225"/>
                </a:lnTo>
                <a:lnTo>
                  <a:pt x="83" y="228"/>
                </a:lnTo>
                <a:lnTo>
                  <a:pt x="104" y="230"/>
                </a:lnTo>
                <a:lnTo>
                  <a:pt x="104" y="230"/>
                </a:lnTo>
                <a:lnTo>
                  <a:pt x="120" y="228"/>
                </a:lnTo>
                <a:lnTo>
                  <a:pt x="135" y="226"/>
                </a:lnTo>
                <a:lnTo>
                  <a:pt x="152" y="221"/>
                </a:lnTo>
                <a:lnTo>
                  <a:pt x="168" y="215"/>
                </a:lnTo>
                <a:lnTo>
                  <a:pt x="168" y="215"/>
                </a:lnTo>
                <a:lnTo>
                  <a:pt x="176" y="213"/>
                </a:lnTo>
                <a:lnTo>
                  <a:pt x="176" y="213"/>
                </a:lnTo>
                <a:lnTo>
                  <a:pt x="189" y="206"/>
                </a:lnTo>
                <a:lnTo>
                  <a:pt x="201" y="199"/>
                </a:lnTo>
                <a:lnTo>
                  <a:pt x="212" y="191"/>
                </a:lnTo>
                <a:lnTo>
                  <a:pt x="222" y="181"/>
                </a:lnTo>
                <a:lnTo>
                  <a:pt x="222" y="181"/>
                </a:lnTo>
                <a:lnTo>
                  <a:pt x="205" y="153"/>
                </a:lnTo>
                <a:lnTo>
                  <a:pt x="186" y="126"/>
                </a:lnTo>
                <a:lnTo>
                  <a:pt x="167" y="101"/>
                </a:lnTo>
                <a:lnTo>
                  <a:pt x="145" y="78"/>
                </a:lnTo>
                <a:lnTo>
                  <a:pt x="121" y="56"/>
                </a:lnTo>
                <a:lnTo>
                  <a:pt x="97" y="35"/>
                </a:lnTo>
                <a:lnTo>
                  <a:pt x="70" y="17"/>
                </a:lnTo>
                <a:lnTo>
                  <a:pt x="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77"/>
          <p:cNvSpPr>
            <a:spLocks/>
          </p:cNvSpPr>
          <p:nvPr/>
        </p:nvSpPr>
        <p:spPr bwMode="auto">
          <a:xfrm>
            <a:off x="6351288" y="1544342"/>
            <a:ext cx="795616" cy="801422"/>
          </a:xfrm>
          <a:custGeom>
            <a:avLst/>
            <a:gdLst>
              <a:gd name="T0" fmla="*/ 117 w 275"/>
              <a:gd name="T1" fmla="*/ 277 h 277"/>
              <a:gd name="T2" fmla="*/ 77 w 275"/>
              <a:gd name="T3" fmla="*/ 272 h 277"/>
              <a:gd name="T4" fmla="*/ 45 w 275"/>
              <a:gd name="T5" fmla="*/ 263 h 277"/>
              <a:gd name="T6" fmla="*/ 24 w 275"/>
              <a:gd name="T7" fmla="*/ 254 h 277"/>
              <a:gd name="T8" fmla="*/ 0 w 275"/>
              <a:gd name="T9" fmla="*/ 240 h 277"/>
              <a:gd name="T10" fmla="*/ 16 w 275"/>
              <a:gd name="T11" fmla="*/ 236 h 277"/>
              <a:gd name="T12" fmla="*/ 39 w 275"/>
              <a:gd name="T13" fmla="*/ 225 h 277"/>
              <a:gd name="T14" fmla="*/ 32 w 275"/>
              <a:gd name="T15" fmla="*/ 216 h 277"/>
              <a:gd name="T16" fmla="*/ 21 w 275"/>
              <a:gd name="T17" fmla="*/ 197 h 277"/>
              <a:gd name="T18" fmla="*/ 16 w 275"/>
              <a:gd name="T19" fmla="*/ 187 h 277"/>
              <a:gd name="T20" fmla="*/ 8 w 275"/>
              <a:gd name="T21" fmla="*/ 160 h 277"/>
              <a:gd name="T22" fmla="*/ 5 w 275"/>
              <a:gd name="T23" fmla="*/ 134 h 277"/>
              <a:gd name="T24" fmla="*/ 8 w 275"/>
              <a:gd name="T25" fmla="*/ 108 h 277"/>
              <a:gd name="T26" fmla="*/ 16 w 275"/>
              <a:gd name="T27" fmla="*/ 84 h 277"/>
              <a:gd name="T28" fmla="*/ 28 w 275"/>
              <a:gd name="T29" fmla="*/ 61 h 277"/>
              <a:gd name="T30" fmla="*/ 44 w 275"/>
              <a:gd name="T31" fmla="*/ 40 h 277"/>
              <a:gd name="T32" fmla="*/ 65 w 275"/>
              <a:gd name="T33" fmla="*/ 23 h 277"/>
              <a:gd name="T34" fmla="*/ 89 w 275"/>
              <a:gd name="T35" fmla="*/ 11 h 277"/>
              <a:gd name="T36" fmla="*/ 101 w 275"/>
              <a:gd name="T37" fmla="*/ 6 h 277"/>
              <a:gd name="T38" fmla="*/ 127 w 275"/>
              <a:gd name="T39" fmla="*/ 1 h 277"/>
              <a:gd name="T40" fmla="*/ 140 w 275"/>
              <a:gd name="T41" fmla="*/ 0 h 277"/>
              <a:gd name="T42" fmla="*/ 161 w 275"/>
              <a:gd name="T43" fmla="*/ 3 h 277"/>
              <a:gd name="T44" fmla="*/ 180 w 275"/>
              <a:gd name="T45" fmla="*/ 6 h 277"/>
              <a:gd name="T46" fmla="*/ 215 w 275"/>
              <a:gd name="T47" fmla="*/ 23 h 277"/>
              <a:gd name="T48" fmla="*/ 244 w 275"/>
              <a:gd name="T49" fmla="*/ 50 h 277"/>
              <a:gd name="T50" fmla="*/ 255 w 275"/>
              <a:gd name="T51" fmla="*/ 66 h 277"/>
              <a:gd name="T52" fmla="*/ 264 w 275"/>
              <a:gd name="T53" fmla="*/ 84 h 277"/>
              <a:gd name="T54" fmla="*/ 269 w 275"/>
              <a:gd name="T55" fmla="*/ 96 h 277"/>
              <a:gd name="T56" fmla="*/ 273 w 275"/>
              <a:gd name="T57" fmla="*/ 123 h 277"/>
              <a:gd name="T58" fmla="*/ 273 w 275"/>
              <a:gd name="T59" fmla="*/ 149 h 277"/>
              <a:gd name="T60" fmla="*/ 269 w 275"/>
              <a:gd name="T61" fmla="*/ 175 h 277"/>
              <a:gd name="T62" fmla="*/ 259 w 275"/>
              <a:gd name="T63" fmla="*/ 198 h 277"/>
              <a:gd name="T64" fmla="*/ 244 w 275"/>
              <a:gd name="T65" fmla="*/ 220 h 277"/>
              <a:gd name="T66" fmla="*/ 226 w 275"/>
              <a:gd name="T67" fmla="*/ 238 h 277"/>
              <a:gd name="T68" fmla="*/ 204 w 275"/>
              <a:gd name="T69" fmla="*/ 254 h 277"/>
              <a:gd name="T70" fmla="*/ 192 w 275"/>
              <a:gd name="T71" fmla="*/ 260 h 277"/>
              <a:gd name="T72" fmla="*/ 185 w 275"/>
              <a:gd name="T73" fmla="*/ 262 h 277"/>
              <a:gd name="T74" fmla="*/ 152 w 275"/>
              <a:gd name="T75" fmla="*/ 273 h 277"/>
              <a:gd name="T76" fmla="*/ 117 w 275"/>
              <a:gd name="T77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5" h="277">
                <a:moveTo>
                  <a:pt x="117" y="277"/>
                </a:moveTo>
                <a:lnTo>
                  <a:pt x="117" y="277"/>
                </a:lnTo>
                <a:lnTo>
                  <a:pt x="96" y="276"/>
                </a:lnTo>
                <a:lnTo>
                  <a:pt x="77" y="272"/>
                </a:lnTo>
                <a:lnTo>
                  <a:pt x="60" y="268"/>
                </a:lnTo>
                <a:lnTo>
                  <a:pt x="45" y="263"/>
                </a:lnTo>
                <a:lnTo>
                  <a:pt x="32" y="259"/>
                </a:lnTo>
                <a:lnTo>
                  <a:pt x="24" y="254"/>
                </a:lnTo>
                <a:lnTo>
                  <a:pt x="14" y="249"/>
                </a:lnTo>
                <a:lnTo>
                  <a:pt x="0" y="240"/>
                </a:lnTo>
                <a:lnTo>
                  <a:pt x="16" y="236"/>
                </a:lnTo>
                <a:lnTo>
                  <a:pt x="16" y="236"/>
                </a:lnTo>
                <a:lnTo>
                  <a:pt x="28" y="231"/>
                </a:lnTo>
                <a:lnTo>
                  <a:pt x="39" y="225"/>
                </a:lnTo>
                <a:lnTo>
                  <a:pt x="39" y="225"/>
                </a:lnTo>
                <a:lnTo>
                  <a:pt x="32" y="216"/>
                </a:lnTo>
                <a:lnTo>
                  <a:pt x="26" y="206"/>
                </a:lnTo>
                <a:lnTo>
                  <a:pt x="21" y="197"/>
                </a:lnTo>
                <a:lnTo>
                  <a:pt x="16" y="187"/>
                </a:lnTo>
                <a:lnTo>
                  <a:pt x="16" y="187"/>
                </a:lnTo>
                <a:lnTo>
                  <a:pt x="11" y="174"/>
                </a:lnTo>
                <a:lnTo>
                  <a:pt x="8" y="160"/>
                </a:lnTo>
                <a:lnTo>
                  <a:pt x="7" y="147"/>
                </a:lnTo>
                <a:lnTo>
                  <a:pt x="5" y="134"/>
                </a:lnTo>
                <a:lnTo>
                  <a:pt x="7" y="122"/>
                </a:lnTo>
                <a:lnTo>
                  <a:pt x="8" y="108"/>
                </a:lnTo>
                <a:lnTo>
                  <a:pt x="11" y="96"/>
                </a:lnTo>
                <a:lnTo>
                  <a:pt x="16" y="84"/>
                </a:lnTo>
                <a:lnTo>
                  <a:pt x="21" y="72"/>
                </a:lnTo>
                <a:lnTo>
                  <a:pt x="28" y="61"/>
                </a:lnTo>
                <a:lnTo>
                  <a:pt x="36" y="50"/>
                </a:lnTo>
                <a:lnTo>
                  <a:pt x="44" y="40"/>
                </a:lnTo>
                <a:lnTo>
                  <a:pt x="54" y="32"/>
                </a:lnTo>
                <a:lnTo>
                  <a:pt x="65" y="23"/>
                </a:lnTo>
                <a:lnTo>
                  <a:pt x="76" y="17"/>
                </a:lnTo>
                <a:lnTo>
                  <a:pt x="89" y="11"/>
                </a:lnTo>
                <a:lnTo>
                  <a:pt x="89" y="11"/>
                </a:lnTo>
                <a:lnTo>
                  <a:pt x="101" y="6"/>
                </a:lnTo>
                <a:lnTo>
                  <a:pt x="113" y="3"/>
                </a:lnTo>
                <a:lnTo>
                  <a:pt x="127" y="1"/>
                </a:lnTo>
                <a:lnTo>
                  <a:pt x="140" y="0"/>
                </a:lnTo>
                <a:lnTo>
                  <a:pt x="140" y="0"/>
                </a:lnTo>
                <a:lnTo>
                  <a:pt x="150" y="1"/>
                </a:lnTo>
                <a:lnTo>
                  <a:pt x="161" y="3"/>
                </a:lnTo>
                <a:lnTo>
                  <a:pt x="170" y="4"/>
                </a:lnTo>
                <a:lnTo>
                  <a:pt x="180" y="6"/>
                </a:lnTo>
                <a:lnTo>
                  <a:pt x="198" y="14"/>
                </a:lnTo>
                <a:lnTo>
                  <a:pt x="215" y="23"/>
                </a:lnTo>
                <a:lnTo>
                  <a:pt x="230" y="35"/>
                </a:lnTo>
                <a:lnTo>
                  <a:pt x="244" y="50"/>
                </a:lnTo>
                <a:lnTo>
                  <a:pt x="249" y="57"/>
                </a:lnTo>
                <a:lnTo>
                  <a:pt x="255" y="66"/>
                </a:lnTo>
                <a:lnTo>
                  <a:pt x="260" y="74"/>
                </a:lnTo>
                <a:lnTo>
                  <a:pt x="264" y="84"/>
                </a:lnTo>
                <a:lnTo>
                  <a:pt x="264" y="84"/>
                </a:lnTo>
                <a:lnTo>
                  <a:pt x="269" y="96"/>
                </a:lnTo>
                <a:lnTo>
                  <a:pt x="272" y="109"/>
                </a:lnTo>
                <a:lnTo>
                  <a:pt x="273" y="123"/>
                </a:lnTo>
                <a:lnTo>
                  <a:pt x="275" y="136"/>
                </a:lnTo>
                <a:lnTo>
                  <a:pt x="273" y="149"/>
                </a:lnTo>
                <a:lnTo>
                  <a:pt x="272" y="162"/>
                </a:lnTo>
                <a:lnTo>
                  <a:pt x="269" y="175"/>
                </a:lnTo>
                <a:lnTo>
                  <a:pt x="264" y="187"/>
                </a:lnTo>
                <a:lnTo>
                  <a:pt x="259" y="198"/>
                </a:lnTo>
                <a:lnTo>
                  <a:pt x="252" y="209"/>
                </a:lnTo>
                <a:lnTo>
                  <a:pt x="244" y="220"/>
                </a:lnTo>
                <a:lnTo>
                  <a:pt x="236" y="230"/>
                </a:lnTo>
                <a:lnTo>
                  <a:pt x="226" y="238"/>
                </a:lnTo>
                <a:lnTo>
                  <a:pt x="215" y="246"/>
                </a:lnTo>
                <a:lnTo>
                  <a:pt x="204" y="254"/>
                </a:lnTo>
                <a:lnTo>
                  <a:pt x="192" y="260"/>
                </a:lnTo>
                <a:lnTo>
                  <a:pt x="192" y="260"/>
                </a:lnTo>
                <a:lnTo>
                  <a:pt x="185" y="262"/>
                </a:lnTo>
                <a:lnTo>
                  <a:pt x="185" y="262"/>
                </a:lnTo>
                <a:lnTo>
                  <a:pt x="168" y="268"/>
                </a:lnTo>
                <a:lnTo>
                  <a:pt x="152" y="273"/>
                </a:lnTo>
                <a:lnTo>
                  <a:pt x="134" y="276"/>
                </a:lnTo>
                <a:lnTo>
                  <a:pt x="117" y="277"/>
                </a:lnTo>
                <a:lnTo>
                  <a:pt x="117" y="277"/>
                </a:lnTo>
                <a:close/>
              </a:path>
            </a:pathLst>
          </a:custGeom>
          <a:solidFill>
            <a:srgbClr val="25B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Freeform 78"/>
          <p:cNvSpPr>
            <a:spLocks noEditPoints="1"/>
          </p:cNvSpPr>
          <p:nvPr/>
        </p:nvSpPr>
        <p:spPr bwMode="auto">
          <a:xfrm>
            <a:off x="6299024" y="1521114"/>
            <a:ext cx="865305" cy="847881"/>
          </a:xfrm>
          <a:custGeom>
            <a:avLst/>
            <a:gdLst>
              <a:gd name="T0" fmla="*/ 176 w 300"/>
              <a:gd name="T1" fmla="*/ 17 h 291"/>
              <a:gd name="T2" fmla="*/ 228 w 300"/>
              <a:gd name="T3" fmla="*/ 36 h 291"/>
              <a:gd name="T4" fmla="*/ 266 w 300"/>
              <a:gd name="T5" fmla="*/ 76 h 291"/>
              <a:gd name="T6" fmla="*/ 276 w 300"/>
              <a:gd name="T7" fmla="*/ 93 h 291"/>
              <a:gd name="T8" fmla="*/ 284 w 300"/>
              <a:gd name="T9" fmla="*/ 131 h 291"/>
              <a:gd name="T10" fmla="*/ 283 w 300"/>
              <a:gd name="T11" fmla="*/ 167 h 291"/>
              <a:gd name="T12" fmla="*/ 270 w 300"/>
              <a:gd name="T13" fmla="*/ 201 h 291"/>
              <a:gd name="T14" fmla="*/ 249 w 300"/>
              <a:gd name="T15" fmla="*/ 232 h 291"/>
              <a:gd name="T16" fmla="*/ 219 w 300"/>
              <a:gd name="T17" fmla="*/ 253 h 291"/>
              <a:gd name="T18" fmla="*/ 199 w 300"/>
              <a:gd name="T19" fmla="*/ 262 h 291"/>
              <a:gd name="T20" fmla="*/ 166 w 300"/>
              <a:gd name="T21" fmla="*/ 273 h 291"/>
              <a:gd name="T22" fmla="*/ 135 w 300"/>
              <a:gd name="T23" fmla="*/ 277 h 291"/>
              <a:gd name="T24" fmla="*/ 79 w 300"/>
              <a:gd name="T25" fmla="*/ 268 h 291"/>
              <a:gd name="T26" fmla="*/ 44 w 300"/>
              <a:gd name="T27" fmla="*/ 253 h 291"/>
              <a:gd name="T28" fmla="*/ 46 w 300"/>
              <a:gd name="T29" fmla="*/ 246 h 291"/>
              <a:gd name="T30" fmla="*/ 69 w 300"/>
              <a:gd name="T31" fmla="*/ 233 h 291"/>
              <a:gd name="T32" fmla="*/ 52 w 300"/>
              <a:gd name="T33" fmla="*/ 213 h 291"/>
              <a:gd name="T34" fmla="*/ 40 w 300"/>
              <a:gd name="T35" fmla="*/ 190 h 291"/>
              <a:gd name="T36" fmla="*/ 32 w 300"/>
              <a:gd name="T37" fmla="*/ 154 h 291"/>
              <a:gd name="T38" fmla="*/ 33 w 300"/>
              <a:gd name="T39" fmla="*/ 116 h 291"/>
              <a:gd name="T40" fmla="*/ 46 w 300"/>
              <a:gd name="T41" fmla="*/ 82 h 291"/>
              <a:gd name="T42" fmla="*/ 67 w 300"/>
              <a:gd name="T43" fmla="*/ 53 h 291"/>
              <a:gd name="T44" fmla="*/ 97 w 300"/>
              <a:gd name="T45" fmla="*/ 30 h 291"/>
              <a:gd name="T46" fmla="*/ 122 w 300"/>
              <a:gd name="T47" fmla="*/ 21 h 291"/>
              <a:gd name="T48" fmla="*/ 158 w 300"/>
              <a:gd name="T49" fmla="*/ 16 h 291"/>
              <a:gd name="T50" fmla="*/ 158 w 300"/>
              <a:gd name="T51" fmla="*/ 0 h 291"/>
              <a:gd name="T52" fmla="*/ 145 w 300"/>
              <a:gd name="T53" fmla="*/ 1 h 291"/>
              <a:gd name="T54" fmla="*/ 103 w 300"/>
              <a:gd name="T55" fmla="*/ 11 h 291"/>
              <a:gd name="T56" fmla="*/ 78 w 300"/>
              <a:gd name="T57" fmla="*/ 24 h 291"/>
              <a:gd name="T58" fmla="*/ 48 w 300"/>
              <a:gd name="T59" fmla="*/ 52 h 291"/>
              <a:gd name="T60" fmla="*/ 27 w 300"/>
              <a:gd name="T61" fmla="*/ 87 h 291"/>
              <a:gd name="T62" fmla="*/ 17 w 300"/>
              <a:gd name="T63" fmla="*/ 127 h 291"/>
              <a:gd name="T64" fmla="*/ 18 w 300"/>
              <a:gd name="T65" fmla="*/ 169 h 291"/>
              <a:gd name="T66" fmla="*/ 27 w 300"/>
              <a:gd name="T67" fmla="*/ 196 h 291"/>
              <a:gd name="T68" fmla="*/ 46 w 300"/>
              <a:gd name="T69" fmla="*/ 229 h 291"/>
              <a:gd name="T70" fmla="*/ 28 w 300"/>
              <a:gd name="T71" fmla="*/ 262 h 291"/>
              <a:gd name="T72" fmla="*/ 48 w 300"/>
              <a:gd name="T73" fmla="*/ 272 h 291"/>
              <a:gd name="T74" fmla="*/ 94 w 300"/>
              <a:gd name="T75" fmla="*/ 286 h 291"/>
              <a:gd name="T76" fmla="*/ 135 w 300"/>
              <a:gd name="T77" fmla="*/ 291 h 291"/>
              <a:gd name="T78" fmla="*/ 188 w 300"/>
              <a:gd name="T79" fmla="*/ 283 h 291"/>
              <a:gd name="T80" fmla="*/ 213 w 300"/>
              <a:gd name="T81" fmla="*/ 273 h 291"/>
              <a:gd name="T82" fmla="*/ 238 w 300"/>
              <a:gd name="T83" fmla="*/ 260 h 291"/>
              <a:gd name="T84" fmla="*/ 268 w 300"/>
              <a:gd name="T85" fmla="*/ 232 h 291"/>
              <a:gd name="T86" fmla="*/ 289 w 300"/>
              <a:gd name="T87" fmla="*/ 196 h 291"/>
              <a:gd name="T88" fmla="*/ 299 w 300"/>
              <a:gd name="T89" fmla="*/ 156 h 291"/>
              <a:gd name="T90" fmla="*/ 297 w 300"/>
              <a:gd name="T91" fmla="*/ 115 h 291"/>
              <a:gd name="T92" fmla="*/ 289 w 300"/>
              <a:gd name="T93" fmla="*/ 87 h 291"/>
              <a:gd name="T94" fmla="*/ 274 w 300"/>
              <a:gd name="T95" fmla="*/ 59 h 291"/>
              <a:gd name="T96" fmla="*/ 253 w 300"/>
              <a:gd name="T97" fmla="*/ 36 h 291"/>
              <a:gd name="T98" fmla="*/ 228 w 300"/>
              <a:gd name="T99" fmla="*/ 18 h 291"/>
              <a:gd name="T100" fmla="*/ 199 w 300"/>
              <a:gd name="T101" fmla="*/ 6 h 291"/>
              <a:gd name="T102" fmla="*/ 169 w 300"/>
              <a:gd name="T103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1">
                <a:moveTo>
                  <a:pt x="158" y="16"/>
                </a:moveTo>
                <a:lnTo>
                  <a:pt x="158" y="16"/>
                </a:lnTo>
                <a:lnTo>
                  <a:pt x="176" y="17"/>
                </a:lnTo>
                <a:lnTo>
                  <a:pt x="194" y="21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1"/>
                </a:lnTo>
                <a:lnTo>
                  <a:pt x="266" y="76"/>
                </a:lnTo>
                <a:lnTo>
                  <a:pt x="271" y="85"/>
                </a:lnTo>
                <a:lnTo>
                  <a:pt x="276" y="93"/>
                </a:lnTo>
                <a:lnTo>
                  <a:pt x="276" y="93"/>
                </a:lnTo>
                <a:lnTo>
                  <a:pt x="279" y="106"/>
                </a:lnTo>
                <a:lnTo>
                  <a:pt x="283" y="118"/>
                </a:lnTo>
                <a:lnTo>
                  <a:pt x="284" y="131"/>
                </a:lnTo>
                <a:lnTo>
                  <a:pt x="285" y="143"/>
                </a:lnTo>
                <a:lnTo>
                  <a:pt x="284" y="155"/>
                </a:lnTo>
                <a:lnTo>
                  <a:pt x="283" y="167"/>
                </a:lnTo>
                <a:lnTo>
                  <a:pt x="279" y="180"/>
                </a:lnTo>
                <a:lnTo>
                  <a:pt x="276" y="190"/>
                </a:lnTo>
                <a:lnTo>
                  <a:pt x="270" y="201"/>
                </a:lnTo>
                <a:lnTo>
                  <a:pt x="264" y="212"/>
                </a:lnTo>
                <a:lnTo>
                  <a:pt x="256" y="222"/>
                </a:lnTo>
                <a:lnTo>
                  <a:pt x="249" y="232"/>
                </a:lnTo>
                <a:lnTo>
                  <a:pt x="239" y="240"/>
                </a:lnTo>
                <a:lnTo>
                  <a:pt x="230" y="247"/>
                </a:lnTo>
                <a:lnTo>
                  <a:pt x="219" y="253"/>
                </a:lnTo>
                <a:lnTo>
                  <a:pt x="207" y="260"/>
                </a:lnTo>
                <a:lnTo>
                  <a:pt x="207" y="260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3"/>
                </a:lnTo>
                <a:lnTo>
                  <a:pt x="151" y="275"/>
                </a:lnTo>
                <a:lnTo>
                  <a:pt x="135" y="277"/>
                </a:lnTo>
                <a:lnTo>
                  <a:pt x="135" y="277"/>
                </a:lnTo>
                <a:lnTo>
                  <a:pt x="114" y="275"/>
                </a:lnTo>
                <a:lnTo>
                  <a:pt x="96" y="272"/>
                </a:lnTo>
                <a:lnTo>
                  <a:pt x="79" y="268"/>
                </a:lnTo>
                <a:lnTo>
                  <a:pt x="65" y="263"/>
                </a:lnTo>
                <a:lnTo>
                  <a:pt x="52" y="258"/>
                </a:lnTo>
                <a:lnTo>
                  <a:pt x="44" y="253"/>
                </a:lnTo>
                <a:lnTo>
                  <a:pt x="37" y="250"/>
                </a:lnTo>
                <a:lnTo>
                  <a:pt x="37" y="250"/>
                </a:lnTo>
                <a:lnTo>
                  <a:pt x="46" y="246"/>
                </a:lnTo>
                <a:lnTo>
                  <a:pt x="55" y="243"/>
                </a:lnTo>
                <a:lnTo>
                  <a:pt x="62" y="238"/>
                </a:lnTo>
                <a:lnTo>
                  <a:pt x="69" y="233"/>
                </a:lnTo>
                <a:lnTo>
                  <a:pt x="69" y="233"/>
                </a:lnTo>
                <a:lnTo>
                  <a:pt x="61" y="223"/>
                </a:lnTo>
                <a:lnTo>
                  <a:pt x="52" y="213"/>
                </a:lnTo>
                <a:lnTo>
                  <a:pt x="46" y="203"/>
                </a:lnTo>
                <a:lnTo>
                  <a:pt x="40" y="190"/>
                </a:lnTo>
                <a:lnTo>
                  <a:pt x="40" y="190"/>
                </a:lnTo>
                <a:lnTo>
                  <a:pt x="37" y="178"/>
                </a:lnTo>
                <a:lnTo>
                  <a:pt x="33" y="166"/>
                </a:lnTo>
                <a:lnTo>
                  <a:pt x="32" y="154"/>
                </a:lnTo>
                <a:lnTo>
                  <a:pt x="31" y="141"/>
                </a:lnTo>
                <a:lnTo>
                  <a:pt x="32" y="129"/>
                </a:lnTo>
                <a:lnTo>
                  <a:pt x="33" y="116"/>
                </a:lnTo>
                <a:lnTo>
                  <a:pt x="37" y="106"/>
                </a:lnTo>
                <a:lnTo>
                  <a:pt x="40" y="93"/>
                </a:lnTo>
                <a:lnTo>
                  <a:pt x="46" y="82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5"/>
                </a:lnTo>
                <a:lnTo>
                  <a:pt x="86" y="38"/>
                </a:lnTo>
                <a:lnTo>
                  <a:pt x="97" y="30"/>
                </a:lnTo>
                <a:lnTo>
                  <a:pt x="109" y="25"/>
                </a:lnTo>
                <a:lnTo>
                  <a:pt x="109" y="25"/>
                </a:lnTo>
                <a:lnTo>
                  <a:pt x="122" y="21"/>
                </a:lnTo>
                <a:lnTo>
                  <a:pt x="134" y="17"/>
                </a:lnTo>
                <a:lnTo>
                  <a:pt x="146" y="16"/>
                </a:lnTo>
                <a:lnTo>
                  <a:pt x="158" y="16"/>
                </a:lnTo>
                <a:close/>
                <a:moveTo>
                  <a:pt x="158" y="0"/>
                </a:moveTo>
                <a:lnTo>
                  <a:pt x="158" y="16"/>
                </a:lnTo>
                <a:lnTo>
                  <a:pt x="158" y="0"/>
                </a:lnTo>
                <a:lnTo>
                  <a:pt x="158" y="0"/>
                </a:lnTo>
                <a:lnTo>
                  <a:pt x="158" y="0"/>
                </a:lnTo>
                <a:lnTo>
                  <a:pt x="145" y="1"/>
                </a:lnTo>
                <a:lnTo>
                  <a:pt x="130" y="2"/>
                </a:lnTo>
                <a:lnTo>
                  <a:pt x="117" y="6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4"/>
                </a:lnTo>
                <a:lnTo>
                  <a:pt x="67" y="33"/>
                </a:lnTo>
                <a:lnTo>
                  <a:pt x="57" y="42"/>
                </a:lnTo>
                <a:lnTo>
                  <a:pt x="48" y="52"/>
                </a:lnTo>
                <a:lnTo>
                  <a:pt x="39" y="64"/>
                </a:lnTo>
                <a:lnTo>
                  <a:pt x="33" y="75"/>
                </a:lnTo>
                <a:lnTo>
                  <a:pt x="27" y="87"/>
                </a:lnTo>
                <a:lnTo>
                  <a:pt x="22" y="101"/>
                </a:lnTo>
                <a:lnTo>
                  <a:pt x="18" y="114"/>
                </a:lnTo>
                <a:lnTo>
                  <a:pt x="17" y="127"/>
                </a:lnTo>
                <a:lnTo>
                  <a:pt x="16" y="141"/>
                </a:lnTo>
                <a:lnTo>
                  <a:pt x="16" y="155"/>
                </a:lnTo>
                <a:lnTo>
                  <a:pt x="18" y="169"/>
                </a:lnTo>
                <a:lnTo>
                  <a:pt x="22" y="183"/>
                </a:lnTo>
                <a:lnTo>
                  <a:pt x="27" y="196"/>
                </a:lnTo>
                <a:lnTo>
                  <a:pt x="27" y="196"/>
                </a:lnTo>
                <a:lnTo>
                  <a:pt x="35" y="213"/>
                </a:lnTo>
                <a:lnTo>
                  <a:pt x="46" y="229"/>
                </a:lnTo>
                <a:lnTo>
                  <a:pt x="46" y="229"/>
                </a:lnTo>
                <a:lnTo>
                  <a:pt x="32" y="235"/>
                </a:lnTo>
                <a:lnTo>
                  <a:pt x="0" y="245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3"/>
                </a:lnTo>
                <a:lnTo>
                  <a:pt x="94" y="286"/>
                </a:lnTo>
                <a:lnTo>
                  <a:pt x="113" y="290"/>
                </a:lnTo>
                <a:lnTo>
                  <a:pt x="135" y="291"/>
                </a:lnTo>
                <a:lnTo>
                  <a:pt x="135" y="291"/>
                </a:lnTo>
                <a:lnTo>
                  <a:pt x="153" y="290"/>
                </a:lnTo>
                <a:lnTo>
                  <a:pt x="171" y="287"/>
                </a:lnTo>
                <a:lnTo>
                  <a:pt x="188" y="283"/>
                </a:lnTo>
                <a:lnTo>
                  <a:pt x="205" y="277"/>
                </a:lnTo>
                <a:lnTo>
                  <a:pt x="205" y="277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1"/>
                </a:lnTo>
                <a:lnTo>
                  <a:pt x="268" y="232"/>
                </a:lnTo>
                <a:lnTo>
                  <a:pt x="277" y="221"/>
                </a:lnTo>
                <a:lnTo>
                  <a:pt x="283" y="209"/>
                </a:lnTo>
                <a:lnTo>
                  <a:pt x="289" y="196"/>
                </a:lnTo>
                <a:lnTo>
                  <a:pt x="294" y="183"/>
                </a:lnTo>
                <a:lnTo>
                  <a:pt x="297" y="170"/>
                </a:lnTo>
                <a:lnTo>
                  <a:pt x="299" y="156"/>
                </a:lnTo>
                <a:lnTo>
                  <a:pt x="300" y="143"/>
                </a:lnTo>
                <a:lnTo>
                  <a:pt x="300" y="130"/>
                </a:lnTo>
                <a:lnTo>
                  <a:pt x="297" y="115"/>
                </a:lnTo>
                <a:lnTo>
                  <a:pt x="294" y="102"/>
                </a:lnTo>
                <a:lnTo>
                  <a:pt x="289" y="87"/>
                </a:lnTo>
                <a:lnTo>
                  <a:pt x="289" y="87"/>
                </a:lnTo>
                <a:lnTo>
                  <a:pt x="284" y="78"/>
                </a:lnTo>
                <a:lnTo>
                  <a:pt x="279" y="69"/>
                </a:lnTo>
                <a:lnTo>
                  <a:pt x="274" y="59"/>
                </a:lnTo>
                <a:lnTo>
                  <a:pt x="267" y="52"/>
                </a:lnTo>
                <a:lnTo>
                  <a:pt x="261" y="44"/>
                </a:lnTo>
                <a:lnTo>
                  <a:pt x="253" y="36"/>
                </a:lnTo>
                <a:lnTo>
                  <a:pt x="245" y="30"/>
                </a:lnTo>
                <a:lnTo>
                  <a:pt x="237" y="24"/>
                </a:lnTo>
                <a:lnTo>
                  <a:pt x="228" y="18"/>
                </a:lnTo>
                <a:lnTo>
                  <a:pt x="219" y="13"/>
                </a:lnTo>
                <a:lnTo>
                  <a:pt x="209" y="10"/>
                </a:lnTo>
                <a:lnTo>
                  <a:pt x="199" y="6"/>
                </a:lnTo>
                <a:lnTo>
                  <a:pt x="190" y="4"/>
                </a:lnTo>
                <a:lnTo>
                  <a:pt x="180" y="1"/>
                </a:lnTo>
                <a:lnTo>
                  <a:pt x="169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Freeform 79"/>
          <p:cNvSpPr>
            <a:spLocks/>
          </p:cNvSpPr>
          <p:nvPr/>
        </p:nvSpPr>
        <p:spPr bwMode="auto">
          <a:xfrm>
            <a:off x="6386133" y="1567572"/>
            <a:ext cx="737542" cy="754962"/>
          </a:xfrm>
          <a:custGeom>
            <a:avLst/>
            <a:gdLst>
              <a:gd name="T0" fmla="*/ 127 w 254"/>
              <a:gd name="T1" fmla="*/ 0 h 261"/>
              <a:gd name="T2" fmla="*/ 163 w 254"/>
              <a:gd name="T3" fmla="*/ 5 h 261"/>
              <a:gd name="T4" fmla="*/ 197 w 254"/>
              <a:gd name="T5" fmla="*/ 20 h 261"/>
              <a:gd name="T6" fmla="*/ 224 w 254"/>
              <a:gd name="T7" fmla="*/ 45 h 261"/>
              <a:gd name="T8" fmla="*/ 240 w 254"/>
              <a:gd name="T9" fmla="*/ 69 h 261"/>
              <a:gd name="T10" fmla="*/ 245 w 254"/>
              <a:gd name="T11" fmla="*/ 77 h 261"/>
              <a:gd name="T12" fmla="*/ 252 w 254"/>
              <a:gd name="T13" fmla="*/ 102 h 261"/>
              <a:gd name="T14" fmla="*/ 254 w 254"/>
              <a:gd name="T15" fmla="*/ 127 h 261"/>
              <a:gd name="T16" fmla="*/ 252 w 254"/>
              <a:gd name="T17" fmla="*/ 151 h 261"/>
              <a:gd name="T18" fmla="*/ 245 w 254"/>
              <a:gd name="T19" fmla="*/ 174 h 261"/>
              <a:gd name="T20" fmla="*/ 233 w 254"/>
              <a:gd name="T21" fmla="*/ 196 h 261"/>
              <a:gd name="T22" fmla="*/ 218 w 254"/>
              <a:gd name="T23" fmla="*/ 216 h 261"/>
              <a:gd name="T24" fmla="*/ 199 w 254"/>
              <a:gd name="T25" fmla="*/ 231 h 261"/>
              <a:gd name="T26" fmla="*/ 176 w 254"/>
              <a:gd name="T27" fmla="*/ 244 h 261"/>
              <a:gd name="T28" fmla="*/ 168 w 254"/>
              <a:gd name="T29" fmla="*/ 246 h 261"/>
              <a:gd name="T30" fmla="*/ 152 w 254"/>
              <a:gd name="T31" fmla="*/ 252 h 261"/>
              <a:gd name="T32" fmla="*/ 120 w 254"/>
              <a:gd name="T33" fmla="*/ 259 h 261"/>
              <a:gd name="T34" fmla="*/ 104 w 254"/>
              <a:gd name="T35" fmla="*/ 261 h 261"/>
              <a:gd name="T36" fmla="*/ 65 w 254"/>
              <a:gd name="T37" fmla="*/ 256 h 261"/>
              <a:gd name="T38" fmla="*/ 34 w 254"/>
              <a:gd name="T39" fmla="*/ 247 h 261"/>
              <a:gd name="T40" fmla="*/ 13 w 254"/>
              <a:gd name="T41" fmla="*/ 237 h 261"/>
              <a:gd name="T42" fmla="*/ 6 w 254"/>
              <a:gd name="T43" fmla="*/ 234 h 261"/>
              <a:gd name="T44" fmla="*/ 24 w 254"/>
              <a:gd name="T45" fmla="*/ 227 h 261"/>
              <a:gd name="T46" fmla="*/ 38 w 254"/>
              <a:gd name="T47" fmla="*/ 217 h 261"/>
              <a:gd name="T48" fmla="*/ 30 w 254"/>
              <a:gd name="T49" fmla="*/ 207 h 261"/>
              <a:gd name="T50" fmla="*/ 15 w 254"/>
              <a:gd name="T51" fmla="*/ 187 h 261"/>
              <a:gd name="T52" fmla="*/ 9 w 254"/>
              <a:gd name="T53" fmla="*/ 174 h 261"/>
              <a:gd name="T54" fmla="*/ 2 w 254"/>
              <a:gd name="T55" fmla="*/ 150 h 261"/>
              <a:gd name="T56" fmla="*/ 0 w 254"/>
              <a:gd name="T57" fmla="*/ 125 h 261"/>
              <a:gd name="T58" fmla="*/ 2 w 254"/>
              <a:gd name="T59" fmla="*/ 100 h 261"/>
              <a:gd name="T60" fmla="*/ 9 w 254"/>
              <a:gd name="T61" fmla="*/ 77 h 261"/>
              <a:gd name="T62" fmla="*/ 21 w 254"/>
              <a:gd name="T63" fmla="*/ 56 h 261"/>
              <a:gd name="T64" fmla="*/ 36 w 254"/>
              <a:gd name="T65" fmla="*/ 37 h 261"/>
              <a:gd name="T66" fmla="*/ 55 w 254"/>
              <a:gd name="T67" fmla="*/ 22 h 261"/>
              <a:gd name="T68" fmla="*/ 78 w 254"/>
              <a:gd name="T69" fmla="*/ 9 h 261"/>
              <a:gd name="T70" fmla="*/ 91 w 254"/>
              <a:gd name="T71" fmla="*/ 5 h 261"/>
              <a:gd name="T72" fmla="*/ 115 w 254"/>
              <a:gd name="T7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" h="261">
                <a:moveTo>
                  <a:pt x="127" y="0"/>
                </a:moveTo>
                <a:lnTo>
                  <a:pt x="127" y="0"/>
                </a:lnTo>
                <a:lnTo>
                  <a:pt x="145" y="1"/>
                </a:lnTo>
                <a:lnTo>
                  <a:pt x="163" y="5"/>
                </a:lnTo>
                <a:lnTo>
                  <a:pt x="180" y="11"/>
                </a:lnTo>
                <a:lnTo>
                  <a:pt x="197" y="20"/>
                </a:lnTo>
                <a:lnTo>
                  <a:pt x="212" y="31"/>
                </a:lnTo>
                <a:lnTo>
                  <a:pt x="224" y="45"/>
                </a:lnTo>
                <a:lnTo>
                  <a:pt x="235" y="60"/>
                </a:lnTo>
                <a:lnTo>
                  <a:pt x="240" y="69"/>
                </a:lnTo>
                <a:lnTo>
                  <a:pt x="245" y="77"/>
                </a:lnTo>
                <a:lnTo>
                  <a:pt x="245" y="77"/>
                </a:lnTo>
                <a:lnTo>
                  <a:pt x="248" y="90"/>
                </a:lnTo>
                <a:lnTo>
                  <a:pt x="252" y="102"/>
                </a:lnTo>
                <a:lnTo>
                  <a:pt x="253" y="115"/>
                </a:lnTo>
                <a:lnTo>
                  <a:pt x="254" y="127"/>
                </a:lnTo>
                <a:lnTo>
                  <a:pt x="253" y="139"/>
                </a:lnTo>
                <a:lnTo>
                  <a:pt x="252" y="151"/>
                </a:lnTo>
                <a:lnTo>
                  <a:pt x="248" y="164"/>
                </a:lnTo>
                <a:lnTo>
                  <a:pt x="245" y="174"/>
                </a:lnTo>
                <a:lnTo>
                  <a:pt x="239" y="185"/>
                </a:lnTo>
                <a:lnTo>
                  <a:pt x="233" y="196"/>
                </a:lnTo>
                <a:lnTo>
                  <a:pt x="225" y="206"/>
                </a:lnTo>
                <a:lnTo>
                  <a:pt x="218" y="216"/>
                </a:lnTo>
                <a:lnTo>
                  <a:pt x="208" y="224"/>
                </a:lnTo>
                <a:lnTo>
                  <a:pt x="199" y="231"/>
                </a:lnTo>
                <a:lnTo>
                  <a:pt x="188" y="237"/>
                </a:lnTo>
                <a:lnTo>
                  <a:pt x="176" y="244"/>
                </a:lnTo>
                <a:lnTo>
                  <a:pt x="176" y="244"/>
                </a:lnTo>
                <a:lnTo>
                  <a:pt x="168" y="246"/>
                </a:lnTo>
                <a:lnTo>
                  <a:pt x="168" y="246"/>
                </a:lnTo>
                <a:lnTo>
                  <a:pt x="152" y="252"/>
                </a:lnTo>
                <a:lnTo>
                  <a:pt x="135" y="257"/>
                </a:lnTo>
                <a:lnTo>
                  <a:pt x="120" y="259"/>
                </a:lnTo>
                <a:lnTo>
                  <a:pt x="104" y="261"/>
                </a:lnTo>
                <a:lnTo>
                  <a:pt x="104" y="261"/>
                </a:lnTo>
                <a:lnTo>
                  <a:pt x="83" y="259"/>
                </a:lnTo>
                <a:lnTo>
                  <a:pt x="65" y="256"/>
                </a:lnTo>
                <a:lnTo>
                  <a:pt x="48" y="252"/>
                </a:lnTo>
                <a:lnTo>
                  <a:pt x="34" y="247"/>
                </a:lnTo>
                <a:lnTo>
                  <a:pt x="21" y="242"/>
                </a:lnTo>
                <a:lnTo>
                  <a:pt x="13" y="237"/>
                </a:lnTo>
                <a:lnTo>
                  <a:pt x="6" y="234"/>
                </a:lnTo>
                <a:lnTo>
                  <a:pt x="6" y="234"/>
                </a:lnTo>
                <a:lnTo>
                  <a:pt x="15" y="230"/>
                </a:lnTo>
                <a:lnTo>
                  <a:pt x="24" y="227"/>
                </a:lnTo>
                <a:lnTo>
                  <a:pt x="31" y="222"/>
                </a:lnTo>
                <a:lnTo>
                  <a:pt x="38" y="217"/>
                </a:lnTo>
                <a:lnTo>
                  <a:pt x="38" y="217"/>
                </a:lnTo>
                <a:lnTo>
                  <a:pt x="30" y="207"/>
                </a:lnTo>
                <a:lnTo>
                  <a:pt x="21" y="197"/>
                </a:lnTo>
                <a:lnTo>
                  <a:pt x="15" y="187"/>
                </a:lnTo>
                <a:lnTo>
                  <a:pt x="9" y="174"/>
                </a:lnTo>
                <a:lnTo>
                  <a:pt x="9" y="174"/>
                </a:lnTo>
                <a:lnTo>
                  <a:pt x="6" y="162"/>
                </a:lnTo>
                <a:lnTo>
                  <a:pt x="2" y="150"/>
                </a:lnTo>
                <a:lnTo>
                  <a:pt x="1" y="138"/>
                </a:lnTo>
                <a:lnTo>
                  <a:pt x="0" y="125"/>
                </a:lnTo>
                <a:lnTo>
                  <a:pt x="1" y="113"/>
                </a:lnTo>
                <a:lnTo>
                  <a:pt x="2" y="100"/>
                </a:lnTo>
                <a:lnTo>
                  <a:pt x="6" y="90"/>
                </a:lnTo>
                <a:lnTo>
                  <a:pt x="9" y="77"/>
                </a:lnTo>
                <a:lnTo>
                  <a:pt x="15" y="66"/>
                </a:lnTo>
                <a:lnTo>
                  <a:pt x="21" y="56"/>
                </a:lnTo>
                <a:lnTo>
                  <a:pt x="29" y="46"/>
                </a:lnTo>
                <a:lnTo>
                  <a:pt x="36" y="37"/>
                </a:lnTo>
                <a:lnTo>
                  <a:pt x="46" y="29"/>
                </a:lnTo>
                <a:lnTo>
                  <a:pt x="55" y="22"/>
                </a:lnTo>
                <a:lnTo>
                  <a:pt x="66" y="14"/>
                </a:lnTo>
                <a:lnTo>
                  <a:pt x="78" y="9"/>
                </a:lnTo>
                <a:lnTo>
                  <a:pt x="78" y="9"/>
                </a:lnTo>
                <a:lnTo>
                  <a:pt x="91" y="5"/>
                </a:lnTo>
                <a:lnTo>
                  <a:pt x="103" y="1"/>
                </a:lnTo>
                <a:lnTo>
                  <a:pt x="115" y="0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Freeform 80"/>
          <p:cNvSpPr>
            <a:spLocks/>
          </p:cNvSpPr>
          <p:nvPr/>
        </p:nvSpPr>
        <p:spPr bwMode="auto">
          <a:xfrm>
            <a:off x="6299024" y="1521114"/>
            <a:ext cx="865305" cy="847881"/>
          </a:xfrm>
          <a:custGeom>
            <a:avLst/>
            <a:gdLst>
              <a:gd name="T0" fmla="*/ 158 w 300"/>
              <a:gd name="T1" fmla="*/ 16 h 291"/>
              <a:gd name="T2" fmla="*/ 158 w 300"/>
              <a:gd name="T3" fmla="*/ 0 h 291"/>
              <a:gd name="T4" fmla="*/ 145 w 300"/>
              <a:gd name="T5" fmla="*/ 1 h 291"/>
              <a:gd name="T6" fmla="*/ 117 w 300"/>
              <a:gd name="T7" fmla="*/ 6 h 291"/>
              <a:gd name="T8" fmla="*/ 103 w 300"/>
              <a:gd name="T9" fmla="*/ 11 h 291"/>
              <a:gd name="T10" fmla="*/ 78 w 300"/>
              <a:gd name="T11" fmla="*/ 24 h 291"/>
              <a:gd name="T12" fmla="*/ 57 w 300"/>
              <a:gd name="T13" fmla="*/ 42 h 291"/>
              <a:gd name="T14" fmla="*/ 39 w 300"/>
              <a:gd name="T15" fmla="*/ 64 h 291"/>
              <a:gd name="T16" fmla="*/ 27 w 300"/>
              <a:gd name="T17" fmla="*/ 87 h 291"/>
              <a:gd name="T18" fmla="*/ 18 w 300"/>
              <a:gd name="T19" fmla="*/ 114 h 291"/>
              <a:gd name="T20" fmla="*/ 16 w 300"/>
              <a:gd name="T21" fmla="*/ 141 h 291"/>
              <a:gd name="T22" fmla="*/ 18 w 300"/>
              <a:gd name="T23" fmla="*/ 169 h 291"/>
              <a:gd name="T24" fmla="*/ 27 w 300"/>
              <a:gd name="T25" fmla="*/ 196 h 291"/>
              <a:gd name="T26" fmla="*/ 35 w 300"/>
              <a:gd name="T27" fmla="*/ 213 h 291"/>
              <a:gd name="T28" fmla="*/ 46 w 300"/>
              <a:gd name="T29" fmla="*/ 229 h 291"/>
              <a:gd name="T30" fmla="*/ 0 w 300"/>
              <a:gd name="T31" fmla="*/ 245 h 291"/>
              <a:gd name="T32" fmla="*/ 28 w 300"/>
              <a:gd name="T33" fmla="*/ 262 h 291"/>
              <a:gd name="T34" fmla="*/ 48 w 300"/>
              <a:gd name="T35" fmla="*/ 272 h 291"/>
              <a:gd name="T36" fmla="*/ 76 w 300"/>
              <a:gd name="T37" fmla="*/ 283 h 291"/>
              <a:gd name="T38" fmla="*/ 113 w 300"/>
              <a:gd name="T39" fmla="*/ 290 h 291"/>
              <a:gd name="T40" fmla="*/ 135 w 300"/>
              <a:gd name="T41" fmla="*/ 291 h 291"/>
              <a:gd name="T42" fmla="*/ 171 w 300"/>
              <a:gd name="T43" fmla="*/ 287 h 291"/>
              <a:gd name="T44" fmla="*/ 205 w 300"/>
              <a:gd name="T45" fmla="*/ 277 h 291"/>
              <a:gd name="T46" fmla="*/ 213 w 300"/>
              <a:gd name="T47" fmla="*/ 273 h 291"/>
              <a:gd name="T48" fmla="*/ 226 w 300"/>
              <a:gd name="T49" fmla="*/ 267 h 291"/>
              <a:gd name="T50" fmla="*/ 249 w 300"/>
              <a:gd name="T51" fmla="*/ 251 h 291"/>
              <a:gd name="T52" fmla="*/ 268 w 300"/>
              <a:gd name="T53" fmla="*/ 232 h 291"/>
              <a:gd name="T54" fmla="*/ 283 w 300"/>
              <a:gd name="T55" fmla="*/ 209 h 291"/>
              <a:gd name="T56" fmla="*/ 294 w 300"/>
              <a:gd name="T57" fmla="*/ 183 h 291"/>
              <a:gd name="T58" fmla="*/ 299 w 300"/>
              <a:gd name="T59" fmla="*/ 156 h 291"/>
              <a:gd name="T60" fmla="*/ 300 w 300"/>
              <a:gd name="T61" fmla="*/ 130 h 291"/>
              <a:gd name="T62" fmla="*/ 294 w 300"/>
              <a:gd name="T63" fmla="*/ 102 h 291"/>
              <a:gd name="T64" fmla="*/ 289 w 300"/>
              <a:gd name="T65" fmla="*/ 87 h 291"/>
              <a:gd name="T66" fmla="*/ 279 w 300"/>
              <a:gd name="T67" fmla="*/ 69 h 291"/>
              <a:gd name="T68" fmla="*/ 267 w 300"/>
              <a:gd name="T69" fmla="*/ 52 h 291"/>
              <a:gd name="T70" fmla="*/ 253 w 300"/>
              <a:gd name="T71" fmla="*/ 36 h 291"/>
              <a:gd name="T72" fmla="*/ 237 w 300"/>
              <a:gd name="T73" fmla="*/ 24 h 291"/>
              <a:gd name="T74" fmla="*/ 219 w 300"/>
              <a:gd name="T75" fmla="*/ 13 h 291"/>
              <a:gd name="T76" fmla="*/ 199 w 300"/>
              <a:gd name="T77" fmla="*/ 6 h 291"/>
              <a:gd name="T78" fmla="*/ 180 w 300"/>
              <a:gd name="T79" fmla="*/ 1 h 291"/>
              <a:gd name="T80" fmla="*/ 158 w 300"/>
              <a:gd name="T81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0" h="291">
                <a:moveTo>
                  <a:pt x="158" y="0"/>
                </a:moveTo>
                <a:lnTo>
                  <a:pt x="158" y="16"/>
                </a:lnTo>
                <a:lnTo>
                  <a:pt x="158" y="0"/>
                </a:lnTo>
                <a:lnTo>
                  <a:pt x="158" y="0"/>
                </a:lnTo>
                <a:lnTo>
                  <a:pt x="158" y="0"/>
                </a:lnTo>
                <a:lnTo>
                  <a:pt x="145" y="1"/>
                </a:lnTo>
                <a:lnTo>
                  <a:pt x="130" y="2"/>
                </a:lnTo>
                <a:lnTo>
                  <a:pt x="117" y="6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4"/>
                </a:lnTo>
                <a:lnTo>
                  <a:pt x="67" y="33"/>
                </a:lnTo>
                <a:lnTo>
                  <a:pt x="57" y="42"/>
                </a:lnTo>
                <a:lnTo>
                  <a:pt x="48" y="52"/>
                </a:lnTo>
                <a:lnTo>
                  <a:pt x="39" y="64"/>
                </a:lnTo>
                <a:lnTo>
                  <a:pt x="33" y="75"/>
                </a:lnTo>
                <a:lnTo>
                  <a:pt x="27" y="87"/>
                </a:lnTo>
                <a:lnTo>
                  <a:pt x="22" y="101"/>
                </a:lnTo>
                <a:lnTo>
                  <a:pt x="18" y="114"/>
                </a:lnTo>
                <a:lnTo>
                  <a:pt x="17" y="127"/>
                </a:lnTo>
                <a:lnTo>
                  <a:pt x="16" y="141"/>
                </a:lnTo>
                <a:lnTo>
                  <a:pt x="16" y="155"/>
                </a:lnTo>
                <a:lnTo>
                  <a:pt x="18" y="169"/>
                </a:lnTo>
                <a:lnTo>
                  <a:pt x="22" y="183"/>
                </a:lnTo>
                <a:lnTo>
                  <a:pt x="27" y="196"/>
                </a:lnTo>
                <a:lnTo>
                  <a:pt x="27" y="196"/>
                </a:lnTo>
                <a:lnTo>
                  <a:pt x="35" y="213"/>
                </a:lnTo>
                <a:lnTo>
                  <a:pt x="46" y="229"/>
                </a:lnTo>
                <a:lnTo>
                  <a:pt x="46" y="229"/>
                </a:lnTo>
                <a:lnTo>
                  <a:pt x="32" y="235"/>
                </a:lnTo>
                <a:lnTo>
                  <a:pt x="0" y="245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3"/>
                </a:lnTo>
                <a:lnTo>
                  <a:pt x="94" y="286"/>
                </a:lnTo>
                <a:lnTo>
                  <a:pt x="113" y="290"/>
                </a:lnTo>
                <a:lnTo>
                  <a:pt x="135" y="291"/>
                </a:lnTo>
                <a:lnTo>
                  <a:pt x="135" y="291"/>
                </a:lnTo>
                <a:lnTo>
                  <a:pt x="153" y="290"/>
                </a:lnTo>
                <a:lnTo>
                  <a:pt x="171" y="287"/>
                </a:lnTo>
                <a:lnTo>
                  <a:pt x="188" y="283"/>
                </a:lnTo>
                <a:lnTo>
                  <a:pt x="205" y="277"/>
                </a:lnTo>
                <a:lnTo>
                  <a:pt x="205" y="277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1"/>
                </a:lnTo>
                <a:lnTo>
                  <a:pt x="268" y="232"/>
                </a:lnTo>
                <a:lnTo>
                  <a:pt x="277" y="221"/>
                </a:lnTo>
                <a:lnTo>
                  <a:pt x="283" y="209"/>
                </a:lnTo>
                <a:lnTo>
                  <a:pt x="289" y="196"/>
                </a:lnTo>
                <a:lnTo>
                  <a:pt x="294" y="183"/>
                </a:lnTo>
                <a:lnTo>
                  <a:pt x="297" y="170"/>
                </a:lnTo>
                <a:lnTo>
                  <a:pt x="299" y="156"/>
                </a:lnTo>
                <a:lnTo>
                  <a:pt x="300" y="143"/>
                </a:lnTo>
                <a:lnTo>
                  <a:pt x="300" y="130"/>
                </a:lnTo>
                <a:lnTo>
                  <a:pt x="297" y="115"/>
                </a:lnTo>
                <a:lnTo>
                  <a:pt x="294" y="102"/>
                </a:lnTo>
                <a:lnTo>
                  <a:pt x="289" y="87"/>
                </a:lnTo>
                <a:lnTo>
                  <a:pt x="289" y="87"/>
                </a:lnTo>
                <a:lnTo>
                  <a:pt x="284" y="78"/>
                </a:lnTo>
                <a:lnTo>
                  <a:pt x="279" y="69"/>
                </a:lnTo>
                <a:lnTo>
                  <a:pt x="274" y="59"/>
                </a:lnTo>
                <a:lnTo>
                  <a:pt x="267" y="52"/>
                </a:lnTo>
                <a:lnTo>
                  <a:pt x="261" y="44"/>
                </a:lnTo>
                <a:lnTo>
                  <a:pt x="253" y="36"/>
                </a:lnTo>
                <a:lnTo>
                  <a:pt x="245" y="30"/>
                </a:lnTo>
                <a:lnTo>
                  <a:pt x="237" y="24"/>
                </a:lnTo>
                <a:lnTo>
                  <a:pt x="228" y="18"/>
                </a:lnTo>
                <a:lnTo>
                  <a:pt x="219" y="13"/>
                </a:lnTo>
                <a:lnTo>
                  <a:pt x="209" y="10"/>
                </a:lnTo>
                <a:lnTo>
                  <a:pt x="199" y="6"/>
                </a:lnTo>
                <a:lnTo>
                  <a:pt x="190" y="4"/>
                </a:lnTo>
                <a:lnTo>
                  <a:pt x="180" y="1"/>
                </a:lnTo>
                <a:lnTo>
                  <a:pt x="169" y="0"/>
                </a:lnTo>
                <a:lnTo>
                  <a:pt x="1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82"/>
          <p:cNvSpPr>
            <a:spLocks/>
          </p:cNvSpPr>
          <p:nvPr/>
        </p:nvSpPr>
        <p:spPr bwMode="auto">
          <a:xfrm>
            <a:off x="2198998" y="3995067"/>
            <a:ext cx="2485568" cy="2485569"/>
          </a:xfrm>
          <a:custGeom>
            <a:avLst/>
            <a:gdLst>
              <a:gd name="T0" fmla="*/ 579 w 856"/>
              <a:gd name="T1" fmla="*/ 0 h 857"/>
              <a:gd name="T2" fmla="*/ 510 w 856"/>
              <a:gd name="T3" fmla="*/ 17 h 857"/>
              <a:gd name="T4" fmla="*/ 475 w 856"/>
              <a:gd name="T5" fmla="*/ 21 h 857"/>
              <a:gd name="T6" fmla="*/ 439 w 856"/>
              <a:gd name="T7" fmla="*/ 22 h 857"/>
              <a:gd name="T8" fmla="*/ 421 w 856"/>
              <a:gd name="T9" fmla="*/ 22 h 857"/>
              <a:gd name="T10" fmla="*/ 385 w 856"/>
              <a:gd name="T11" fmla="*/ 20 h 857"/>
              <a:gd name="T12" fmla="*/ 333 w 856"/>
              <a:gd name="T13" fmla="*/ 10 h 857"/>
              <a:gd name="T14" fmla="*/ 299 w 856"/>
              <a:gd name="T15" fmla="*/ 0 h 857"/>
              <a:gd name="T16" fmla="*/ 236 w 856"/>
              <a:gd name="T17" fmla="*/ 27 h 857"/>
              <a:gd name="T18" fmla="*/ 179 w 856"/>
              <a:gd name="T19" fmla="*/ 62 h 857"/>
              <a:gd name="T20" fmla="*/ 128 w 856"/>
              <a:gd name="T21" fmla="*/ 107 h 857"/>
              <a:gd name="T22" fmla="*/ 85 w 856"/>
              <a:gd name="T23" fmla="*/ 158 h 857"/>
              <a:gd name="T24" fmla="*/ 48 w 856"/>
              <a:gd name="T25" fmla="*/ 215 h 857"/>
              <a:gd name="T26" fmla="*/ 21 w 856"/>
              <a:gd name="T27" fmla="*/ 278 h 857"/>
              <a:gd name="T28" fmla="*/ 6 w 856"/>
              <a:gd name="T29" fmla="*/ 346 h 857"/>
              <a:gd name="T30" fmla="*/ 0 w 856"/>
              <a:gd name="T31" fmla="*/ 399 h 857"/>
              <a:gd name="T32" fmla="*/ 0 w 856"/>
              <a:gd name="T33" fmla="*/ 416 h 857"/>
              <a:gd name="T34" fmla="*/ 2 w 856"/>
              <a:gd name="T35" fmla="*/ 463 h 857"/>
              <a:gd name="T36" fmla="*/ 8 w 856"/>
              <a:gd name="T37" fmla="*/ 506 h 857"/>
              <a:gd name="T38" fmla="*/ 19 w 856"/>
              <a:gd name="T39" fmla="*/ 547 h 857"/>
              <a:gd name="T40" fmla="*/ 34 w 856"/>
              <a:gd name="T41" fmla="*/ 589 h 857"/>
              <a:gd name="T42" fmla="*/ 53 w 856"/>
              <a:gd name="T43" fmla="*/ 626 h 857"/>
              <a:gd name="T44" fmla="*/ 75 w 856"/>
              <a:gd name="T45" fmla="*/ 663 h 857"/>
              <a:gd name="T46" fmla="*/ 100 w 856"/>
              <a:gd name="T47" fmla="*/ 697 h 857"/>
              <a:gd name="T48" fmla="*/ 128 w 856"/>
              <a:gd name="T49" fmla="*/ 728 h 857"/>
              <a:gd name="T50" fmla="*/ 160 w 856"/>
              <a:gd name="T51" fmla="*/ 756 h 857"/>
              <a:gd name="T52" fmla="*/ 194 w 856"/>
              <a:gd name="T53" fmla="*/ 781 h 857"/>
              <a:gd name="T54" fmla="*/ 230 w 856"/>
              <a:gd name="T55" fmla="*/ 803 h 857"/>
              <a:gd name="T56" fmla="*/ 268 w 856"/>
              <a:gd name="T57" fmla="*/ 822 h 857"/>
              <a:gd name="T58" fmla="*/ 308 w 856"/>
              <a:gd name="T59" fmla="*/ 837 h 857"/>
              <a:gd name="T60" fmla="*/ 350 w 856"/>
              <a:gd name="T61" fmla="*/ 848 h 857"/>
              <a:gd name="T62" fmla="*/ 394 w 856"/>
              <a:gd name="T63" fmla="*/ 854 h 857"/>
              <a:gd name="T64" fmla="*/ 439 w 856"/>
              <a:gd name="T65" fmla="*/ 857 h 857"/>
              <a:gd name="T66" fmla="*/ 457 w 856"/>
              <a:gd name="T67" fmla="*/ 857 h 857"/>
              <a:gd name="T68" fmla="*/ 510 w 856"/>
              <a:gd name="T69" fmla="*/ 851 h 857"/>
              <a:gd name="T70" fmla="*/ 578 w 856"/>
              <a:gd name="T71" fmla="*/ 834 h 857"/>
              <a:gd name="T72" fmla="*/ 641 w 856"/>
              <a:gd name="T73" fmla="*/ 807 h 857"/>
              <a:gd name="T74" fmla="*/ 699 w 856"/>
              <a:gd name="T75" fmla="*/ 772 h 857"/>
              <a:gd name="T76" fmla="*/ 750 w 856"/>
              <a:gd name="T77" fmla="*/ 728 h 857"/>
              <a:gd name="T78" fmla="*/ 794 w 856"/>
              <a:gd name="T79" fmla="*/ 676 h 857"/>
              <a:gd name="T80" fmla="*/ 830 w 856"/>
              <a:gd name="T81" fmla="*/ 619 h 857"/>
              <a:gd name="T82" fmla="*/ 856 w 856"/>
              <a:gd name="T83" fmla="*/ 555 h 857"/>
              <a:gd name="T84" fmla="*/ 847 w 856"/>
              <a:gd name="T85" fmla="*/ 522 h 857"/>
              <a:gd name="T86" fmla="*/ 835 w 856"/>
              <a:gd name="T87" fmla="*/ 453 h 857"/>
              <a:gd name="T88" fmla="*/ 834 w 856"/>
              <a:gd name="T89" fmla="*/ 416 h 857"/>
              <a:gd name="T90" fmla="*/ 840 w 856"/>
              <a:gd name="T91" fmla="*/ 346 h 857"/>
              <a:gd name="T92" fmla="*/ 856 w 856"/>
              <a:gd name="T93" fmla="*/ 278 h 857"/>
              <a:gd name="T94" fmla="*/ 847 w 856"/>
              <a:gd name="T95" fmla="*/ 254 h 857"/>
              <a:gd name="T96" fmla="*/ 826 w 856"/>
              <a:gd name="T97" fmla="*/ 208 h 857"/>
              <a:gd name="T98" fmla="*/ 799 w 856"/>
              <a:gd name="T99" fmla="*/ 165 h 857"/>
              <a:gd name="T100" fmla="*/ 767 w 856"/>
              <a:gd name="T101" fmla="*/ 125 h 857"/>
              <a:gd name="T102" fmla="*/ 732 w 856"/>
              <a:gd name="T103" fmla="*/ 89 h 857"/>
              <a:gd name="T104" fmla="*/ 692 w 856"/>
              <a:gd name="T105" fmla="*/ 57 h 857"/>
              <a:gd name="T106" fmla="*/ 650 w 856"/>
              <a:gd name="T107" fmla="*/ 31 h 857"/>
              <a:gd name="T108" fmla="*/ 604 w 856"/>
              <a:gd name="T109" fmla="*/ 9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6" h="857">
                <a:moveTo>
                  <a:pt x="579" y="0"/>
                </a:moveTo>
                <a:lnTo>
                  <a:pt x="579" y="0"/>
                </a:lnTo>
                <a:lnTo>
                  <a:pt x="545" y="10"/>
                </a:lnTo>
                <a:lnTo>
                  <a:pt x="510" y="17"/>
                </a:lnTo>
                <a:lnTo>
                  <a:pt x="493" y="20"/>
                </a:lnTo>
                <a:lnTo>
                  <a:pt x="475" y="21"/>
                </a:lnTo>
                <a:lnTo>
                  <a:pt x="457" y="22"/>
                </a:lnTo>
                <a:lnTo>
                  <a:pt x="439" y="22"/>
                </a:lnTo>
                <a:lnTo>
                  <a:pt x="439" y="22"/>
                </a:lnTo>
                <a:lnTo>
                  <a:pt x="421" y="22"/>
                </a:lnTo>
                <a:lnTo>
                  <a:pt x="402" y="21"/>
                </a:lnTo>
                <a:lnTo>
                  <a:pt x="385" y="20"/>
                </a:lnTo>
                <a:lnTo>
                  <a:pt x="367" y="17"/>
                </a:lnTo>
                <a:lnTo>
                  <a:pt x="333" y="10"/>
                </a:lnTo>
                <a:lnTo>
                  <a:pt x="299" y="0"/>
                </a:lnTo>
                <a:lnTo>
                  <a:pt x="299" y="0"/>
                </a:lnTo>
                <a:lnTo>
                  <a:pt x="266" y="13"/>
                </a:lnTo>
                <a:lnTo>
                  <a:pt x="236" y="27"/>
                </a:lnTo>
                <a:lnTo>
                  <a:pt x="207" y="44"/>
                </a:lnTo>
                <a:lnTo>
                  <a:pt x="179" y="62"/>
                </a:lnTo>
                <a:lnTo>
                  <a:pt x="152" y="84"/>
                </a:lnTo>
                <a:lnTo>
                  <a:pt x="128" y="107"/>
                </a:lnTo>
                <a:lnTo>
                  <a:pt x="105" y="131"/>
                </a:lnTo>
                <a:lnTo>
                  <a:pt x="85" y="158"/>
                </a:lnTo>
                <a:lnTo>
                  <a:pt x="65" y="186"/>
                </a:lnTo>
                <a:lnTo>
                  <a:pt x="48" y="215"/>
                </a:lnTo>
                <a:lnTo>
                  <a:pt x="34" y="247"/>
                </a:lnTo>
                <a:lnTo>
                  <a:pt x="21" y="278"/>
                </a:lnTo>
                <a:lnTo>
                  <a:pt x="12" y="312"/>
                </a:lnTo>
                <a:lnTo>
                  <a:pt x="6" y="346"/>
                </a:lnTo>
                <a:lnTo>
                  <a:pt x="1" y="381"/>
                </a:lnTo>
                <a:lnTo>
                  <a:pt x="0" y="399"/>
                </a:lnTo>
                <a:lnTo>
                  <a:pt x="0" y="416"/>
                </a:lnTo>
                <a:lnTo>
                  <a:pt x="0" y="416"/>
                </a:lnTo>
                <a:lnTo>
                  <a:pt x="0" y="439"/>
                </a:lnTo>
                <a:lnTo>
                  <a:pt x="2" y="463"/>
                </a:lnTo>
                <a:lnTo>
                  <a:pt x="4" y="484"/>
                </a:lnTo>
                <a:lnTo>
                  <a:pt x="8" y="506"/>
                </a:lnTo>
                <a:lnTo>
                  <a:pt x="13" y="527"/>
                </a:lnTo>
                <a:lnTo>
                  <a:pt x="19" y="547"/>
                </a:lnTo>
                <a:lnTo>
                  <a:pt x="26" y="568"/>
                </a:lnTo>
                <a:lnTo>
                  <a:pt x="34" y="589"/>
                </a:lnTo>
                <a:lnTo>
                  <a:pt x="43" y="608"/>
                </a:lnTo>
                <a:lnTo>
                  <a:pt x="53" y="626"/>
                </a:lnTo>
                <a:lnTo>
                  <a:pt x="63" y="644"/>
                </a:lnTo>
                <a:lnTo>
                  <a:pt x="75" y="663"/>
                </a:lnTo>
                <a:lnTo>
                  <a:pt x="87" y="680"/>
                </a:lnTo>
                <a:lnTo>
                  <a:pt x="100" y="697"/>
                </a:lnTo>
                <a:lnTo>
                  <a:pt x="114" y="712"/>
                </a:lnTo>
                <a:lnTo>
                  <a:pt x="128" y="728"/>
                </a:lnTo>
                <a:lnTo>
                  <a:pt x="144" y="743"/>
                </a:lnTo>
                <a:lnTo>
                  <a:pt x="160" y="756"/>
                </a:lnTo>
                <a:lnTo>
                  <a:pt x="175" y="769"/>
                </a:lnTo>
                <a:lnTo>
                  <a:pt x="194" y="781"/>
                </a:lnTo>
                <a:lnTo>
                  <a:pt x="211" y="792"/>
                </a:lnTo>
                <a:lnTo>
                  <a:pt x="230" y="803"/>
                </a:lnTo>
                <a:lnTo>
                  <a:pt x="248" y="813"/>
                </a:lnTo>
                <a:lnTo>
                  <a:pt x="268" y="822"/>
                </a:lnTo>
                <a:lnTo>
                  <a:pt x="288" y="830"/>
                </a:lnTo>
                <a:lnTo>
                  <a:pt x="308" y="837"/>
                </a:lnTo>
                <a:lnTo>
                  <a:pt x="330" y="843"/>
                </a:lnTo>
                <a:lnTo>
                  <a:pt x="350" y="848"/>
                </a:lnTo>
                <a:lnTo>
                  <a:pt x="372" y="852"/>
                </a:lnTo>
                <a:lnTo>
                  <a:pt x="394" y="854"/>
                </a:lnTo>
                <a:lnTo>
                  <a:pt x="417" y="855"/>
                </a:lnTo>
                <a:lnTo>
                  <a:pt x="439" y="857"/>
                </a:lnTo>
                <a:lnTo>
                  <a:pt x="439" y="857"/>
                </a:lnTo>
                <a:lnTo>
                  <a:pt x="457" y="857"/>
                </a:lnTo>
                <a:lnTo>
                  <a:pt x="475" y="855"/>
                </a:lnTo>
                <a:lnTo>
                  <a:pt x="510" y="851"/>
                </a:lnTo>
                <a:lnTo>
                  <a:pt x="544" y="843"/>
                </a:lnTo>
                <a:lnTo>
                  <a:pt x="578" y="834"/>
                </a:lnTo>
                <a:lnTo>
                  <a:pt x="611" y="822"/>
                </a:lnTo>
                <a:lnTo>
                  <a:pt x="641" y="807"/>
                </a:lnTo>
                <a:lnTo>
                  <a:pt x="670" y="791"/>
                </a:lnTo>
                <a:lnTo>
                  <a:pt x="699" y="772"/>
                </a:lnTo>
                <a:lnTo>
                  <a:pt x="725" y="750"/>
                </a:lnTo>
                <a:lnTo>
                  <a:pt x="750" y="728"/>
                </a:lnTo>
                <a:lnTo>
                  <a:pt x="773" y="703"/>
                </a:lnTo>
                <a:lnTo>
                  <a:pt x="794" y="676"/>
                </a:lnTo>
                <a:lnTo>
                  <a:pt x="814" y="648"/>
                </a:lnTo>
                <a:lnTo>
                  <a:pt x="830" y="619"/>
                </a:lnTo>
                <a:lnTo>
                  <a:pt x="844" y="587"/>
                </a:lnTo>
                <a:lnTo>
                  <a:pt x="856" y="555"/>
                </a:lnTo>
                <a:lnTo>
                  <a:pt x="856" y="555"/>
                </a:lnTo>
                <a:lnTo>
                  <a:pt x="847" y="522"/>
                </a:lnTo>
                <a:lnTo>
                  <a:pt x="840" y="488"/>
                </a:lnTo>
                <a:lnTo>
                  <a:pt x="835" y="453"/>
                </a:lnTo>
                <a:lnTo>
                  <a:pt x="834" y="416"/>
                </a:lnTo>
                <a:lnTo>
                  <a:pt x="834" y="416"/>
                </a:lnTo>
                <a:lnTo>
                  <a:pt x="835" y="381"/>
                </a:lnTo>
                <a:lnTo>
                  <a:pt x="840" y="346"/>
                </a:lnTo>
                <a:lnTo>
                  <a:pt x="847" y="312"/>
                </a:lnTo>
                <a:lnTo>
                  <a:pt x="856" y="278"/>
                </a:lnTo>
                <a:lnTo>
                  <a:pt x="856" y="278"/>
                </a:lnTo>
                <a:lnTo>
                  <a:pt x="847" y="254"/>
                </a:lnTo>
                <a:lnTo>
                  <a:pt x="838" y="231"/>
                </a:lnTo>
                <a:lnTo>
                  <a:pt x="826" y="208"/>
                </a:lnTo>
                <a:lnTo>
                  <a:pt x="814" y="186"/>
                </a:lnTo>
                <a:lnTo>
                  <a:pt x="799" y="165"/>
                </a:lnTo>
                <a:lnTo>
                  <a:pt x="784" y="145"/>
                </a:lnTo>
                <a:lnTo>
                  <a:pt x="767" y="125"/>
                </a:lnTo>
                <a:lnTo>
                  <a:pt x="750" y="107"/>
                </a:lnTo>
                <a:lnTo>
                  <a:pt x="732" y="89"/>
                </a:lnTo>
                <a:lnTo>
                  <a:pt x="713" y="73"/>
                </a:lnTo>
                <a:lnTo>
                  <a:pt x="692" y="57"/>
                </a:lnTo>
                <a:lnTo>
                  <a:pt x="672" y="44"/>
                </a:lnTo>
                <a:lnTo>
                  <a:pt x="650" y="31"/>
                </a:lnTo>
                <a:lnTo>
                  <a:pt x="627" y="20"/>
                </a:lnTo>
                <a:lnTo>
                  <a:pt x="604" y="9"/>
                </a:lnTo>
                <a:lnTo>
                  <a:pt x="579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84"/>
          <p:cNvSpPr>
            <a:spLocks/>
          </p:cNvSpPr>
          <p:nvPr/>
        </p:nvSpPr>
        <p:spPr bwMode="auto">
          <a:xfrm>
            <a:off x="3070108" y="3925378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3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3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8 w 280"/>
              <a:gd name="T33" fmla="*/ 45 h 45"/>
              <a:gd name="T34" fmla="*/ 176 w 280"/>
              <a:gd name="T35" fmla="*/ 44 h 45"/>
              <a:gd name="T36" fmla="*/ 194 w 280"/>
              <a:gd name="T37" fmla="*/ 43 h 45"/>
              <a:gd name="T38" fmla="*/ 211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1 w 280"/>
              <a:gd name="T49" fmla="*/ 6 h 45"/>
              <a:gd name="T50" fmla="*/ 194 w 280"/>
              <a:gd name="T51" fmla="*/ 4 h 45"/>
              <a:gd name="T52" fmla="*/ 176 w 280"/>
              <a:gd name="T53" fmla="*/ 2 h 45"/>
              <a:gd name="T54" fmla="*/ 158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3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3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8" y="45"/>
                </a:lnTo>
                <a:lnTo>
                  <a:pt x="176" y="44"/>
                </a:lnTo>
                <a:lnTo>
                  <a:pt x="194" y="43"/>
                </a:lnTo>
                <a:lnTo>
                  <a:pt x="211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1" y="6"/>
                </a:lnTo>
                <a:lnTo>
                  <a:pt x="194" y="4"/>
                </a:lnTo>
                <a:lnTo>
                  <a:pt x="176" y="2"/>
                </a:lnTo>
                <a:lnTo>
                  <a:pt x="158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5"/>
          <p:cNvSpPr>
            <a:spLocks/>
          </p:cNvSpPr>
          <p:nvPr/>
        </p:nvSpPr>
        <p:spPr bwMode="auto">
          <a:xfrm>
            <a:off x="2233842" y="3966028"/>
            <a:ext cx="795616" cy="801422"/>
          </a:xfrm>
          <a:custGeom>
            <a:avLst/>
            <a:gdLst>
              <a:gd name="T0" fmla="*/ 157 w 274"/>
              <a:gd name="T1" fmla="*/ 275 h 275"/>
              <a:gd name="T2" fmla="*/ 122 w 274"/>
              <a:gd name="T3" fmla="*/ 271 h 275"/>
              <a:gd name="T4" fmla="*/ 89 w 274"/>
              <a:gd name="T5" fmla="*/ 260 h 275"/>
              <a:gd name="T6" fmla="*/ 82 w 274"/>
              <a:gd name="T7" fmla="*/ 258 h 275"/>
              <a:gd name="T8" fmla="*/ 70 w 274"/>
              <a:gd name="T9" fmla="*/ 252 h 275"/>
              <a:gd name="T10" fmla="*/ 48 w 274"/>
              <a:gd name="T11" fmla="*/ 237 h 275"/>
              <a:gd name="T12" fmla="*/ 30 w 274"/>
              <a:gd name="T13" fmla="*/ 218 h 275"/>
              <a:gd name="T14" fmla="*/ 15 w 274"/>
              <a:gd name="T15" fmla="*/ 197 h 275"/>
              <a:gd name="T16" fmla="*/ 6 w 274"/>
              <a:gd name="T17" fmla="*/ 173 h 275"/>
              <a:gd name="T18" fmla="*/ 1 w 274"/>
              <a:gd name="T19" fmla="*/ 148 h 275"/>
              <a:gd name="T20" fmla="*/ 0 w 274"/>
              <a:gd name="T21" fmla="*/ 122 h 275"/>
              <a:gd name="T22" fmla="*/ 6 w 274"/>
              <a:gd name="T23" fmla="*/ 96 h 275"/>
              <a:gd name="T24" fmla="*/ 9 w 274"/>
              <a:gd name="T25" fmla="*/ 82 h 275"/>
              <a:gd name="T26" fmla="*/ 19 w 274"/>
              <a:gd name="T27" fmla="*/ 64 h 275"/>
              <a:gd name="T28" fmla="*/ 30 w 274"/>
              <a:gd name="T29" fmla="*/ 48 h 275"/>
              <a:gd name="T30" fmla="*/ 59 w 274"/>
              <a:gd name="T31" fmla="*/ 22 h 275"/>
              <a:gd name="T32" fmla="*/ 94 w 274"/>
              <a:gd name="T33" fmla="*/ 6 h 275"/>
              <a:gd name="T34" fmla="*/ 114 w 274"/>
              <a:gd name="T35" fmla="*/ 1 h 275"/>
              <a:gd name="T36" fmla="*/ 134 w 274"/>
              <a:gd name="T37" fmla="*/ 0 h 275"/>
              <a:gd name="T38" fmla="*/ 147 w 274"/>
              <a:gd name="T39" fmla="*/ 0 h 275"/>
              <a:gd name="T40" fmla="*/ 173 w 274"/>
              <a:gd name="T41" fmla="*/ 6 h 275"/>
              <a:gd name="T42" fmla="*/ 185 w 274"/>
              <a:gd name="T43" fmla="*/ 9 h 275"/>
              <a:gd name="T44" fmla="*/ 209 w 274"/>
              <a:gd name="T45" fmla="*/ 23 h 275"/>
              <a:gd name="T46" fmla="*/ 230 w 274"/>
              <a:gd name="T47" fmla="*/ 40 h 275"/>
              <a:gd name="T48" fmla="*/ 246 w 274"/>
              <a:gd name="T49" fmla="*/ 59 h 275"/>
              <a:gd name="T50" fmla="*/ 258 w 274"/>
              <a:gd name="T51" fmla="*/ 82 h 275"/>
              <a:gd name="T52" fmla="*/ 265 w 274"/>
              <a:gd name="T53" fmla="*/ 108 h 275"/>
              <a:gd name="T54" fmla="*/ 269 w 274"/>
              <a:gd name="T55" fmla="*/ 133 h 275"/>
              <a:gd name="T56" fmla="*/ 266 w 274"/>
              <a:gd name="T57" fmla="*/ 160 h 275"/>
              <a:gd name="T58" fmla="*/ 258 w 274"/>
              <a:gd name="T59" fmla="*/ 185 h 275"/>
              <a:gd name="T60" fmla="*/ 253 w 274"/>
              <a:gd name="T61" fmla="*/ 196 h 275"/>
              <a:gd name="T62" fmla="*/ 241 w 274"/>
              <a:gd name="T63" fmla="*/ 214 h 275"/>
              <a:gd name="T64" fmla="*/ 235 w 274"/>
              <a:gd name="T65" fmla="*/ 224 h 275"/>
              <a:gd name="T66" fmla="*/ 258 w 274"/>
              <a:gd name="T67" fmla="*/ 234 h 275"/>
              <a:gd name="T68" fmla="*/ 259 w 274"/>
              <a:gd name="T69" fmla="*/ 247 h 275"/>
              <a:gd name="T70" fmla="*/ 251 w 274"/>
              <a:gd name="T71" fmla="*/ 252 h 275"/>
              <a:gd name="T72" fmla="*/ 229 w 274"/>
              <a:gd name="T73" fmla="*/ 262 h 275"/>
              <a:gd name="T74" fmla="*/ 197 w 274"/>
              <a:gd name="T75" fmla="*/ 271 h 275"/>
              <a:gd name="T76" fmla="*/ 157 w 274"/>
              <a:gd name="T77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4" h="275">
                <a:moveTo>
                  <a:pt x="157" y="275"/>
                </a:moveTo>
                <a:lnTo>
                  <a:pt x="157" y="275"/>
                </a:lnTo>
                <a:lnTo>
                  <a:pt x="140" y="274"/>
                </a:lnTo>
                <a:lnTo>
                  <a:pt x="122" y="271"/>
                </a:lnTo>
                <a:lnTo>
                  <a:pt x="106" y="267"/>
                </a:lnTo>
                <a:lnTo>
                  <a:pt x="89" y="260"/>
                </a:lnTo>
                <a:lnTo>
                  <a:pt x="89" y="260"/>
                </a:lnTo>
                <a:lnTo>
                  <a:pt x="82" y="258"/>
                </a:lnTo>
                <a:lnTo>
                  <a:pt x="82" y="258"/>
                </a:lnTo>
                <a:lnTo>
                  <a:pt x="70" y="252"/>
                </a:lnTo>
                <a:lnTo>
                  <a:pt x="59" y="245"/>
                </a:lnTo>
                <a:lnTo>
                  <a:pt x="48" y="237"/>
                </a:lnTo>
                <a:lnTo>
                  <a:pt x="38" y="229"/>
                </a:lnTo>
                <a:lnTo>
                  <a:pt x="30" y="218"/>
                </a:lnTo>
                <a:lnTo>
                  <a:pt x="21" y="208"/>
                </a:lnTo>
                <a:lnTo>
                  <a:pt x="15" y="197"/>
                </a:lnTo>
                <a:lnTo>
                  <a:pt x="9" y="185"/>
                </a:lnTo>
                <a:lnTo>
                  <a:pt x="6" y="173"/>
                </a:lnTo>
                <a:lnTo>
                  <a:pt x="2" y="161"/>
                </a:lnTo>
                <a:lnTo>
                  <a:pt x="1" y="148"/>
                </a:lnTo>
                <a:lnTo>
                  <a:pt x="0" y="134"/>
                </a:lnTo>
                <a:lnTo>
                  <a:pt x="0" y="122"/>
                </a:lnTo>
                <a:lnTo>
                  <a:pt x="2" y="109"/>
                </a:lnTo>
                <a:lnTo>
                  <a:pt x="6" y="96"/>
                </a:lnTo>
                <a:lnTo>
                  <a:pt x="9" y="82"/>
                </a:lnTo>
                <a:lnTo>
                  <a:pt x="9" y="82"/>
                </a:lnTo>
                <a:lnTo>
                  <a:pt x="14" y="74"/>
                </a:lnTo>
                <a:lnTo>
                  <a:pt x="19" y="64"/>
                </a:lnTo>
                <a:lnTo>
                  <a:pt x="24" y="56"/>
                </a:lnTo>
                <a:lnTo>
                  <a:pt x="30" y="48"/>
                </a:lnTo>
                <a:lnTo>
                  <a:pt x="44" y="34"/>
                </a:lnTo>
                <a:lnTo>
                  <a:pt x="59" y="22"/>
                </a:lnTo>
                <a:lnTo>
                  <a:pt x="76" y="12"/>
                </a:lnTo>
                <a:lnTo>
                  <a:pt x="94" y="6"/>
                </a:lnTo>
                <a:lnTo>
                  <a:pt x="104" y="3"/>
                </a:lnTo>
                <a:lnTo>
                  <a:pt x="114" y="1"/>
                </a:lnTo>
                <a:lnTo>
                  <a:pt x="124" y="0"/>
                </a:lnTo>
                <a:lnTo>
                  <a:pt x="134" y="0"/>
                </a:lnTo>
                <a:lnTo>
                  <a:pt x="134" y="0"/>
                </a:lnTo>
                <a:lnTo>
                  <a:pt x="147" y="0"/>
                </a:lnTo>
                <a:lnTo>
                  <a:pt x="160" y="2"/>
                </a:lnTo>
                <a:lnTo>
                  <a:pt x="173" y="6"/>
                </a:lnTo>
                <a:lnTo>
                  <a:pt x="185" y="9"/>
                </a:lnTo>
                <a:lnTo>
                  <a:pt x="185" y="9"/>
                </a:lnTo>
                <a:lnTo>
                  <a:pt x="198" y="15"/>
                </a:lnTo>
                <a:lnTo>
                  <a:pt x="209" y="23"/>
                </a:lnTo>
                <a:lnTo>
                  <a:pt x="220" y="30"/>
                </a:lnTo>
                <a:lnTo>
                  <a:pt x="230" y="40"/>
                </a:lnTo>
                <a:lnTo>
                  <a:pt x="238" y="49"/>
                </a:lnTo>
                <a:lnTo>
                  <a:pt x="246" y="59"/>
                </a:lnTo>
                <a:lnTo>
                  <a:pt x="253" y="71"/>
                </a:lnTo>
                <a:lnTo>
                  <a:pt x="258" y="82"/>
                </a:lnTo>
                <a:lnTo>
                  <a:pt x="263" y="94"/>
                </a:lnTo>
                <a:lnTo>
                  <a:pt x="265" y="108"/>
                </a:lnTo>
                <a:lnTo>
                  <a:pt x="268" y="120"/>
                </a:lnTo>
                <a:lnTo>
                  <a:pt x="269" y="133"/>
                </a:lnTo>
                <a:lnTo>
                  <a:pt x="268" y="146"/>
                </a:lnTo>
                <a:lnTo>
                  <a:pt x="266" y="160"/>
                </a:lnTo>
                <a:lnTo>
                  <a:pt x="263" y="172"/>
                </a:lnTo>
                <a:lnTo>
                  <a:pt x="258" y="185"/>
                </a:lnTo>
                <a:lnTo>
                  <a:pt x="258" y="185"/>
                </a:lnTo>
                <a:lnTo>
                  <a:pt x="253" y="196"/>
                </a:lnTo>
                <a:lnTo>
                  <a:pt x="248" y="206"/>
                </a:lnTo>
                <a:lnTo>
                  <a:pt x="241" y="214"/>
                </a:lnTo>
                <a:lnTo>
                  <a:pt x="235" y="224"/>
                </a:lnTo>
                <a:lnTo>
                  <a:pt x="235" y="224"/>
                </a:lnTo>
                <a:lnTo>
                  <a:pt x="246" y="229"/>
                </a:lnTo>
                <a:lnTo>
                  <a:pt x="258" y="234"/>
                </a:lnTo>
                <a:lnTo>
                  <a:pt x="274" y="239"/>
                </a:lnTo>
                <a:lnTo>
                  <a:pt x="259" y="247"/>
                </a:lnTo>
                <a:lnTo>
                  <a:pt x="259" y="247"/>
                </a:lnTo>
                <a:lnTo>
                  <a:pt x="251" y="252"/>
                </a:lnTo>
                <a:lnTo>
                  <a:pt x="241" y="257"/>
                </a:lnTo>
                <a:lnTo>
                  <a:pt x="229" y="262"/>
                </a:lnTo>
                <a:lnTo>
                  <a:pt x="214" y="267"/>
                </a:lnTo>
                <a:lnTo>
                  <a:pt x="197" y="271"/>
                </a:lnTo>
                <a:lnTo>
                  <a:pt x="178" y="274"/>
                </a:lnTo>
                <a:lnTo>
                  <a:pt x="157" y="275"/>
                </a:lnTo>
                <a:lnTo>
                  <a:pt x="157" y="275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86"/>
          <p:cNvSpPr>
            <a:spLocks noEditPoints="1"/>
          </p:cNvSpPr>
          <p:nvPr/>
        </p:nvSpPr>
        <p:spPr bwMode="auto">
          <a:xfrm>
            <a:off x="2210613" y="3942795"/>
            <a:ext cx="871110" cy="842075"/>
          </a:xfrm>
          <a:custGeom>
            <a:avLst/>
            <a:gdLst>
              <a:gd name="T0" fmla="*/ 154 w 300"/>
              <a:gd name="T1" fmla="*/ 15 h 290"/>
              <a:gd name="T2" fmla="*/ 191 w 300"/>
              <a:gd name="T3" fmla="*/ 25 h 290"/>
              <a:gd name="T4" fmla="*/ 214 w 300"/>
              <a:gd name="T5" fmla="*/ 37 h 290"/>
              <a:gd name="T6" fmla="*/ 240 w 300"/>
              <a:gd name="T7" fmla="*/ 62 h 290"/>
              <a:gd name="T8" fmla="*/ 260 w 300"/>
              <a:gd name="T9" fmla="*/ 94 h 290"/>
              <a:gd name="T10" fmla="*/ 268 w 300"/>
              <a:gd name="T11" fmla="*/ 129 h 290"/>
              <a:gd name="T12" fmla="*/ 267 w 300"/>
              <a:gd name="T13" fmla="*/ 165 h 290"/>
              <a:gd name="T14" fmla="*/ 260 w 300"/>
              <a:gd name="T15" fmla="*/ 191 h 290"/>
              <a:gd name="T16" fmla="*/ 239 w 300"/>
              <a:gd name="T17" fmla="*/ 224 h 290"/>
              <a:gd name="T18" fmla="*/ 238 w 300"/>
              <a:gd name="T19" fmla="*/ 237 h 290"/>
              <a:gd name="T20" fmla="*/ 263 w 300"/>
              <a:gd name="T21" fmla="*/ 249 h 290"/>
              <a:gd name="T22" fmla="*/ 248 w 300"/>
              <a:gd name="T23" fmla="*/ 258 h 290"/>
              <a:gd name="T24" fmla="*/ 204 w 300"/>
              <a:gd name="T25" fmla="*/ 272 h 290"/>
              <a:gd name="T26" fmla="*/ 165 w 300"/>
              <a:gd name="T27" fmla="*/ 276 h 290"/>
              <a:gd name="T28" fmla="*/ 117 w 300"/>
              <a:gd name="T29" fmla="*/ 268 h 290"/>
              <a:gd name="T30" fmla="*/ 94 w 300"/>
              <a:gd name="T31" fmla="*/ 259 h 290"/>
              <a:gd name="T32" fmla="*/ 71 w 300"/>
              <a:gd name="T33" fmla="*/ 247 h 290"/>
              <a:gd name="T34" fmla="*/ 44 w 300"/>
              <a:gd name="T35" fmla="*/ 222 h 290"/>
              <a:gd name="T36" fmla="*/ 24 w 300"/>
              <a:gd name="T37" fmla="*/ 191 h 290"/>
              <a:gd name="T38" fmla="*/ 16 w 300"/>
              <a:gd name="T39" fmla="*/ 156 h 290"/>
              <a:gd name="T40" fmla="*/ 17 w 300"/>
              <a:gd name="T41" fmla="*/ 118 h 290"/>
              <a:gd name="T42" fmla="*/ 24 w 300"/>
              <a:gd name="T43" fmla="*/ 94 h 290"/>
              <a:gd name="T44" fmla="*/ 45 w 300"/>
              <a:gd name="T45" fmla="*/ 60 h 290"/>
              <a:gd name="T46" fmla="*/ 89 w 300"/>
              <a:gd name="T47" fmla="*/ 27 h 290"/>
              <a:gd name="T48" fmla="*/ 142 w 300"/>
              <a:gd name="T49" fmla="*/ 15 h 290"/>
              <a:gd name="T50" fmla="*/ 131 w 300"/>
              <a:gd name="T51" fmla="*/ 0 h 290"/>
              <a:gd name="T52" fmla="*/ 100 w 300"/>
              <a:gd name="T53" fmla="*/ 7 h 290"/>
              <a:gd name="T54" fmla="*/ 72 w 300"/>
              <a:gd name="T55" fmla="*/ 19 h 290"/>
              <a:gd name="T56" fmla="*/ 46 w 300"/>
              <a:gd name="T57" fmla="*/ 37 h 290"/>
              <a:gd name="T58" fmla="*/ 26 w 300"/>
              <a:gd name="T59" fmla="*/ 60 h 290"/>
              <a:gd name="T60" fmla="*/ 11 w 300"/>
              <a:gd name="T61" fmla="*/ 88 h 290"/>
              <a:gd name="T62" fmla="*/ 3 w 300"/>
              <a:gd name="T63" fmla="*/ 116 h 290"/>
              <a:gd name="T64" fmla="*/ 0 w 300"/>
              <a:gd name="T65" fmla="*/ 157 h 290"/>
              <a:gd name="T66" fmla="*/ 11 w 300"/>
              <a:gd name="T67" fmla="*/ 196 h 290"/>
              <a:gd name="T68" fmla="*/ 32 w 300"/>
              <a:gd name="T69" fmla="*/ 231 h 290"/>
              <a:gd name="T70" fmla="*/ 62 w 300"/>
              <a:gd name="T71" fmla="*/ 260 h 290"/>
              <a:gd name="T72" fmla="*/ 88 w 300"/>
              <a:gd name="T73" fmla="*/ 273 h 290"/>
              <a:gd name="T74" fmla="*/ 112 w 300"/>
              <a:gd name="T75" fmla="*/ 282 h 290"/>
              <a:gd name="T76" fmla="*/ 165 w 300"/>
              <a:gd name="T77" fmla="*/ 290 h 290"/>
              <a:gd name="T78" fmla="*/ 206 w 300"/>
              <a:gd name="T79" fmla="*/ 287 h 290"/>
              <a:gd name="T80" fmla="*/ 253 w 300"/>
              <a:gd name="T81" fmla="*/ 272 h 290"/>
              <a:gd name="T82" fmla="*/ 300 w 300"/>
              <a:gd name="T83" fmla="*/ 244 h 290"/>
              <a:gd name="T84" fmla="*/ 254 w 300"/>
              <a:gd name="T85" fmla="*/ 230 h 290"/>
              <a:gd name="T86" fmla="*/ 273 w 300"/>
              <a:gd name="T87" fmla="*/ 196 h 290"/>
              <a:gd name="T88" fmla="*/ 282 w 300"/>
              <a:gd name="T89" fmla="*/ 169 h 290"/>
              <a:gd name="T90" fmla="*/ 283 w 300"/>
              <a:gd name="T91" fmla="*/ 128 h 290"/>
              <a:gd name="T92" fmla="*/ 273 w 300"/>
              <a:gd name="T93" fmla="*/ 88 h 290"/>
              <a:gd name="T94" fmla="*/ 253 w 300"/>
              <a:gd name="T95" fmla="*/ 53 h 290"/>
              <a:gd name="T96" fmla="*/ 221 w 300"/>
              <a:gd name="T97" fmla="*/ 25 h 290"/>
              <a:gd name="T98" fmla="*/ 197 w 300"/>
              <a:gd name="T99" fmla="*/ 11 h 290"/>
              <a:gd name="T100" fmla="*/ 155 w 300"/>
              <a:gd name="T101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0" h="290">
                <a:moveTo>
                  <a:pt x="142" y="15"/>
                </a:moveTo>
                <a:lnTo>
                  <a:pt x="142" y="15"/>
                </a:lnTo>
                <a:lnTo>
                  <a:pt x="154" y="15"/>
                </a:lnTo>
                <a:lnTo>
                  <a:pt x="166" y="17"/>
                </a:lnTo>
                <a:lnTo>
                  <a:pt x="179" y="20"/>
                </a:lnTo>
                <a:lnTo>
                  <a:pt x="191" y="25"/>
                </a:lnTo>
                <a:lnTo>
                  <a:pt x="191" y="25"/>
                </a:lnTo>
                <a:lnTo>
                  <a:pt x="203" y="31"/>
                </a:lnTo>
                <a:lnTo>
                  <a:pt x="214" y="37"/>
                </a:lnTo>
                <a:lnTo>
                  <a:pt x="223" y="44"/>
                </a:lnTo>
                <a:lnTo>
                  <a:pt x="232" y="53"/>
                </a:lnTo>
                <a:lnTo>
                  <a:pt x="240" y="62"/>
                </a:lnTo>
                <a:lnTo>
                  <a:pt x="248" y="72"/>
                </a:lnTo>
                <a:lnTo>
                  <a:pt x="254" y="83"/>
                </a:lnTo>
                <a:lnTo>
                  <a:pt x="260" y="94"/>
                </a:lnTo>
                <a:lnTo>
                  <a:pt x="263" y="105"/>
                </a:lnTo>
                <a:lnTo>
                  <a:pt x="266" y="117"/>
                </a:lnTo>
                <a:lnTo>
                  <a:pt x="268" y="129"/>
                </a:lnTo>
                <a:lnTo>
                  <a:pt x="270" y="141"/>
                </a:lnTo>
                <a:lnTo>
                  <a:pt x="268" y="153"/>
                </a:lnTo>
                <a:lnTo>
                  <a:pt x="267" y="165"/>
                </a:lnTo>
                <a:lnTo>
                  <a:pt x="263" y="179"/>
                </a:lnTo>
                <a:lnTo>
                  <a:pt x="260" y="191"/>
                </a:lnTo>
                <a:lnTo>
                  <a:pt x="260" y="191"/>
                </a:lnTo>
                <a:lnTo>
                  <a:pt x="254" y="202"/>
                </a:lnTo>
                <a:lnTo>
                  <a:pt x="246" y="213"/>
                </a:lnTo>
                <a:lnTo>
                  <a:pt x="239" y="224"/>
                </a:lnTo>
                <a:lnTo>
                  <a:pt x="231" y="232"/>
                </a:lnTo>
                <a:lnTo>
                  <a:pt x="231" y="232"/>
                </a:lnTo>
                <a:lnTo>
                  <a:pt x="238" y="237"/>
                </a:lnTo>
                <a:lnTo>
                  <a:pt x="245" y="242"/>
                </a:lnTo>
                <a:lnTo>
                  <a:pt x="254" y="245"/>
                </a:lnTo>
                <a:lnTo>
                  <a:pt x="263" y="249"/>
                </a:lnTo>
                <a:lnTo>
                  <a:pt x="263" y="249"/>
                </a:lnTo>
                <a:lnTo>
                  <a:pt x="256" y="254"/>
                </a:lnTo>
                <a:lnTo>
                  <a:pt x="248" y="258"/>
                </a:lnTo>
                <a:lnTo>
                  <a:pt x="236" y="262"/>
                </a:lnTo>
                <a:lnTo>
                  <a:pt x="221" y="267"/>
                </a:lnTo>
                <a:lnTo>
                  <a:pt x="204" y="272"/>
                </a:lnTo>
                <a:lnTo>
                  <a:pt x="186" y="275"/>
                </a:lnTo>
                <a:lnTo>
                  <a:pt x="165" y="276"/>
                </a:lnTo>
                <a:lnTo>
                  <a:pt x="165" y="276"/>
                </a:lnTo>
                <a:lnTo>
                  <a:pt x="149" y="275"/>
                </a:lnTo>
                <a:lnTo>
                  <a:pt x="134" y="272"/>
                </a:lnTo>
                <a:lnTo>
                  <a:pt x="117" y="268"/>
                </a:lnTo>
                <a:lnTo>
                  <a:pt x="101" y="262"/>
                </a:lnTo>
                <a:lnTo>
                  <a:pt x="101" y="262"/>
                </a:lnTo>
                <a:lnTo>
                  <a:pt x="94" y="259"/>
                </a:lnTo>
                <a:lnTo>
                  <a:pt x="94" y="259"/>
                </a:lnTo>
                <a:lnTo>
                  <a:pt x="82" y="254"/>
                </a:lnTo>
                <a:lnTo>
                  <a:pt x="71" y="247"/>
                </a:lnTo>
                <a:lnTo>
                  <a:pt x="61" y="239"/>
                </a:lnTo>
                <a:lnTo>
                  <a:pt x="51" y="231"/>
                </a:lnTo>
                <a:lnTo>
                  <a:pt x="44" y="222"/>
                </a:lnTo>
                <a:lnTo>
                  <a:pt x="37" y="211"/>
                </a:lnTo>
                <a:lnTo>
                  <a:pt x="29" y="202"/>
                </a:lnTo>
                <a:lnTo>
                  <a:pt x="24" y="191"/>
                </a:lnTo>
                <a:lnTo>
                  <a:pt x="21" y="179"/>
                </a:lnTo>
                <a:lnTo>
                  <a:pt x="17" y="167"/>
                </a:lnTo>
                <a:lnTo>
                  <a:pt x="16" y="156"/>
                </a:lnTo>
                <a:lnTo>
                  <a:pt x="15" y="142"/>
                </a:lnTo>
                <a:lnTo>
                  <a:pt x="16" y="130"/>
                </a:lnTo>
                <a:lnTo>
                  <a:pt x="17" y="118"/>
                </a:lnTo>
                <a:lnTo>
                  <a:pt x="21" y="106"/>
                </a:lnTo>
                <a:lnTo>
                  <a:pt x="24" y="94"/>
                </a:lnTo>
                <a:lnTo>
                  <a:pt x="24" y="94"/>
                </a:lnTo>
                <a:lnTo>
                  <a:pt x="29" y="84"/>
                </a:lnTo>
                <a:lnTo>
                  <a:pt x="33" y="76"/>
                </a:lnTo>
                <a:lnTo>
                  <a:pt x="45" y="60"/>
                </a:lnTo>
                <a:lnTo>
                  <a:pt x="57" y="47"/>
                </a:lnTo>
                <a:lnTo>
                  <a:pt x="72" y="36"/>
                </a:lnTo>
                <a:lnTo>
                  <a:pt x="89" y="27"/>
                </a:lnTo>
                <a:lnTo>
                  <a:pt x="106" y="20"/>
                </a:lnTo>
                <a:lnTo>
                  <a:pt x="124" y="16"/>
                </a:lnTo>
                <a:lnTo>
                  <a:pt x="142" y="15"/>
                </a:lnTo>
                <a:close/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87"/>
          <p:cNvSpPr>
            <a:spLocks/>
          </p:cNvSpPr>
          <p:nvPr/>
        </p:nvSpPr>
        <p:spPr bwMode="auto">
          <a:xfrm>
            <a:off x="2251264" y="3983452"/>
            <a:ext cx="743347" cy="760772"/>
          </a:xfrm>
          <a:custGeom>
            <a:avLst/>
            <a:gdLst>
              <a:gd name="T0" fmla="*/ 127 w 255"/>
              <a:gd name="T1" fmla="*/ 0 h 261"/>
              <a:gd name="T2" fmla="*/ 151 w 255"/>
              <a:gd name="T3" fmla="*/ 2 h 261"/>
              <a:gd name="T4" fmla="*/ 176 w 255"/>
              <a:gd name="T5" fmla="*/ 10 h 261"/>
              <a:gd name="T6" fmla="*/ 188 w 255"/>
              <a:gd name="T7" fmla="*/ 16 h 261"/>
              <a:gd name="T8" fmla="*/ 208 w 255"/>
              <a:gd name="T9" fmla="*/ 29 h 261"/>
              <a:gd name="T10" fmla="*/ 225 w 255"/>
              <a:gd name="T11" fmla="*/ 47 h 261"/>
              <a:gd name="T12" fmla="*/ 239 w 255"/>
              <a:gd name="T13" fmla="*/ 68 h 261"/>
              <a:gd name="T14" fmla="*/ 248 w 255"/>
              <a:gd name="T15" fmla="*/ 90 h 261"/>
              <a:gd name="T16" fmla="*/ 253 w 255"/>
              <a:gd name="T17" fmla="*/ 114 h 261"/>
              <a:gd name="T18" fmla="*/ 253 w 255"/>
              <a:gd name="T19" fmla="*/ 138 h 261"/>
              <a:gd name="T20" fmla="*/ 248 w 255"/>
              <a:gd name="T21" fmla="*/ 164 h 261"/>
              <a:gd name="T22" fmla="*/ 245 w 255"/>
              <a:gd name="T23" fmla="*/ 176 h 261"/>
              <a:gd name="T24" fmla="*/ 231 w 255"/>
              <a:gd name="T25" fmla="*/ 198 h 261"/>
              <a:gd name="T26" fmla="*/ 216 w 255"/>
              <a:gd name="T27" fmla="*/ 217 h 261"/>
              <a:gd name="T28" fmla="*/ 223 w 255"/>
              <a:gd name="T29" fmla="*/ 222 h 261"/>
              <a:gd name="T30" fmla="*/ 239 w 255"/>
              <a:gd name="T31" fmla="*/ 230 h 261"/>
              <a:gd name="T32" fmla="*/ 248 w 255"/>
              <a:gd name="T33" fmla="*/ 234 h 261"/>
              <a:gd name="T34" fmla="*/ 233 w 255"/>
              <a:gd name="T35" fmla="*/ 243 h 261"/>
              <a:gd name="T36" fmla="*/ 206 w 255"/>
              <a:gd name="T37" fmla="*/ 252 h 261"/>
              <a:gd name="T38" fmla="*/ 171 w 255"/>
              <a:gd name="T39" fmla="*/ 260 h 261"/>
              <a:gd name="T40" fmla="*/ 150 w 255"/>
              <a:gd name="T41" fmla="*/ 261 h 261"/>
              <a:gd name="T42" fmla="*/ 119 w 255"/>
              <a:gd name="T43" fmla="*/ 257 h 261"/>
              <a:gd name="T44" fmla="*/ 86 w 255"/>
              <a:gd name="T45" fmla="*/ 247 h 261"/>
              <a:gd name="T46" fmla="*/ 79 w 255"/>
              <a:gd name="T47" fmla="*/ 244 h 261"/>
              <a:gd name="T48" fmla="*/ 67 w 255"/>
              <a:gd name="T49" fmla="*/ 239 h 261"/>
              <a:gd name="T50" fmla="*/ 46 w 255"/>
              <a:gd name="T51" fmla="*/ 224 h 261"/>
              <a:gd name="T52" fmla="*/ 29 w 255"/>
              <a:gd name="T53" fmla="*/ 207 h 261"/>
              <a:gd name="T54" fmla="*/ 14 w 255"/>
              <a:gd name="T55" fmla="*/ 187 h 261"/>
              <a:gd name="T56" fmla="*/ 6 w 255"/>
              <a:gd name="T57" fmla="*/ 164 h 261"/>
              <a:gd name="T58" fmla="*/ 1 w 255"/>
              <a:gd name="T59" fmla="*/ 141 h 261"/>
              <a:gd name="T60" fmla="*/ 1 w 255"/>
              <a:gd name="T61" fmla="*/ 115 h 261"/>
              <a:gd name="T62" fmla="*/ 6 w 255"/>
              <a:gd name="T63" fmla="*/ 91 h 261"/>
              <a:gd name="T64" fmla="*/ 9 w 255"/>
              <a:gd name="T65" fmla="*/ 79 h 261"/>
              <a:gd name="T66" fmla="*/ 18 w 255"/>
              <a:gd name="T67" fmla="*/ 61 h 261"/>
              <a:gd name="T68" fmla="*/ 42 w 255"/>
              <a:gd name="T69" fmla="*/ 32 h 261"/>
              <a:gd name="T70" fmla="*/ 74 w 255"/>
              <a:gd name="T71" fmla="*/ 12 h 261"/>
              <a:gd name="T72" fmla="*/ 109 w 255"/>
              <a:gd name="T73" fmla="*/ 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5" h="261">
                <a:moveTo>
                  <a:pt x="127" y="0"/>
                </a:moveTo>
                <a:lnTo>
                  <a:pt x="127" y="0"/>
                </a:lnTo>
                <a:lnTo>
                  <a:pt x="139" y="0"/>
                </a:lnTo>
                <a:lnTo>
                  <a:pt x="151" y="2"/>
                </a:lnTo>
                <a:lnTo>
                  <a:pt x="164" y="5"/>
                </a:lnTo>
                <a:lnTo>
                  <a:pt x="176" y="10"/>
                </a:lnTo>
                <a:lnTo>
                  <a:pt x="176" y="10"/>
                </a:lnTo>
                <a:lnTo>
                  <a:pt x="188" y="16"/>
                </a:lnTo>
                <a:lnTo>
                  <a:pt x="199" y="22"/>
                </a:lnTo>
                <a:lnTo>
                  <a:pt x="208" y="29"/>
                </a:lnTo>
                <a:lnTo>
                  <a:pt x="217" y="38"/>
                </a:lnTo>
                <a:lnTo>
                  <a:pt x="225" y="47"/>
                </a:lnTo>
                <a:lnTo>
                  <a:pt x="233" y="57"/>
                </a:lnTo>
                <a:lnTo>
                  <a:pt x="239" y="68"/>
                </a:lnTo>
                <a:lnTo>
                  <a:pt x="245" y="79"/>
                </a:lnTo>
                <a:lnTo>
                  <a:pt x="248" y="90"/>
                </a:lnTo>
                <a:lnTo>
                  <a:pt x="251" y="102"/>
                </a:lnTo>
                <a:lnTo>
                  <a:pt x="253" y="114"/>
                </a:lnTo>
                <a:lnTo>
                  <a:pt x="255" y="126"/>
                </a:lnTo>
                <a:lnTo>
                  <a:pt x="253" y="138"/>
                </a:lnTo>
                <a:lnTo>
                  <a:pt x="252" y="150"/>
                </a:lnTo>
                <a:lnTo>
                  <a:pt x="248" y="164"/>
                </a:lnTo>
                <a:lnTo>
                  <a:pt x="245" y="176"/>
                </a:lnTo>
                <a:lnTo>
                  <a:pt x="245" y="176"/>
                </a:lnTo>
                <a:lnTo>
                  <a:pt x="239" y="187"/>
                </a:lnTo>
                <a:lnTo>
                  <a:pt x="231" y="198"/>
                </a:lnTo>
                <a:lnTo>
                  <a:pt x="224" y="209"/>
                </a:lnTo>
                <a:lnTo>
                  <a:pt x="216" y="217"/>
                </a:lnTo>
                <a:lnTo>
                  <a:pt x="216" y="217"/>
                </a:lnTo>
                <a:lnTo>
                  <a:pt x="223" y="222"/>
                </a:lnTo>
                <a:lnTo>
                  <a:pt x="230" y="227"/>
                </a:lnTo>
                <a:lnTo>
                  <a:pt x="239" y="230"/>
                </a:lnTo>
                <a:lnTo>
                  <a:pt x="248" y="234"/>
                </a:lnTo>
                <a:lnTo>
                  <a:pt x="248" y="234"/>
                </a:lnTo>
                <a:lnTo>
                  <a:pt x="241" y="239"/>
                </a:lnTo>
                <a:lnTo>
                  <a:pt x="233" y="243"/>
                </a:lnTo>
                <a:lnTo>
                  <a:pt x="221" y="247"/>
                </a:lnTo>
                <a:lnTo>
                  <a:pt x="206" y="252"/>
                </a:lnTo>
                <a:lnTo>
                  <a:pt x="189" y="257"/>
                </a:lnTo>
                <a:lnTo>
                  <a:pt x="171" y="260"/>
                </a:lnTo>
                <a:lnTo>
                  <a:pt x="150" y="261"/>
                </a:lnTo>
                <a:lnTo>
                  <a:pt x="150" y="261"/>
                </a:lnTo>
                <a:lnTo>
                  <a:pt x="134" y="260"/>
                </a:lnTo>
                <a:lnTo>
                  <a:pt x="119" y="257"/>
                </a:lnTo>
                <a:lnTo>
                  <a:pt x="102" y="253"/>
                </a:lnTo>
                <a:lnTo>
                  <a:pt x="86" y="247"/>
                </a:lnTo>
                <a:lnTo>
                  <a:pt x="86" y="247"/>
                </a:lnTo>
                <a:lnTo>
                  <a:pt x="79" y="244"/>
                </a:lnTo>
                <a:lnTo>
                  <a:pt x="79" y="244"/>
                </a:lnTo>
                <a:lnTo>
                  <a:pt x="67" y="239"/>
                </a:lnTo>
                <a:lnTo>
                  <a:pt x="56" y="232"/>
                </a:lnTo>
                <a:lnTo>
                  <a:pt x="46" y="224"/>
                </a:lnTo>
                <a:lnTo>
                  <a:pt x="36" y="216"/>
                </a:lnTo>
                <a:lnTo>
                  <a:pt x="29" y="207"/>
                </a:lnTo>
                <a:lnTo>
                  <a:pt x="22" y="196"/>
                </a:lnTo>
                <a:lnTo>
                  <a:pt x="14" y="187"/>
                </a:lnTo>
                <a:lnTo>
                  <a:pt x="9" y="176"/>
                </a:lnTo>
                <a:lnTo>
                  <a:pt x="6" y="164"/>
                </a:lnTo>
                <a:lnTo>
                  <a:pt x="2" y="152"/>
                </a:lnTo>
                <a:lnTo>
                  <a:pt x="1" y="141"/>
                </a:lnTo>
                <a:lnTo>
                  <a:pt x="0" y="127"/>
                </a:lnTo>
                <a:lnTo>
                  <a:pt x="1" y="115"/>
                </a:lnTo>
                <a:lnTo>
                  <a:pt x="2" y="103"/>
                </a:lnTo>
                <a:lnTo>
                  <a:pt x="6" y="91"/>
                </a:lnTo>
                <a:lnTo>
                  <a:pt x="9" y="79"/>
                </a:lnTo>
                <a:lnTo>
                  <a:pt x="9" y="79"/>
                </a:lnTo>
                <a:lnTo>
                  <a:pt x="14" y="69"/>
                </a:lnTo>
                <a:lnTo>
                  <a:pt x="18" y="61"/>
                </a:lnTo>
                <a:lnTo>
                  <a:pt x="30" y="45"/>
                </a:lnTo>
                <a:lnTo>
                  <a:pt x="42" y="32"/>
                </a:lnTo>
                <a:lnTo>
                  <a:pt x="57" y="21"/>
                </a:lnTo>
                <a:lnTo>
                  <a:pt x="74" y="12"/>
                </a:lnTo>
                <a:lnTo>
                  <a:pt x="91" y="5"/>
                </a:lnTo>
                <a:lnTo>
                  <a:pt x="109" y="1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88"/>
          <p:cNvSpPr>
            <a:spLocks/>
          </p:cNvSpPr>
          <p:nvPr/>
        </p:nvSpPr>
        <p:spPr bwMode="auto">
          <a:xfrm>
            <a:off x="2210613" y="3942795"/>
            <a:ext cx="871110" cy="842075"/>
          </a:xfrm>
          <a:custGeom>
            <a:avLst/>
            <a:gdLst>
              <a:gd name="T0" fmla="*/ 142 w 300"/>
              <a:gd name="T1" fmla="*/ 0 h 290"/>
              <a:gd name="T2" fmla="*/ 120 w 300"/>
              <a:gd name="T3" fmla="*/ 2 h 290"/>
              <a:gd name="T4" fmla="*/ 100 w 300"/>
              <a:gd name="T5" fmla="*/ 7 h 290"/>
              <a:gd name="T6" fmla="*/ 82 w 300"/>
              <a:gd name="T7" fmla="*/ 14 h 290"/>
              <a:gd name="T8" fmla="*/ 63 w 300"/>
              <a:gd name="T9" fmla="*/ 23 h 290"/>
              <a:gd name="T10" fmla="*/ 46 w 300"/>
              <a:gd name="T11" fmla="*/ 37 h 290"/>
              <a:gd name="T12" fmla="*/ 33 w 300"/>
              <a:gd name="T13" fmla="*/ 51 h 290"/>
              <a:gd name="T14" fmla="*/ 21 w 300"/>
              <a:gd name="T15" fmla="*/ 68 h 290"/>
              <a:gd name="T16" fmla="*/ 11 w 300"/>
              <a:gd name="T17" fmla="*/ 88 h 290"/>
              <a:gd name="T18" fmla="*/ 6 w 300"/>
              <a:gd name="T19" fmla="*/ 101 h 290"/>
              <a:gd name="T20" fmla="*/ 0 w 300"/>
              <a:gd name="T21" fmla="*/ 129 h 290"/>
              <a:gd name="T22" fmla="*/ 0 w 300"/>
              <a:gd name="T23" fmla="*/ 157 h 290"/>
              <a:gd name="T24" fmla="*/ 6 w 300"/>
              <a:gd name="T25" fmla="*/ 184 h 290"/>
              <a:gd name="T26" fmla="*/ 17 w 300"/>
              <a:gd name="T27" fmla="*/ 209 h 290"/>
              <a:gd name="T28" fmla="*/ 32 w 300"/>
              <a:gd name="T29" fmla="*/ 231 h 290"/>
              <a:gd name="T30" fmla="*/ 51 w 300"/>
              <a:gd name="T31" fmla="*/ 251 h 290"/>
              <a:gd name="T32" fmla="*/ 74 w 300"/>
              <a:gd name="T33" fmla="*/ 267 h 290"/>
              <a:gd name="T34" fmla="*/ 88 w 300"/>
              <a:gd name="T35" fmla="*/ 273 h 290"/>
              <a:gd name="T36" fmla="*/ 95 w 300"/>
              <a:gd name="T37" fmla="*/ 276 h 290"/>
              <a:gd name="T38" fmla="*/ 129 w 300"/>
              <a:gd name="T39" fmla="*/ 287 h 290"/>
              <a:gd name="T40" fmla="*/ 165 w 300"/>
              <a:gd name="T41" fmla="*/ 290 h 290"/>
              <a:gd name="T42" fmla="*/ 187 w 300"/>
              <a:gd name="T43" fmla="*/ 289 h 290"/>
              <a:gd name="T44" fmla="*/ 225 w 300"/>
              <a:gd name="T45" fmla="*/ 282 h 290"/>
              <a:gd name="T46" fmla="*/ 253 w 300"/>
              <a:gd name="T47" fmla="*/ 272 h 290"/>
              <a:gd name="T48" fmla="*/ 272 w 300"/>
              <a:gd name="T49" fmla="*/ 262 h 290"/>
              <a:gd name="T50" fmla="*/ 268 w 300"/>
              <a:gd name="T51" fmla="*/ 235 h 290"/>
              <a:gd name="T52" fmla="*/ 254 w 300"/>
              <a:gd name="T53" fmla="*/ 230 h 290"/>
              <a:gd name="T54" fmla="*/ 265 w 300"/>
              <a:gd name="T55" fmla="*/ 214 h 290"/>
              <a:gd name="T56" fmla="*/ 273 w 300"/>
              <a:gd name="T57" fmla="*/ 196 h 290"/>
              <a:gd name="T58" fmla="*/ 282 w 300"/>
              <a:gd name="T59" fmla="*/ 169 h 290"/>
              <a:gd name="T60" fmla="*/ 284 w 300"/>
              <a:gd name="T61" fmla="*/ 141 h 290"/>
              <a:gd name="T62" fmla="*/ 282 w 300"/>
              <a:gd name="T63" fmla="*/ 113 h 290"/>
              <a:gd name="T64" fmla="*/ 273 w 300"/>
              <a:gd name="T65" fmla="*/ 88 h 290"/>
              <a:gd name="T66" fmla="*/ 260 w 300"/>
              <a:gd name="T67" fmla="*/ 64 h 290"/>
              <a:gd name="T68" fmla="*/ 243 w 300"/>
              <a:gd name="T69" fmla="*/ 42 h 290"/>
              <a:gd name="T70" fmla="*/ 221 w 300"/>
              <a:gd name="T71" fmla="*/ 25 h 290"/>
              <a:gd name="T72" fmla="*/ 197 w 300"/>
              <a:gd name="T73" fmla="*/ 11 h 290"/>
              <a:gd name="T74" fmla="*/ 183 w 300"/>
              <a:gd name="T75" fmla="*/ 7 h 290"/>
              <a:gd name="T76" fmla="*/ 155 w 300"/>
              <a:gd name="T77" fmla="*/ 0 h 290"/>
              <a:gd name="T78" fmla="*/ 142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42" y="0"/>
                </a:moveTo>
                <a:lnTo>
                  <a:pt x="142" y="0"/>
                </a:lnTo>
                <a:lnTo>
                  <a:pt x="131" y="0"/>
                </a:lnTo>
                <a:lnTo>
                  <a:pt x="120" y="2"/>
                </a:lnTo>
                <a:lnTo>
                  <a:pt x="111" y="3"/>
                </a:lnTo>
                <a:lnTo>
                  <a:pt x="100" y="7"/>
                </a:lnTo>
                <a:lnTo>
                  <a:pt x="90" y="10"/>
                </a:lnTo>
                <a:lnTo>
                  <a:pt x="82" y="14"/>
                </a:lnTo>
                <a:lnTo>
                  <a:pt x="72" y="19"/>
                </a:lnTo>
                <a:lnTo>
                  <a:pt x="63" y="23"/>
                </a:lnTo>
                <a:lnTo>
                  <a:pt x="55" y="30"/>
                </a:lnTo>
                <a:lnTo>
                  <a:pt x="46" y="37"/>
                </a:lnTo>
                <a:lnTo>
                  <a:pt x="39" y="44"/>
                </a:lnTo>
                <a:lnTo>
                  <a:pt x="33" y="51"/>
                </a:lnTo>
                <a:lnTo>
                  <a:pt x="26" y="60"/>
                </a:lnTo>
                <a:lnTo>
                  <a:pt x="21" y="68"/>
                </a:lnTo>
                <a:lnTo>
                  <a:pt x="15" y="78"/>
                </a:lnTo>
                <a:lnTo>
                  <a:pt x="11" y="88"/>
                </a:lnTo>
                <a:lnTo>
                  <a:pt x="11" y="88"/>
                </a:lnTo>
                <a:lnTo>
                  <a:pt x="6" y="101"/>
                </a:lnTo>
                <a:lnTo>
                  <a:pt x="3" y="116"/>
                </a:lnTo>
                <a:lnTo>
                  <a:pt x="0" y="129"/>
                </a:lnTo>
                <a:lnTo>
                  <a:pt x="0" y="142"/>
                </a:lnTo>
                <a:lnTo>
                  <a:pt x="0" y="157"/>
                </a:lnTo>
                <a:lnTo>
                  <a:pt x="3" y="170"/>
                </a:lnTo>
                <a:lnTo>
                  <a:pt x="6" y="184"/>
                </a:lnTo>
                <a:lnTo>
                  <a:pt x="11" y="196"/>
                </a:lnTo>
                <a:lnTo>
                  <a:pt x="17" y="209"/>
                </a:lnTo>
                <a:lnTo>
                  <a:pt x="23" y="220"/>
                </a:lnTo>
                <a:lnTo>
                  <a:pt x="32" y="231"/>
                </a:lnTo>
                <a:lnTo>
                  <a:pt x="41" y="242"/>
                </a:lnTo>
                <a:lnTo>
                  <a:pt x="51" y="251"/>
                </a:lnTo>
                <a:lnTo>
                  <a:pt x="62" y="260"/>
                </a:lnTo>
                <a:lnTo>
                  <a:pt x="74" y="267"/>
                </a:lnTo>
                <a:lnTo>
                  <a:pt x="88" y="273"/>
                </a:lnTo>
                <a:lnTo>
                  <a:pt x="88" y="273"/>
                </a:lnTo>
                <a:lnTo>
                  <a:pt x="95" y="276"/>
                </a:lnTo>
                <a:lnTo>
                  <a:pt x="95" y="276"/>
                </a:lnTo>
                <a:lnTo>
                  <a:pt x="112" y="282"/>
                </a:lnTo>
                <a:lnTo>
                  <a:pt x="129" y="287"/>
                </a:lnTo>
                <a:lnTo>
                  <a:pt x="147" y="290"/>
                </a:lnTo>
                <a:lnTo>
                  <a:pt x="165" y="290"/>
                </a:lnTo>
                <a:lnTo>
                  <a:pt x="165" y="290"/>
                </a:lnTo>
                <a:lnTo>
                  <a:pt x="187" y="289"/>
                </a:lnTo>
                <a:lnTo>
                  <a:pt x="206" y="287"/>
                </a:lnTo>
                <a:lnTo>
                  <a:pt x="225" y="282"/>
                </a:lnTo>
                <a:lnTo>
                  <a:pt x="240" y="277"/>
                </a:lnTo>
                <a:lnTo>
                  <a:pt x="253" y="272"/>
                </a:lnTo>
                <a:lnTo>
                  <a:pt x="262" y="267"/>
                </a:lnTo>
                <a:lnTo>
                  <a:pt x="272" y="262"/>
                </a:lnTo>
                <a:lnTo>
                  <a:pt x="300" y="244"/>
                </a:lnTo>
                <a:lnTo>
                  <a:pt x="268" y="235"/>
                </a:lnTo>
                <a:lnTo>
                  <a:pt x="268" y="235"/>
                </a:lnTo>
                <a:lnTo>
                  <a:pt x="254" y="230"/>
                </a:lnTo>
                <a:lnTo>
                  <a:pt x="254" y="230"/>
                </a:lnTo>
                <a:lnTo>
                  <a:pt x="265" y="214"/>
                </a:lnTo>
                <a:lnTo>
                  <a:pt x="273" y="196"/>
                </a:lnTo>
                <a:lnTo>
                  <a:pt x="273" y="196"/>
                </a:lnTo>
                <a:lnTo>
                  <a:pt x="278" y="182"/>
                </a:lnTo>
                <a:lnTo>
                  <a:pt x="282" y="169"/>
                </a:lnTo>
                <a:lnTo>
                  <a:pt x="283" y="154"/>
                </a:lnTo>
                <a:lnTo>
                  <a:pt x="284" y="141"/>
                </a:lnTo>
                <a:lnTo>
                  <a:pt x="283" y="128"/>
                </a:lnTo>
                <a:lnTo>
                  <a:pt x="282" y="113"/>
                </a:lnTo>
                <a:lnTo>
                  <a:pt x="278" y="100"/>
                </a:lnTo>
                <a:lnTo>
                  <a:pt x="273" y="88"/>
                </a:lnTo>
                <a:lnTo>
                  <a:pt x="267" y="76"/>
                </a:lnTo>
                <a:lnTo>
                  <a:pt x="260" y="64"/>
                </a:lnTo>
                <a:lnTo>
                  <a:pt x="253" y="53"/>
                </a:lnTo>
                <a:lnTo>
                  <a:pt x="243" y="42"/>
                </a:lnTo>
                <a:lnTo>
                  <a:pt x="233" y="33"/>
                </a:lnTo>
                <a:lnTo>
                  <a:pt x="221" y="25"/>
                </a:lnTo>
                <a:lnTo>
                  <a:pt x="209" y="17"/>
                </a:lnTo>
                <a:lnTo>
                  <a:pt x="197" y="11"/>
                </a:lnTo>
                <a:lnTo>
                  <a:pt x="197" y="11"/>
                </a:lnTo>
                <a:lnTo>
                  <a:pt x="183" y="7"/>
                </a:lnTo>
                <a:lnTo>
                  <a:pt x="170" y="3"/>
                </a:lnTo>
                <a:lnTo>
                  <a:pt x="155" y="0"/>
                </a:lnTo>
                <a:lnTo>
                  <a:pt x="142" y="0"/>
                </a:lnTo>
                <a:lnTo>
                  <a:pt x="1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90"/>
          <p:cNvSpPr>
            <a:spLocks/>
          </p:cNvSpPr>
          <p:nvPr/>
        </p:nvSpPr>
        <p:spPr bwMode="auto">
          <a:xfrm>
            <a:off x="4684567" y="3995067"/>
            <a:ext cx="2491377" cy="2485569"/>
          </a:xfrm>
          <a:custGeom>
            <a:avLst/>
            <a:gdLst>
              <a:gd name="T0" fmla="*/ 558 w 858"/>
              <a:gd name="T1" fmla="*/ 0 h 857"/>
              <a:gd name="T2" fmla="*/ 490 w 858"/>
              <a:gd name="T3" fmla="*/ 17 h 857"/>
              <a:gd name="T4" fmla="*/ 455 w 858"/>
              <a:gd name="T5" fmla="*/ 21 h 857"/>
              <a:gd name="T6" fmla="*/ 418 w 858"/>
              <a:gd name="T7" fmla="*/ 22 h 857"/>
              <a:gd name="T8" fmla="*/ 400 w 858"/>
              <a:gd name="T9" fmla="*/ 22 h 857"/>
              <a:gd name="T10" fmla="*/ 364 w 858"/>
              <a:gd name="T11" fmla="*/ 20 h 857"/>
              <a:gd name="T12" fmla="*/ 312 w 858"/>
              <a:gd name="T13" fmla="*/ 10 h 857"/>
              <a:gd name="T14" fmla="*/ 278 w 858"/>
              <a:gd name="T15" fmla="*/ 0 h 857"/>
              <a:gd name="T16" fmla="*/ 230 w 858"/>
              <a:gd name="T17" fmla="*/ 20 h 857"/>
              <a:gd name="T18" fmla="*/ 186 w 858"/>
              <a:gd name="T19" fmla="*/ 44 h 857"/>
              <a:gd name="T20" fmla="*/ 144 w 858"/>
              <a:gd name="T21" fmla="*/ 73 h 857"/>
              <a:gd name="T22" fmla="*/ 107 w 858"/>
              <a:gd name="T23" fmla="*/ 107 h 857"/>
              <a:gd name="T24" fmla="*/ 73 w 858"/>
              <a:gd name="T25" fmla="*/ 145 h 857"/>
              <a:gd name="T26" fmla="*/ 44 w 858"/>
              <a:gd name="T27" fmla="*/ 186 h 857"/>
              <a:gd name="T28" fmla="*/ 19 w 858"/>
              <a:gd name="T29" fmla="*/ 231 h 857"/>
              <a:gd name="T30" fmla="*/ 0 w 858"/>
              <a:gd name="T31" fmla="*/ 278 h 857"/>
              <a:gd name="T32" fmla="*/ 10 w 858"/>
              <a:gd name="T33" fmla="*/ 312 h 857"/>
              <a:gd name="T34" fmla="*/ 22 w 858"/>
              <a:gd name="T35" fmla="*/ 381 h 857"/>
              <a:gd name="T36" fmla="*/ 23 w 858"/>
              <a:gd name="T37" fmla="*/ 416 h 857"/>
              <a:gd name="T38" fmla="*/ 17 w 858"/>
              <a:gd name="T39" fmla="*/ 488 h 857"/>
              <a:gd name="T40" fmla="*/ 0 w 858"/>
              <a:gd name="T41" fmla="*/ 555 h 857"/>
              <a:gd name="T42" fmla="*/ 12 w 858"/>
              <a:gd name="T43" fmla="*/ 587 h 857"/>
              <a:gd name="T44" fmla="*/ 44 w 858"/>
              <a:gd name="T45" fmla="*/ 648 h 857"/>
              <a:gd name="T46" fmla="*/ 84 w 858"/>
              <a:gd name="T47" fmla="*/ 703 h 857"/>
              <a:gd name="T48" fmla="*/ 131 w 858"/>
              <a:gd name="T49" fmla="*/ 750 h 857"/>
              <a:gd name="T50" fmla="*/ 186 w 858"/>
              <a:gd name="T51" fmla="*/ 791 h 857"/>
              <a:gd name="T52" fmla="*/ 246 w 858"/>
              <a:gd name="T53" fmla="*/ 822 h 857"/>
              <a:gd name="T54" fmla="*/ 312 w 858"/>
              <a:gd name="T55" fmla="*/ 843 h 857"/>
              <a:gd name="T56" fmla="*/ 382 w 858"/>
              <a:gd name="T57" fmla="*/ 855 h 857"/>
              <a:gd name="T58" fmla="*/ 418 w 858"/>
              <a:gd name="T59" fmla="*/ 857 h 857"/>
              <a:gd name="T60" fmla="*/ 440 w 858"/>
              <a:gd name="T61" fmla="*/ 855 h 857"/>
              <a:gd name="T62" fmla="*/ 485 w 858"/>
              <a:gd name="T63" fmla="*/ 852 h 857"/>
              <a:gd name="T64" fmla="*/ 528 w 858"/>
              <a:gd name="T65" fmla="*/ 843 h 857"/>
              <a:gd name="T66" fmla="*/ 569 w 858"/>
              <a:gd name="T67" fmla="*/ 830 h 857"/>
              <a:gd name="T68" fmla="*/ 609 w 858"/>
              <a:gd name="T69" fmla="*/ 813 h 857"/>
              <a:gd name="T70" fmla="*/ 646 w 858"/>
              <a:gd name="T71" fmla="*/ 792 h 857"/>
              <a:gd name="T72" fmla="*/ 680 w 858"/>
              <a:gd name="T73" fmla="*/ 769 h 857"/>
              <a:gd name="T74" fmla="*/ 713 w 858"/>
              <a:gd name="T75" fmla="*/ 743 h 857"/>
              <a:gd name="T76" fmla="*/ 744 w 858"/>
              <a:gd name="T77" fmla="*/ 712 h 857"/>
              <a:gd name="T78" fmla="*/ 770 w 858"/>
              <a:gd name="T79" fmla="*/ 680 h 857"/>
              <a:gd name="T80" fmla="*/ 794 w 858"/>
              <a:gd name="T81" fmla="*/ 644 h 857"/>
              <a:gd name="T82" fmla="*/ 814 w 858"/>
              <a:gd name="T83" fmla="*/ 608 h 857"/>
              <a:gd name="T84" fmla="*/ 831 w 858"/>
              <a:gd name="T85" fmla="*/ 568 h 857"/>
              <a:gd name="T86" fmla="*/ 844 w 858"/>
              <a:gd name="T87" fmla="*/ 527 h 857"/>
              <a:gd name="T88" fmla="*/ 853 w 858"/>
              <a:gd name="T89" fmla="*/ 484 h 857"/>
              <a:gd name="T90" fmla="*/ 858 w 858"/>
              <a:gd name="T91" fmla="*/ 439 h 857"/>
              <a:gd name="T92" fmla="*/ 858 w 858"/>
              <a:gd name="T93" fmla="*/ 416 h 857"/>
              <a:gd name="T94" fmla="*/ 856 w 858"/>
              <a:gd name="T95" fmla="*/ 381 h 857"/>
              <a:gd name="T96" fmla="*/ 845 w 858"/>
              <a:gd name="T97" fmla="*/ 312 h 857"/>
              <a:gd name="T98" fmla="*/ 824 w 858"/>
              <a:gd name="T99" fmla="*/ 247 h 857"/>
              <a:gd name="T100" fmla="*/ 792 w 858"/>
              <a:gd name="T101" fmla="*/ 186 h 857"/>
              <a:gd name="T102" fmla="*/ 752 w 858"/>
              <a:gd name="T103" fmla="*/ 131 h 857"/>
              <a:gd name="T104" fmla="*/ 705 w 858"/>
              <a:gd name="T105" fmla="*/ 84 h 857"/>
              <a:gd name="T106" fmla="*/ 650 w 858"/>
              <a:gd name="T107" fmla="*/ 44 h 857"/>
              <a:gd name="T108" fmla="*/ 589 w 858"/>
              <a:gd name="T109" fmla="*/ 13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58" h="857">
                <a:moveTo>
                  <a:pt x="558" y="0"/>
                </a:moveTo>
                <a:lnTo>
                  <a:pt x="558" y="0"/>
                </a:lnTo>
                <a:lnTo>
                  <a:pt x="524" y="10"/>
                </a:lnTo>
                <a:lnTo>
                  <a:pt x="490" y="17"/>
                </a:lnTo>
                <a:lnTo>
                  <a:pt x="472" y="20"/>
                </a:lnTo>
                <a:lnTo>
                  <a:pt x="455" y="21"/>
                </a:lnTo>
                <a:lnTo>
                  <a:pt x="437" y="22"/>
                </a:lnTo>
                <a:lnTo>
                  <a:pt x="418" y="22"/>
                </a:lnTo>
                <a:lnTo>
                  <a:pt x="418" y="22"/>
                </a:lnTo>
                <a:lnTo>
                  <a:pt x="400" y="22"/>
                </a:lnTo>
                <a:lnTo>
                  <a:pt x="382" y="21"/>
                </a:lnTo>
                <a:lnTo>
                  <a:pt x="364" y="20"/>
                </a:lnTo>
                <a:lnTo>
                  <a:pt x="346" y="17"/>
                </a:lnTo>
                <a:lnTo>
                  <a:pt x="312" y="10"/>
                </a:lnTo>
                <a:lnTo>
                  <a:pt x="278" y="0"/>
                </a:lnTo>
                <a:lnTo>
                  <a:pt x="278" y="0"/>
                </a:lnTo>
                <a:lnTo>
                  <a:pt x="253" y="9"/>
                </a:lnTo>
                <a:lnTo>
                  <a:pt x="230" y="20"/>
                </a:lnTo>
                <a:lnTo>
                  <a:pt x="207" y="31"/>
                </a:lnTo>
                <a:lnTo>
                  <a:pt x="186" y="44"/>
                </a:lnTo>
                <a:lnTo>
                  <a:pt x="165" y="57"/>
                </a:lnTo>
                <a:lnTo>
                  <a:pt x="144" y="73"/>
                </a:lnTo>
                <a:lnTo>
                  <a:pt x="125" y="89"/>
                </a:lnTo>
                <a:lnTo>
                  <a:pt x="107" y="107"/>
                </a:lnTo>
                <a:lnTo>
                  <a:pt x="90" y="125"/>
                </a:lnTo>
                <a:lnTo>
                  <a:pt x="73" y="145"/>
                </a:lnTo>
                <a:lnTo>
                  <a:pt x="58" y="165"/>
                </a:lnTo>
                <a:lnTo>
                  <a:pt x="44" y="186"/>
                </a:lnTo>
                <a:lnTo>
                  <a:pt x="32" y="208"/>
                </a:lnTo>
                <a:lnTo>
                  <a:pt x="19" y="231"/>
                </a:lnTo>
                <a:lnTo>
                  <a:pt x="10" y="254"/>
                </a:lnTo>
                <a:lnTo>
                  <a:pt x="0" y="278"/>
                </a:lnTo>
                <a:lnTo>
                  <a:pt x="0" y="278"/>
                </a:lnTo>
                <a:lnTo>
                  <a:pt x="10" y="312"/>
                </a:lnTo>
                <a:lnTo>
                  <a:pt x="17" y="346"/>
                </a:lnTo>
                <a:lnTo>
                  <a:pt x="22" y="381"/>
                </a:lnTo>
                <a:lnTo>
                  <a:pt x="23" y="416"/>
                </a:lnTo>
                <a:lnTo>
                  <a:pt x="23" y="416"/>
                </a:lnTo>
                <a:lnTo>
                  <a:pt x="22" y="453"/>
                </a:lnTo>
                <a:lnTo>
                  <a:pt x="17" y="488"/>
                </a:lnTo>
                <a:lnTo>
                  <a:pt x="10" y="522"/>
                </a:lnTo>
                <a:lnTo>
                  <a:pt x="0" y="555"/>
                </a:lnTo>
                <a:lnTo>
                  <a:pt x="0" y="555"/>
                </a:lnTo>
                <a:lnTo>
                  <a:pt x="12" y="587"/>
                </a:lnTo>
                <a:lnTo>
                  <a:pt x="27" y="619"/>
                </a:lnTo>
                <a:lnTo>
                  <a:pt x="44" y="648"/>
                </a:lnTo>
                <a:lnTo>
                  <a:pt x="63" y="676"/>
                </a:lnTo>
                <a:lnTo>
                  <a:pt x="84" y="703"/>
                </a:lnTo>
                <a:lnTo>
                  <a:pt x="107" y="728"/>
                </a:lnTo>
                <a:lnTo>
                  <a:pt x="131" y="750"/>
                </a:lnTo>
                <a:lnTo>
                  <a:pt x="158" y="772"/>
                </a:lnTo>
                <a:lnTo>
                  <a:pt x="186" y="791"/>
                </a:lnTo>
                <a:lnTo>
                  <a:pt x="216" y="807"/>
                </a:lnTo>
                <a:lnTo>
                  <a:pt x="246" y="822"/>
                </a:lnTo>
                <a:lnTo>
                  <a:pt x="279" y="834"/>
                </a:lnTo>
                <a:lnTo>
                  <a:pt x="312" y="843"/>
                </a:lnTo>
                <a:lnTo>
                  <a:pt x="347" y="851"/>
                </a:lnTo>
                <a:lnTo>
                  <a:pt x="382" y="855"/>
                </a:lnTo>
                <a:lnTo>
                  <a:pt x="400" y="857"/>
                </a:lnTo>
                <a:lnTo>
                  <a:pt x="418" y="857"/>
                </a:lnTo>
                <a:lnTo>
                  <a:pt x="418" y="857"/>
                </a:lnTo>
                <a:lnTo>
                  <a:pt x="440" y="855"/>
                </a:lnTo>
                <a:lnTo>
                  <a:pt x="463" y="854"/>
                </a:lnTo>
                <a:lnTo>
                  <a:pt x="485" y="852"/>
                </a:lnTo>
                <a:lnTo>
                  <a:pt x="507" y="848"/>
                </a:lnTo>
                <a:lnTo>
                  <a:pt x="528" y="843"/>
                </a:lnTo>
                <a:lnTo>
                  <a:pt x="548" y="837"/>
                </a:lnTo>
                <a:lnTo>
                  <a:pt x="569" y="830"/>
                </a:lnTo>
                <a:lnTo>
                  <a:pt x="589" y="822"/>
                </a:lnTo>
                <a:lnTo>
                  <a:pt x="609" y="813"/>
                </a:lnTo>
                <a:lnTo>
                  <a:pt x="627" y="803"/>
                </a:lnTo>
                <a:lnTo>
                  <a:pt x="646" y="792"/>
                </a:lnTo>
                <a:lnTo>
                  <a:pt x="663" y="781"/>
                </a:lnTo>
                <a:lnTo>
                  <a:pt x="680" y="769"/>
                </a:lnTo>
                <a:lnTo>
                  <a:pt x="697" y="756"/>
                </a:lnTo>
                <a:lnTo>
                  <a:pt x="713" y="743"/>
                </a:lnTo>
                <a:lnTo>
                  <a:pt x="729" y="728"/>
                </a:lnTo>
                <a:lnTo>
                  <a:pt x="744" y="712"/>
                </a:lnTo>
                <a:lnTo>
                  <a:pt x="757" y="697"/>
                </a:lnTo>
                <a:lnTo>
                  <a:pt x="770" y="680"/>
                </a:lnTo>
                <a:lnTo>
                  <a:pt x="782" y="663"/>
                </a:lnTo>
                <a:lnTo>
                  <a:pt x="794" y="644"/>
                </a:lnTo>
                <a:lnTo>
                  <a:pt x="804" y="626"/>
                </a:lnTo>
                <a:lnTo>
                  <a:pt x="814" y="608"/>
                </a:lnTo>
                <a:lnTo>
                  <a:pt x="824" y="589"/>
                </a:lnTo>
                <a:lnTo>
                  <a:pt x="831" y="568"/>
                </a:lnTo>
                <a:lnTo>
                  <a:pt x="838" y="547"/>
                </a:lnTo>
                <a:lnTo>
                  <a:pt x="844" y="527"/>
                </a:lnTo>
                <a:lnTo>
                  <a:pt x="849" y="506"/>
                </a:lnTo>
                <a:lnTo>
                  <a:pt x="853" y="484"/>
                </a:lnTo>
                <a:lnTo>
                  <a:pt x="855" y="463"/>
                </a:lnTo>
                <a:lnTo>
                  <a:pt x="858" y="439"/>
                </a:lnTo>
                <a:lnTo>
                  <a:pt x="858" y="416"/>
                </a:lnTo>
                <a:lnTo>
                  <a:pt x="858" y="416"/>
                </a:lnTo>
                <a:lnTo>
                  <a:pt x="858" y="399"/>
                </a:lnTo>
                <a:lnTo>
                  <a:pt x="856" y="381"/>
                </a:lnTo>
                <a:lnTo>
                  <a:pt x="851" y="346"/>
                </a:lnTo>
                <a:lnTo>
                  <a:pt x="845" y="312"/>
                </a:lnTo>
                <a:lnTo>
                  <a:pt x="836" y="278"/>
                </a:lnTo>
                <a:lnTo>
                  <a:pt x="824" y="247"/>
                </a:lnTo>
                <a:lnTo>
                  <a:pt x="809" y="215"/>
                </a:lnTo>
                <a:lnTo>
                  <a:pt x="792" y="186"/>
                </a:lnTo>
                <a:lnTo>
                  <a:pt x="773" y="158"/>
                </a:lnTo>
                <a:lnTo>
                  <a:pt x="752" y="131"/>
                </a:lnTo>
                <a:lnTo>
                  <a:pt x="729" y="107"/>
                </a:lnTo>
                <a:lnTo>
                  <a:pt x="705" y="84"/>
                </a:lnTo>
                <a:lnTo>
                  <a:pt x="678" y="62"/>
                </a:lnTo>
                <a:lnTo>
                  <a:pt x="650" y="44"/>
                </a:lnTo>
                <a:lnTo>
                  <a:pt x="621" y="27"/>
                </a:lnTo>
                <a:lnTo>
                  <a:pt x="589" y="13"/>
                </a:lnTo>
                <a:lnTo>
                  <a:pt x="5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92"/>
          <p:cNvSpPr>
            <a:spLocks/>
          </p:cNvSpPr>
          <p:nvPr/>
        </p:nvSpPr>
        <p:spPr bwMode="auto">
          <a:xfrm>
            <a:off x="5491793" y="3925378"/>
            <a:ext cx="813036" cy="133572"/>
          </a:xfrm>
          <a:custGeom>
            <a:avLst/>
            <a:gdLst>
              <a:gd name="T0" fmla="*/ 140 w 280"/>
              <a:gd name="T1" fmla="*/ 0 h 45"/>
              <a:gd name="T2" fmla="*/ 140 w 280"/>
              <a:gd name="T3" fmla="*/ 0 h 45"/>
              <a:gd name="T4" fmla="*/ 122 w 280"/>
              <a:gd name="T5" fmla="*/ 0 h 45"/>
              <a:gd name="T6" fmla="*/ 104 w 280"/>
              <a:gd name="T7" fmla="*/ 2 h 45"/>
              <a:gd name="T8" fmla="*/ 86 w 280"/>
              <a:gd name="T9" fmla="*/ 4 h 45"/>
              <a:gd name="T10" fmla="*/ 68 w 280"/>
              <a:gd name="T11" fmla="*/ 6 h 45"/>
              <a:gd name="T12" fmla="*/ 34 w 280"/>
              <a:gd name="T13" fmla="*/ 14 h 45"/>
              <a:gd name="T14" fmla="*/ 0 w 280"/>
              <a:gd name="T15" fmla="*/ 23 h 45"/>
              <a:gd name="T16" fmla="*/ 0 w 280"/>
              <a:gd name="T17" fmla="*/ 23 h 45"/>
              <a:gd name="T18" fmla="*/ 34 w 280"/>
              <a:gd name="T19" fmla="*/ 33 h 45"/>
              <a:gd name="T20" fmla="*/ 68 w 280"/>
              <a:gd name="T21" fmla="*/ 40 h 45"/>
              <a:gd name="T22" fmla="*/ 86 w 280"/>
              <a:gd name="T23" fmla="*/ 43 h 45"/>
              <a:gd name="T24" fmla="*/ 104 w 280"/>
              <a:gd name="T25" fmla="*/ 44 h 45"/>
              <a:gd name="T26" fmla="*/ 122 w 280"/>
              <a:gd name="T27" fmla="*/ 45 h 45"/>
              <a:gd name="T28" fmla="*/ 140 w 280"/>
              <a:gd name="T29" fmla="*/ 45 h 45"/>
              <a:gd name="T30" fmla="*/ 140 w 280"/>
              <a:gd name="T31" fmla="*/ 45 h 45"/>
              <a:gd name="T32" fmla="*/ 159 w 280"/>
              <a:gd name="T33" fmla="*/ 45 h 45"/>
              <a:gd name="T34" fmla="*/ 177 w 280"/>
              <a:gd name="T35" fmla="*/ 44 h 45"/>
              <a:gd name="T36" fmla="*/ 194 w 280"/>
              <a:gd name="T37" fmla="*/ 43 h 45"/>
              <a:gd name="T38" fmla="*/ 212 w 280"/>
              <a:gd name="T39" fmla="*/ 40 h 45"/>
              <a:gd name="T40" fmla="*/ 246 w 280"/>
              <a:gd name="T41" fmla="*/ 33 h 45"/>
              <a:gd name="T42" fmla="*/ 280 w 280"/>
              <a:gd name="T43" fmla="*/ 23 h 45"/>
              <a:gd name="T44" fmla="*/ 280 w 280"/>
              <a:gd name="T45" fmla="*/ 23 h 45"/>
              <a:gd name="T46" fmla="*/ 246 w 280"/>
              <a:gd name="T47" fmla="*/ 14 h 45"/>
              <a:gd name="T48" fmla="*/ 212 w 280"/>
              <a:gd name="T49" fmla="*/ 6 h 45"/>
              <a:gd name="T50" fmla="*/ 194 w 280"/>
              <a:gd name="T51" fmla="*/ 4 h 45"/>
              <a:gd name="T52" fmla="*/ 177 w 280"/>
              <a:gd name="T53" fmla="*/ 2 h 45"/>
              <a:gd name="T54" fmla="*/ 159 w 280"/>
              <a:gd name="T55" fmla="*/ 0 h 45"/>
              <a:gd name="T56" fmla="*/ 140 w 280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0" h="45">
                <a:moveTo>
                  <a:pt x="140" y="0"/>
                </a:moveTo>
                <a:lnTo>
                  <a:pt x="140" y="0"/>
                </a:lnTo>
                <a:lnTo>
                  <a:pt x="122" y="0"/>
                </a:lnTo>
                <a:lnTo>
                  <a:pt x="104" y="2"/>
                </a:lnTo>
                <a:lnTo>
                  <a:pt x="86" y="4"/>
                </a:lnTo>
                <a:lnTo>
                  <a:pt x="68" y="6"/>
                </a:lnTo>
                <a:lnTo>
                  <a:pt x="34" y="14"/>
                </a:lnTo>
                <a:lnTo>
                  <a:pt x="0" y="23"/>
                </a:lnTo>
                <a:lnTo>
                  <a:pt x="0" y="23"/>
                </a:lnTo>
                <a:lnTo>
                  <a:pt x="34" y="33"/>
                </a:lnTo>
                <a:lnTo>
                  <a:pt x="68" y="40"/>
                </a:lnTo>
                <a:lnTo>
                  <a:pt x="86" y="43"/>
                </a:lnTo>
                <a:lnTo>
                  <a:pt x="104" y="44"/>
                </a:lnTo>
                <a:lnTo>
                  <a:pt x="122" y="45"/>
                </a:lnTo>
                <a:lnTo>
                  <a:pt x="140" y="45"/>
                </a:lnTo>
                <a:lnTo>
                  <a:pt x="140" y="45"/>
                </a:lnTo>
                <a:lnTo>
                  <a:pt x="159" y="45"/>
                </a:lnTo>
                <a:lnTo>
                  <a:pt x="177" y="44"/>
                </a:lnTo>
                <a:lnTo>
                  <a:pt x="194" y="43"/>
                </a:lnTo>
                <a:lnTo>
                  <a:pt x="212" y="40"/>
                </a:lnTo>
                <a:lnTo>
                  <a:pt x="246" y="33"/>
                </a:lnTo>
                <a:lnTo>
                  <a:pt x="280" y="23"/>
                </a:lnTo>
                <a:lnTo>
                  <a:pt x="280" y="23"/>
                </a:lnTo>
                <a:lnTo>
                  <a:pt x="246" y="14"/>
                </a:lnTo>
                <a:lnTo>
                  <a:pt x="212" y="6"/>
                </a:lnTo>
                <a:lnTo>
                  <a:pt x="194" y="4"/>
                </a:lnTo>
                <a:lnTo>
                  <a:pt x="177" y="2"/>
                </a:lnTo>
                <a:lnTo>
                  <a:pt x="159" y="0"/>
                </a:lnTo>
                <a:lnTo>
                  <a:pt x="14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94"/>
          <p:cNvSpPr>
            <a:spLocks/>
          </p:cNvSpPr>
          <p:nvPr/>
        </p:nvSpPr>
        <p:spPr bwMode="auto">
          <a:xfrm>
            <a:off x="4626493" y="4802294"/>
            <a:ext cx="127763" cy="801422"/>
          </a:xfrm>
          <a:custGeom>
            <a:avLst/>
            <a:gdLst>
              <a:gd name="T0" fmla="*/ 22 w 45"/>
              <a:gd name="T1" fmla="*/ 0 h 277"/>
              <a:gd name="T2" fmla="*/ 22 w 45"/>
              <a:gd name="T3" fmla="*/ 0 h 277"/>
              <a:gd name="T4" fmla="*/ 13 w 45"/>
              <a:gd name="T5" fmla="*/ 34 h 277"/>
              <a:gd name="T6" fmla="*/ 6 w 45"/>
              <a:gd name="T7" fmla="*/ 68 h 277"/>
              <a:gd name="T8" fmla="*/ 1 w 45"/>
              <a:gd name="T9" fmla="*/ 103 h 277"/>
              <a:gd name="T10" fmla="*/ 0 w 45"/>
              <a:gd name="T11" fmla="*/ 138 h 277"/>
              <a:gd name="T12" fmla="*/ 0 w 45"/>
              <a:gd name="T13" fmla="*/ 138 h 277"/>
              <a:gd name="T14" fmla="*/ 1 w 45"/>
              <a:gd name="T15" fmla="*/ 175 h 277"/>
              <a:gd name="T16" fmla="*/ 6 w 45"/>
              <a:gd name="T17" fmla="*/ 210 h 277"/>
              <a:gd name="T18" fmla="*/ 13 w 45"/>
              <a:gd name="T19" fmla="*/ 244 h 277"/>
              <a:gd name="T20" fmla="*/ 22 w 45"/>
              <a:gd name="T21" fmla="*/ 277 h 277"/>
              <a:gd name="T22" fmla="*/ 22 w 45"/>
              <a:gd name="T23" fmla="*/ 277 h 277"/>
              <a:gd name="T24" fmla="*/ 32 w 45"/>
              <a:gd name="T25" fmla="*/ 244 h 277"/>
              <a:gd name="T26" fmla="*/ 39 w 45"/>
              <a:gd name="T27" fmla="*/ 210 h 277"/>
              <a:gd name="T28" fmla="*/ 44 w 45"/>
              <a:gd name="T29" fmla="*/ 175 h 277"/>
              <a:gd name="T30" fmla="*/ 45 w 45"/>
              <a:gd name="T31" fmla="*/ 138 h 277"/>
              <a:gd name="T32" fmla="*/ 45 w 45"/>
              <a:gd name="T33" fmla="*/ 138 h 277"/>
              <a:gd name="T34" fmla="*/ 44 w 45"/>
              <a:gd name="T35" fmla="*/ 103 h 277"/>
              <a:gd name="T36" fmla="*/ 39 w 45"/>
              <a:gd name="T37" fmla="*/ 68 h 277"/>
              <a:gd name="T38" fmla="*/ 32 w 45"/>
              <a:gd name="T39" fmla="*/ 34 h 277"/>
              <a:gd name="T40" fmla="*/ 22 w 45"/>
              <a:gd name="T41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" h="277">
                <a:moveTo>
                  <a:pt x="22" y="0"/>
                </a:moveTo>
                <a:lnTo>
                  <a:pt x="22" y="0"/>
                </a:lnTo>
                <a:lnTo>
                  <a:pt x="13" y="34"/>
                </a:lnTo>
                <a:lnTo>
                  <a:pt x="6" y="68"/>
                </a:lnTo>
                <a:lnTo>
                  <a:pt x="1" y="103"/>
                </a:lnTo>
                <a:lnTo>
                  <a:pt x="0" y="138"/>
                </a:lnTo>
                <a:lnTo>
                  <a:pt x="0" y="138"/>
                </a:lnTo>
                <a:lnTo>
                  <a:pt x="1" y="175"/>
                </a:lnTo>
                <a:lnTo>
                  <a:pt x="6" y="210"/>
                </a:lnTo>
                <a:lnTo>
                  <a:pt x="13" y="244"/>
                </a:lnTo>
                <a:lnTo>
                  <a:pt x="22" y="277"/>
                </a:lnTo>
                <a:lnTo>
                  <a:pt x="22" y="277"/>
                </a:lnTo>
                <a:lnTo>
                  <a:pt x="32" y="244"/>
                </a:lnTo>
                <a:lnTo>
                  <a:pt x="39" y="210"/>
                </a:lnTo>
                <a:lnTo>
                  <a:pt x="44" y="175"/>
                </a:lnTo>
                <a:lnTo>
                  <a:pt x="45" y="138"/>
                </a:lnTo>
                <a:lnTo>
                  <a:pt x="45" y="138"/>
                </a:lnTo>
                <a:lnTo>
                  <a:pt x="44" y="103"/>
                </a:lnTo>
                <a:lnTo>
                  <a:pt x="39" y="68"/>
                </a:lnTo>
                <a:lnTo>
                  <a:pt x="32" y="34"/>
                </a:lnTo>
                <a:lnTo>
                  <a:pt x="2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95"/>
          <p:cNvSpPr>
            <a:spLocks/>
          </p:cNvSpPr>
          <p:nvPr/>
        </p:nvSpPr>
        <p:spPr bwMode="auto">
          <a:xfrm>
            <a:off x="6351288" y="3966028"/>
            <a:ext cx="795616" cy="801422"/>
          </a:xfrm>
          <a:custGeom>
            <a:avLst/>
            <a:gdLst>
              <a:gd name="T0" fmla="*/ 117 w 275"/>
              <a:gd name="T1" fmla="*/ 275 h 275"/>
              <a:gd name="T2" fmla="*/ 77 w 275"/>
              <a:gd name="T3" fmla="*/ 271 h 275"/>
              <a:gd name="T4" fmla="*/ 45 w 275"/>
              <a:gd name="T5" fmla="*/ 262 h 275"/>
              <a:gd name="T6" fmla="*/ 24 w 275"/>
              <a:gd name="T7" fmla="*/ 252 h 275"/>
              <a:gd name="T8" fmla="*/ 0 w 275"/>
              <a:gd name="T9" fmla="*/ 239 h 275"/>
              <a:gd name="T10" fmla="*/ 16 w 275"/>
              <a:gd name="T11" fmla="*/ 234 h 275"/>
              <a:gd name="T12" fmla="*/ 39 w 275"/>
              <a:gd name="T13" fmla="*/ 224 h 275"/>
              <a:gd name="T14" fmla="*/ 32 w 275"/>
              <a:gd name="T15" fmla="*/ 214 h 275"/>
              <a:gd name="T16" fmla="*/ 21 w 275"/>
              <a:gd name="T17" fmla="*/ 196 h 275"/>
              <a:gd name="T18" fmla="*/ 16 w 275"/>
              <a:gd name="T19" fmla="*/ 185 h 275"/>
              <a:gd name="T20" fmla="*/ 8 w 275"/>
              <a:gd name="T21" fmla="*/ 160 h 275"/>
              <a:gd name="T22" fmla="*/ 5 w 275"/>
              <a:gd name="T23" fmla="*/ 133 h 275"/>
              <a:gd name="T24" fmla="*/ 8 w 275"/>
              <a:gd name="T25" fmla="*/ 108 h 275"/>
              <a:gd name="T26" fmla="*/ 16 w 275"/>
              <a:gd name="T27" fmla="*/ 82 h 275"/>
              <a:gd name="T28" fmla="*/ 28 w 275"/>
              <a:gd name="T29" fmla="*/ 59 h 275"/>
              <a:gd name="T30" fmla="*/ 44 w 275"/>
              <a:gd name="T31" fmla="*/ 40 h 275"/>
              <a:gd name="T32" fmla="*/ 65 w 275"/>
              <a:gd name="T33" fmla="*/ 23 h 275"/>
              <a:gd name="T34" fmla="*/ 89 w 275"/>
              <a:gd name="T35" fmla="*/ 9 h 275"/>
              <a:gd name="T36" fmla="*/ 101 w 275"/>
              <a:gd name="T37" fmla="*/ 6 h 275"/>
              <a:gd name="T38" fmla="*/ 127 w 275"/>
              <a:gd name="T39" fmla="*/ 0 h 275"/>
              <a:gd name="T40" fmla="*/ 140 w 275"/>
              <a:gd name="T41" fmla="*/ 0 h 275"/>
              <a:gd name="T42" fmla="*/ 161 w 275"/>
              <a:gd name="T43" fmla="*/ 1 h 275"/>
              <a:gd name="T44" fmla="*/ 180 w 275"/>
              <a:gd name="T45" fmla="*/ 6 h 275"/>
              <a:gd name="T46" fmla="*/ 215 w 275"/>
              <a:gd name="T47" fmla="*/ 22 h 275"/>
              <a:gd name="T48" fmla="*/ 244 w 275"/>
              <a:gd name="T49" fmla="*/ 48 h 275"/>
              <a:gd name="T50" fmla="*/ 255 w 275"/>
              <a:gd name="T51" fmla="*/ 64 h 275"/>
              <a:gd name="T52" fmla="*/ 264 w 275"/>
              <a:gd name="T53" fmla="*/ 82 h 275"/>
              <a:gd name="T54" fmla="*/ 269 w 275"/>
              <a:gd name="T55" fmla="*/ 96 h 275"/>
              <a:gd name="T56" fmla="*/ 273 w 275"/>
              <a:gd name="T57" fmla="*/ 122 h 275"/>
              <a:gd name="T58" fmla="*/ 273 w 275"/>
              <a:gd name="T59" fmla="*/ 148 h 275"/>
              <a:gd name="T60" fmla="*/ 269 w 275"/>
              <a:gd name="T61" fmla="*/ 173 h 275"/>
              <a:gd name="T62" fmla="*/ 259 w 275"/>
              <a:gd name="T63" fmla="*/ 197 h 275"/>
              <a:gd name="T64" fmla="*/ 244 w 275"/>
              <a:gd name="T65" fmla="*/ 218 h 275"/>
              <a:gd name="T66" fmla="*/ 226 w 275"/>
              <a:gd name="T67" fmla="*/ 237 h 275"/>
              <a:gd name="T68" fmla="*/ 204 w 275"/>
              <a:gd name="T69" fmla="*/ 252 h 275"/>
              <a:gd name="T70" fmla="*/ 192 w 275"/>
              <a:gd name="T71" fmla="*/ 258 h 275"/>
              <a:gd name="T72" fmla="*/ 185 w 275"/>
              <a:gd name="T73" fmla="*/ 260 h 275"/>
              <a:gd name="T74" fmla="*/ 152 w 275"/>
              <a:gd name="T75" fmla="*/ 271 h 275"/>
              <a:gd name="T76" fmla="*/ 117 w 275"/>
              <a:gd name="T77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5" h="275">
                <a:moveTo>
                  <a:pt x="117" y="275"/>
                </a:moveTo>
                <a:lnTo>
                  <a:pt x="117" y="275"/>
                </a:lnTo>
                <a:lnTo>
                  <a:pt x="96" y="274"/>
                </a:lnTo>
                <a:lnTo>
                  <a:pt x="77" y="271"/>
                </a:lnTo>
                <a:lnTo>
                  <a:pt x="60" y="267"/>
                </a:lnTo>
                <a:lnTo>
                  <a:pt x="45" y="262"/>
                </a:lnTo>
                <a:lnTo>
                  <a:pt x="32" y="257"/>
                </a:lnTo>
                <a:lnTo>
                  <a:pt x="24" y="252"/>
                </a:lnTo>
                <a:lnTo>
                  <a:pt x="14" y="247"/>
                </a:lnTo>
                <a:lnTo>
                  <a:pt x="0" y="239"/>
                </a:lnTo>
                <a:lnTo>
                  <a:pt x="16" y="234"/>
                </a:lnTo>
                <a:lnTo>
                  <a:pt x="16" y="234"/>
                </a:lnTo>
                <a:lnTo>
                  <a:pt x="28" y="229"/>
                </a:lnTo>
                <a:lnTo>
                  <a:pt x="39" y="224"/>
                </a:lnTo>
                <a:lnTo>
                  <a:pt x="39" y="224"/>
                </a:lnTo>
                <a:lnTo>
                  <a:pt x="32" y="214"/>
                </a:lnTo>
                <a:lnTo>
                  <a:pt x="26" y="206"/>
                </a:lnTo>
                <a:lnTo>
                  <a:pt x="21" y="196"/>
                </a:lnTo>
                <a:lnTo>
                  <a:pt x="16" y="185"/>
                </a:lnTo>
                <a:lnTo>
                  <a:pt x="16" y="185"/>
                </a:lnTo>
                <a:lnTo>
                  <a:pt x="11" y="172"/>
                </a:lnTo>
                <a:lnTo>
                  <a:pt x="8" y="160"/>
                </a:lnTo>
                <a:lnTo>
                  <a:pt x="7" y="146"/>
                </a:lnTo>
                <a:lnTo>
                  <a:pt x="5" y="133"/>
                </a:lnTo>
                <a:lnTo>
                  <a:pt x="7" y="120"/>
                </a:lnTo>
                <a:lnTo>
                  <a:pt x="8" y="108"/>
                </a:lnTo>
                <a:lnTo>
                  <a:pt x="11" y="94"/>
                </a:lnTo>
                <a:lnTo>
                  <a:pt x="16" y="82"/>
                </a:lnTo>
                <a:lnTo>
                  <a:pt x="21" y="71"/>
                </a:lnTo>
                <a:lnTo>
                  <a:pt x="28" y="59"/>
                </a:lnTo>
                <a:lnTo>
                  <a:pt x="36" y="49"/>
                </a:lnTo>
                <a:lnTo>
                  <a:pt x="44" y="40"/>
                </a:lnTo>
                <a:lnTo>
                  <a:pt x="54" y="30"/>
                </a:lnTo>
                <a:lnTo>
                  <a:pt x="65" y="23"/>
                </a:lnTo>
                <a:lnTo>
                  <a:pt x="76" y="15"/>
                </a:lnTo>
                <a:lnTo>
                  <a:pt x="89" y="9"/>
                </a:lnTo>
                <a:lnTo>
                  <a:pt x="89" y="9"/>
                </a:lnTo>
                <a:lnTo>
                  <a:pt x="101" y="6"/>
                </a:lnTo>
                <a:lnTo>
                  <a:pt x="113" y="2"/>
                </a:lnTo>
                <a:lnTo>
                  <a:pt x="127" y="0"/>
                </a:lnTo>
                <a:lnTo>
                  <a:pt x="140" y="0"/>
                </a:lnTo>
                <a:lnTo>
                  <a:pt x="140" y="0"/>
                </a:lnTo>
                <a:lnTo>
                  <a:pt x="150" y="0"/>
                </a:lnTo>
                <a:lnTo>
                  <a:pt x="161" y="1"/>
                </a:lnTo>
                <a:lnTo>
                  <a:pt x="170" y="3"/>
                </a:lnTo>
                <a:lnTo>
                  <a:pt x="180" y="6"/>
                </a:lnTo>
                <a:lnTo>
                  <a:pt x="198" y="12"/>
                </a:lnTo>
                <a:lnTo>
                  <a:pt x="215" y="22"/>
                </a:lnTo>
                <a:lnTo>
                  <a:pt x="230" y="34"/>
                </a:lnTo>
                <a:lnTo>
                  <a:pt x="244" y="48"/>
                </a:lnTo>
                <a:lnTo>
                  <a:pt x="249" y="56"/>
                </a:lnTo>
                <a:lnTo>
                  <a:pt x="255" y="64"/>
                </a:lnTo>
                <a:lnTo>
                  <a:pt x="260" y="74"/>
                </a:lnTo>
                <a:lnTo>
                  <a:pt x="264" y="82"/>
                </a:lnTo>
                <a:lnTo>
                  <a:pt x="264" y="82"/>
                </a:lnTo>
                <a:lnTo>
                  <a:pt x="269" y="96"/>
                </a:lnTo>
                <a:lnTo>
                  <a:pt x="272" y="109"/>
                </a:lnTo>
                <a:lnTo>
                  <a:pt x="273" y="122"/>
                </a:lnTo>
                <a:lnTo>
                  <a:pt x="275" y="134"/>
                </a:lnTo>
                <a:lnTo>
                  <a:pt x="273" y="148"/>
                </a:lnTo>
                <a:lnTo>
                  <a:pt x="272" y="161"/>
                </a:lnTo>
                <a:lnTo>
                  <a:pt x="269" y="173"/>
                </a:lnTo>
                <a:lnTo>
                  <a:pt x="264" y="185"/>
                </a:lnTo>
                <a:lnTo>
                  <a:pt x="259" y="197"/>
                </a:lnTo>
                <a:lnTo>
                  <a:pt x="252" y="208"/>
                </a:lnTo>
                <a:lnTo>
                  <a:pt x="244" y="218"/>
                </a:lnTo>
                <a:lnTo>
                  <a:pt x="236" y="229"/>
                </a:lnTo>
                <a:lnTo>
                  <a:pt x="226" y="237"/>
                </a:lnTo>
                <a:lnTo>
                  <a:pt x="215" y="245"/>
                </a:lnTo>
                <a:lnTo>
                  <a:pt x="204" y="252"/>
                </a:lnTo>
                <a:lnTo>
                  <a:pt x="192" y="258"/>
                </a:lnTo>
                <a:lnTo>
                  <a:pt x="192" y="258"/>
                </a:lnTo>
                <a:lnTo>
                  <a:pt x="185" y="260"/>
                </a:lnTo>
                <a:lnTo>
                  <a:pt x="185" y="260"/>
                </a:lnTo>
                <a:lnTo>
                  <a:pt x="168" y="267"/>
                </a:lnTo>
                <a:lnTo>
                  <a:pt x="152" y="271"/>
                </a:lnTo>
                <a:lnTo>
                  <a:pt x="134" y="274"/>
                </a:lnTo>
                <a:lnTo>
                  <a:pt x="117" y="275"/>
                </a:lnTo>
                <a:lnTo>
                  <a:pt x="117" y="275"/>
                </a:lnTo>
                <a:close/>
              </a:path>
            </a:pathLst>
          </a:custGeom>
          <a:solidFill>
            <a:srgbClr val="B82B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96"/>
          <p:cNvSpPr>
            <a:spLocks noEditPoints="1"/>
          </p:cNvSpPr>
          <p:nvPr/>
        </p:nvSpPr>
        <p:spPr bwMode="auto">
          <a:xfrm>
            <a:off x="6299024" y="3942795"/>
            <a:ext cx="865305" cy="842075"/>
          </a:xfrm>
          <a:custGeom>
            <a:avLst/>
            <a:gdLst>
              <a:gd name="T0" fmla="*/ 176 w 300"/>
              <a:gd name="T1" fmla="*/ 16 h 290"/>
              <a:gd name="T2" fmla="*/ 228 w 300"/>
              <a:gd name="T3" fmla="*/ 36 h 290"/>
              <a:gd name="T4" fmla="*/ 266 w 300"/>
              <a:gd name="T5" fmla="*/ 76 h 290"/>
              <a:gd name="T6" fmla="*/ 276 w 300"/>
              <a:gd name="T7" fmla="*/ 94 h 290"/>
              <a:gd name="T8" fmla="*/ 284 w 300"/>
              <a:gd name="T9" fmla="*/ 130 h 290"/>
              <a:gd name="T10" fmla="*/ 283 w 300"/>
              <a:gd name="T11" fmla="*/ 167 h 290"/>
              <a:gd name="T12" fmla="*/ 270 w 300"/>
              <a:gd name="T13" fmla="*/ 202 h 290"/>
              <a:gd name="T14" fmla="*/ 249 w 300"/>
              <a:gd name="T15" fmla="*/ 231 h 290"/>
              <a:gd name="T16" fmla="*/ 219 w 300"/>
              <a:gd name="T17" fmla="*/ 254 h 290"/>
              <a:gd name="T18" fmla="*/ 199 w 300"/>
              <a:gd name="T19" fmla="*/ 262 h 290"/>
              <a:gd name="T20" fmla="*/ 166 w 300"/>
              <a:gd name="T21" fmla="*/ 272 h 290"/>
              <a:gd name="T22" fmla="*/ 135 w 300"/>
              <a:gd name="T23" fmla="*/ 276 h 290"/>
              <a:gd name="T24" fmla="*/ 79 w 300"/>
              <a:gd name="T25" fmla="*/ 267 h 290"/>
              <a:gd name="T26" fmla="*/ 44 w 300"/>
              <a:gd name="T27" fmla="*/ 254 h 290"/>
              <a:gd name="T28" fmla="*/ 46 w 300"/>
              <a:gd name="T29" fmla="*/ 245 h 290"/>
              <a:gd name="T30" fmla="*/ 69 w 300"/>
              <a:gd name="T31" fmla="*/ 232 h 290"/>
              <a:gd name="T32" fmla="*/ 52 w 300"/>
              <a:gd name="T33" fmla="*/ 213 h 290"/>
              <a:gd name="T34" fmla="*/ 40 w 300"/>
              <a:gd name="T35" fmla="*/ 191 h 290"/>
              <a:gd name="T36" fmla="*/ 32 w 300"/>
              <a:gd name="T37" fmla="*/ 153 h 290"/>
              <a:gd name="T38" fmla="*/ 33 w 300"/>
              <a:gd name="T39" fmla="*/ 117 h 290"/>
              <a:gd name="T40" fmla="*/ 46 w 300"/>
              <a:gd name="T41" fmla="*/ 83 h 290"/>
              <a:gd name="T42" fmla="*/ 67 w 300"/>
              <a:gd name="T43" fmla="*/ 53 h 290"/>
              <a:gd name="T44" fmla="*/ 97 w 300"/>
              <a:gd name="T45" fmla="*/ 31 h 290"/>
              <a:gd name="T46" fmla="*/ 122 w 300"/>
              <a:gd name="T47" fmla="*/ 20 h 290"/>
              <a:gd name="T48" fmla="*/ 158 w 300"/>
              <a:gd name="T49" fmla="*/ 15 h 290"/>
              <a:gd name="T50" fmla="*/ 158 w 300"/>
              <a:gd name="T51" fmla="*/ 0 h 290"/>
              <a:gd name="T52" fmla="*/ 117 w 300"/>
              <a:gd name="T53" fmla="*/ 7 h 290"/>
              <a:gd name="T54" fmla="*/ 90 w 300"/>
              <a:gd name="T55" fmla="*/ 17 h 290"/>
              <a:gd name="T56" fmla="*/ 57 w 300"/>
              <a:gd name="T57" fmla="*/ 42 h 290"/>
              <a:gd name="T58" fmla="*/ 33 w 300"/>
              <a:gd name="T59" fmla="*/ 76 h 290"/>
              <a:gd name="T60" fmla="*/ 18 w 300"/>
              <a:gd name="T61" fmla="*/ 113 h 290"/>
              <a:gd name="T62" fmla="*/ 16 w 300"/>
              <a:gd name="T63" fmla="*/ 154 h 290"/>
              <a:gd name="T64" fmla="*/ 27 w 300"/>
              <a:gd name="T65" fmla="*/ 196 h 290"/>
              <a:gd name="T66" fmla="*/ 46 w 300"/>
              <a:gd name="T67" fmla="*/ 230 h 290"/>
              <a:gd name="T68" fmla="*/ 0 w 300"/>
              <a:gd name="T69" fmla="*/ 244 h 290"/>
              <a:gd name="T70" fmla="*/ 38 w 300"/>
              <a:gd name="T71" fmla="*/ 267 h 290"/>
              <a:gd name="T72" fmla="*/ 76 w 300"/>
              <a:gd name="T73" fmla="*/ 282 h 290"/>
              <a:gd name="T74" fmla="*/ 135 w 300"/>
              <a:gd name="T75" fmla="*/ 290 h 290"/>
              <a:gd name="T76" fmla="*/ 171 w 300"/>
              <a:gd name="T77" fmla="*/ 287 h 290"/>
              <a:gd name="T78" fmla="*/ 205 w 300"/>
              <a:gd name="T79" fmla="*/ 276 h 290"/>
              <a:gd name="T80" fmla="*/ 226 w 300"/>
              <a:gd name="T81" fmla="*/ 267 h 290"/>
              <a:gd name="T82" fmla="*/ 259 w 300"/>
              <a:gd name="T83" fmla="*/ 242 h 290"/>
              <a:gd name="T84" fmla="*/ 283 w 300"/>
              <a:gd name="T85" fmla="*/ 209 h 290"/>
              <a:gd name="T86" fmla="*/ 297 w 300"/>
              <a:gd name="T87" fmla="*/ 170 h 290"/>
              <a:gd name="T88" fmla="*/ 300 w 300"/>
              <a:gd name="T89" fmla="*/ 129 h 290"/>
              <a:gd name="T90" fmla="*/ 289 w 300"/>
              <a:gd name="T91" fmla="*/ 88 h 290"/>
              <a:gd name="T92" fmla="*/ 279 w 300"/>
              <a:gd name="T93" fmla="*/ 68 h 290"/>
              <a:gd name="T94" fmla="*/ 261 w 300"/>
              <a:gd name="T95" fmla="*/ 44 h 290"/>
              <a:gd name="T96" fmla="*/ 237 w 300"/>
              <a:gd name="T97" fmla="*/ 23 h 290"/>
              <a:gd name="T98" fmla="*/ 209 w 300"/>
              <a:gd name="T99" fmla="*/ 10 h 290"/>
              <a:gd name="T100" fmla="*/ 180 w 300"/>
              <a:gd name="T101" fmla="*/ 2 h 290"/>
              <a:gd name="T102" fmla="*/ 158 w 300"/>
              <a:gd name="T103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00" h="290">
                <a:moveTo>
                  <a:pt x="158" y="15"/>
                </a:moveTo>
                <a:lnTo>
                  <a:pt x="158" y="15"/>
                </a:lnTo>
                <a:lnTo>
                  <a:pt x="176" y="16"/>
                </a:lnTo>
                <a:lnTo>
                  <a:pt x="194" y="20"/>
                </a:lnTo>
                <a:lnTo>
                  <a:pt x="211" y="27"/>
                </a:lnTo>
                <a:lnTo>
                  <a:pt x="228" y="36"/>
                </a:lnTo>
                <a:lnTo>
                  <a:pt x="243" y="47"/>
                </a:lnTo>
                <a:lnTo>
                  <a:pt x="255" y="60"/>
                </a:lnTo>
                <a:lnTo>
                  <a:pt x="266" y="76"/>
                </a:lnTo>
                <a:lnTo>
                  <a:pt x="271" y="84"/>
                </a:lnTo>
                <a:lnTo>
                  <a:pt x="276" y="94"/>
                </a:lnTo>
                <a:lnTo>
                  <a:pt x="276" y="94"/>
                </a:lnTo>
                <a:lnTo>
                  <a:pt x="279" y="106"/>
                </a:lnTo>
                <a:lnTo>
                  <a:pt x="283" y="118"/>
                </a:lnTo>
                <a:lnTo>
                  <a:pt x="284" y="130"/>
                </a:lnTo>
                <a:lnTo>
                  <a:pt x="285" y="142"/>
                </a:lnTo>
                <a:lnTo>
                  <a:pt x="284" y="156"/>
                </a:lnTo>
                <a:lnTo>
                  <a:pt x="283" y="167"/>
                </a:lnTo>
                <a:lnTo>
                  <a:pt x="279" y="179"/>
                </a:lnTo>
                <a:lnTo>
                  <a:pt x="276" y="191"/>
                </a:lnTo>
                <a:lnTo>
                  <a:pt x="270" y="202"/>
                </a:lnTo>
                <a:lnTo>
                  <a:pt x="264" y="211"/>
                </a:lnTo>
                <a:lnTo>
                  <a:pt x="256" y="222"/>
                </a:lnTo>
                <a:lnTo>
                  <a:pt x="249" y="231"/>
                </a:lnTo>
                <a:lnTo>
                  <a:pt x="239" y="239"/>
                </a:lnTo>
                <a:lnTo>
                  <a:pt x="230" y="247"/>
                </a:lnTo>
                <a:lnTo>
                  <a:pt x="219" y="254"/>
                </a:lnTo>
                <a:lnTo>
                  <a:pt x="207" y="259"/>
                </a:lnTo>
                <a:lnTo>
                  <a:pt x="207" y="259"/>
                </a:lnTo>
                <a:lnTo>
                  <a:pt x="199" y="262"/>
                </a:lnTo>
                <a:lnTo>
                  <a:pt x="199" y="262"/>
                </a:lnTo>
                <a:lnTo>
                  <a:pt x="183" y="268"/>
                </a:lnTo>
                <a:lnTo>
                  <a:pt x="166" y="272"/>
                </a:lnTo>
                <a:lnTo>
                  <a:pt x="151" y="275"/>
                </a:lnTo>
                <a:lnTo>
                  <a:pt x="135" y="276"/>
                </a:lnTo>
                <a:lnTo>
                  <a:pt x="135" y="276"/>
                </a:lnTo>
                <a:lnTo>
                  <a:pt x="114" y="275"/>
                </a:lnTo>
                <a:lnTo>
                  <a:pt x="96" y="272"/>
                </a:lnTo>
                <a:lnTo>
                  <a:pt x="79" y="267"/>
                </a:lnTo>
                <a:lnTo>
                  <a:pt x="65" y="262"/>
                </a:lnTo>
                <a:lnTo>
                  <a:pt x="52" y="258"/>
                </a:lnTo>
                <a:lnTo>
                  <a:pt x="44" y="254"/>
                </a:lnTo>
                <a:lnTo>
                  <a:pt x="37" y="249"/>
                </a:lnTo>
                <a:lnTo>
                  <a:pt x="37" y="249"/>
                </a:lnTo>
                <a:lnTo>
                  <a:pt x="46" y="245"/>
                </a:lnTo>
                <a:lnTo>
                  <a:pt x="55" y="242"/>
                </a:lnTo>
                <a:lnTo>
                  <a:pt x="62" y="237"/>
                </a:lnTo>
                <a:lnTo>
                  <a:pt x="69" y="232"/>
                </a:lnTo>
                <a:lnTo>
                  <a:pt x="69" y="232"/>
                </a:lnTo>
                <a:lnTo>
                  <a:pt x="61" y="224"/>
                </a:lnTo>
                <a:lnTo>
                  <a:pt x="52" y="213"/>
                </a:lnTo>
                <a:lnTo>
                  <a:pt x="46" y="202"/>
                </a:lnTo>
                <a:lnTo>
                  <a:pt x="40" y="191"/>
                </a:lnTo>
                <a:lnTo>
                  <a:pt x="40" y="191"/>
                </a:lnTo>
                <a:lnTo>
                  <a:pt x="37" y="179"/>
                </a:lnTo>
                <a:lnTo>
                  <a:pt x="33" y="165"/>
                </a:lnTo>
                <a:lnTo>
                  <a:pt x="32" y="153"/>
                </a:lnTo>
                <a:lnTo>
                  <a:pt x="31" y="141"/>
                </a:lnTo>
                <a:lnTo>
                  <a:pt x="32" y="129"/>
                </a:lnTo>
                <a:lnTo>
                  <a:pt x="33" y="117"/>
                </a:lnTo>
                <a:lnTo>
                  <a:pt x="37" y="105"/>
                </a:lnTo>
                <a:lnTo>
                  <a:pt x="40" y="94"/>
                </a:lnTo>
                <a:lnTo>
                  <a:pt x="46" y="83"/>
                </a:lnTo>
                <a:lnTo>
                  <a:pt x="52" y="72"/>
                </a:lnTo>
                <a:lnTo>
                  <a:pt x="60" y="62"/>
                </a:lnTo>
                <a:lnTo>
                  <a:pt x="67" y="53"/>
                </a:lnTo>
                <a:lnTo>
                  <a:pt x="77" y="44"/>
                </a:lnTo>
                <a:lnTo>
                  <a:pt x="86" y="37"/>
                </a:lnTo>
                <a:lnTo>
                  <a:pt x="97" y="31"/>
                </a:lnTo>
                <a:lnTo>
                  <a:pt x="109" y="25"/>
                </a:lnTo>
                <a:lnTo>
                  <a:pt x="109" y="25"/>
                </a:lnTo>
                <a:lnTo>
                  <a:pt x="122" y="20"/>
                </a:lnTo>
                <a:lnTo>
                  <a:pt x="134" y="17"/>
                </a:lnTo>
                <a:lnTo>
                  <a:pt x="146" y="15"/>
                </a:lnTo>
                <a:lnTo>
                  <a:pt x="158" y="15"/>
                </a:lnTo>
                <a:close/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97"/>
          <p:cNvSpPr>
            <a:spLocks/>
          </p:cNvSpPr>
          <p:nvPr/>
        </p:nvSpPr>
        <p:spPr bwMode="auto">
          <a:xfrm>
            <a:off x="6386133" y="3983452"/>
            <a:ext cx="737542" cy="760772"/>
          </a:xfrm>
          <a:custGeom>
            <a:avLst/>
            <a:gdLst>
              <a:gd name="T0" fmla="*/ 127 w 254"/>
              <a:gd name="T1" fmla="*/ 0 h 261"/>
              <a:gd name="T2" fmla="*/ 163 w 254"/>
              <a:gd name="T3" fmla="*/ 5 h 261"/>
              <a:gd name="T4" fmla="*/ 197 w 254"/>
              <a:gd name="T5" fmla="*/ 21 h 261"/>
              <a:gd name="T6" fmla="*/ 224 w 254"/>
              <a:gd name="T7" fmla="*/ 45 h 261"/>
              <a:gd name="T8" fmla="*/ 240 w 254"/>
              <a:gd name="T9" fmla="*/ 69 h 261"/>
              <a:gd name="T10" fmla="*/ 245 w 254"/>
              <a:gd name="T11" fmla="*/ 79 h 261"/>
              <a:gd name="T12" fmla="*/ 252 w 254"/>
              <a:gd name="T13" fmla="*/ 103 h 261"/>
              <a:gd name="T14" fmla="*/ 254 w 254"/>
              <a:gd name="T15" fmla="*/ 127 h 261"/>
              <a:gd name="T16" fmla="*/ 252 w 254"/>
              <a:gd name="T17" fmla="*/ 152 h 261"/>
              <a:gd name="T18" fmla="*/ 245 w 254"/>
              <a:gd name="T19" fmla="*/ 176 h 261"/>
              <a:gd name="T20" fmla="*/ 233 w 254"/>
              <a:gd name="T21" fmla="*/ 196 h 261"/>
              <a:gd name="T22" fmla="*/ 218 w 254"/>
              <a:gd name="T23" fmla="*/ 216 h 261"/>
              <a:gd name="T24" fmla="*/ 199 w 254"/>
              <a:gd name="T25" fmla="*/ 232 h 261"/>
              <a:gd name="T26" fmla="*/ 176 w 254"/>
              <a:gd name="T27" fmla="*/ 244 h 261"/>
              <a:gd name="T28" fmla="*/ 168 w 254"/>
              <a:gd name="T29" fmla="*/ 247 h 261"/>
              <a:gd name="T30" fmla="*/ 152 w 254"/>
              <a:gd name="T31" fmla="*/ 253 h 261"/>
              <a:gd name="T32" fmla="*/ 120 w 254"/>
              <a:gd name="T33" fmla="*/ 260 h 261"/>
              <a:gd name="T34" fmla="*/ 104 w 254"/>
              <a:gd name="T35" fmla="*/ 261 h 261"/>
              <a:gd name="T36" fmla="*/ 65 w 254"/>
              <a:gd name="T37" fmla="*/ 257 h 261"/>
              <a:gd name="T38" fmla="*/ 34 w 254"/>
              <a:gd name="T39" fmla="*/ 247 h 261"/>
              <a:gd name="T40" fmla="*/ 13 w 254"/>
              <a:gd name="T41" fmla="*/ 239 h 261"/>
              <a:gd name="T42" fmla="*/ 6 w 254"/>
              <a:gd name="T43" fmla="*/ 234 h 261"/>
              <a:gd name="T44" fmla="*/ 24 w 254"/>
              <a:gd name="T45" fmla="*/ 227 h 261"/>
              <a:gd name="T46" fmla="*/ 38 w 254"/>
              <a:gd name="T47" fmla="*/ 217 h 261"/>
              <a:gd name="T48" fmla="*/ 30 w 254"/>
              <a:gd name="T49" fmla="*/ 209 h 261"/>
              <a:gd name="T50" fmla="*/ 15 w 254"/>
              <a:gd name="T51" fmla="*/ 187 h 261"/>
              <a:gd name="T52" fmla="*/ 9 w 254"/>
              <a:gd name="T53" fmla="*/ 176 h 261"/>
              <a:gd name="T54" fmla="*/ 2 w 254"/>
              <a:gd name="T55" fmla="*/ 150 h 261"/>
              <a:gd name="T56" fmla="*/ 0 w 254"/>
              <a:gd name="T57" fmla="*/ 126 h 261"/>
              <a:gd name="T58" fmla="*/ 2 w 254"/>
              <a:gd name="T59" fmla="*/ 102 h 261"/>
              <a:gd name="T60" fmla="*/ 9 w 254"/>
              <a:gd name="T61" fmla="*/ 79 h 261"/>
              <a:gd name="T62" fmla="*/ 21 w 254"/>
              <a:gd name="T63" fmla="*/ 57 h 261"/>
              <a:gd name="T64" fmla="*/ 36 w 254"/>
              <a:gd name="T65" fmla="*/ 38 h 261"/>
              <a:gd name="T66" fmla="*/ 55 w 254"/>
              <a:gd name="T67" fmla="*/ 22 h 261"/>
              <a:gd name="T68" fmla="*/ 78 w 254"/>
              <a:gd name="T69" fmla="*/ 10 h 261"/>
              <a:gd name="T70" fmla="*/ 91 w 254"/>
              <a:gd name="T71" fmla="*/ 5 h 261"/>
              <a:gd name="T72" fmla="*/ 115 w 254"/>
              <a:gd name="T73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54" h="261">
                <a:moveTo>
                  <a:pt x="127" y="0"/>
                </a:moveTo>
                <a:lnTo>
                  <a:pt x="127" y="0"/>
                </a:lnTo>
                <a:lnTo>
                  <a:pt x="145" y="1"/>
                </a:lnTo>
                <a:lnTo>
                  <a:pt x="163" y="5"/>
                </a:lnTo>
                <a:lnTo>
                  <a:pt x="180" y="12"/>
                </a:lnTo>
                <a:lnTo>
                  <a:pt x="197" y="21"/>
                </a:lnTo>
                <a:lnTo>
                  <a:pt x="212" y="32"/>
                </a:lnTo>
                <a:lnTo>
                  <a:pt x="224" y="45"/>
                </a:lnTo>
                <a:lnTo>
                  <a:pt x="235" y="61"/>
                </a:lnTo>
                <a:lnTo>
                  <a:pt x="240" y="69"/>
                </a:lnTo>
                <a:lnTo>
                  <a:pt x="245" y="79"/>
                </a:lnTo>
                <a:lnTo>
                  <a:pt x="245" y="79"/>
                </a:lnTo>
                <a:lnTo>
                  <a:pt x="248" y="91"/>
                </a:lnTo>
                <a:lnTo>
                  <a:pt x="252" y="103"/>
                </a:lnTo>
                <a:lnTo>
                  <a:pt x="253" y="115"/>
                </a:lnTo>
                <a:lnTo>
                  <a:pt x="254" y="127"/>
                </a:lnTo>
                <a:lnTo>
                  <a:pt x="253" y="141"/>
                </a:lnTo>
                <a:lnTo>
                  <a:pt x="252" y="152"/>
                </a:lnTo>
                <a:lnTo>
                  <a:pt x="248" y="164"/>
                </a:lnTo>
                <a:lnTo>
                  <a:pt x="245" y="176"/>
                </a:lnTo>
                <a:lnTo>
                  <a:pt x="239" y="187"/>
                </a:lnTo>
                <a:lnTo>
                  <a:pt x="233" y="196"/>
                </a:lnTo>
                <a:lnTo>
                  <a:pt x="225" y="207"/>
                </a:lnTo>
                <a:lnTo>
                  <a:pt x="218" y="216"/>
                </a:lnTo>
                <a:lnTo>
                  <a:pt x="208" y="224"/>
                </a:lnTo>
                <a:lnTo>
                  <a:pt x="199" y="232"/>
                </a:lnTo>
                <a:lnTo>
                  <a:pt x="188" y="239"/>
                </a:lnTo>
                <a:lnTo>
                  <a:pt x="176" y="244"/>
                </a:lnTo>
                <a:lnTo>
                  <a:pt x="176" y="244"/>
                </a:lnTo>
                <a:lnTo>
                  <a:pt x="168" y="247"/>
                </a:lnTo>
                <a:lnTo>
                  <a:pt x="168" y="247"/>
                </a:lnTo>
                <a:lnTo>
                  <a:pt x="152" y="253"/>
                </a:lnTo>
                <a:lnTo>
                  <a:pt x="135" y="257"/>
                </a:lnTo>
                <a:lnTo>
                  <a:pt x="120" y="260"/>
                </a:lnTo>
                <a:lnTo>
                  <a:pt x="104" y="261"/>
                </a:lnTo>
                <a:lnTo>
                  <a:pt x="104" y="261"/>
                </a:lnTo>
                <a:lnTo>
                  <a:pt x="83" y="260"/>
                </a:lnTo>
                <a:lnTo>
                  <a:pt x="65" y="257"/>
                </a:lnTo>
                <a:lnTo>
                  <a:pt x="48" y="252"/>
                </a:lnTo>
                <a:lnTo>
                  <a:pt x="34" y="247"/>
                </a:lnTo>
                <a:lnTo>
                  <a:pt x="21" y="243"/>
                </a:lnTo>
                <a:lnTo>
                  <a:pt x="13" y="239"/>
                </a:lnTo>
                <a:lnTo>
                  <a:pt x="6" y="234"/>
                </a:lnTo>
                <a:lnTo>
                  <a:pt x="6" y="234"/>
                </a:lnTo>
                <a:lnTo>
                  <a:pt x="15" y="230"/>
                </a:lnTo>
                <a:lnTo>
                  <a:pt x="24" y="227"/>
                </a:lnTo>
                <a:lnTo>
                  <a:pt x="31" y="222"/>
                </a:lnTo>
                <a:lnTo>
                  <a:pt x="38" y="217"/>
                </a:lnTo>
                <a:lnTo>
                  <a:pt x="38" y="217"/>
                </a:lnTo>
                <a:lnTo>
                  <a:pt x="30" y="209"/>
                </a:lnTo>
                <a:lnTo>
                  <a:pt x="21" y="198"/>
                </a:lnTo>
                <a:lnTo>
                  <a:pt x="15" y="187"/>
                </a:lnTo>
                <a:lnTo>
                  <a:pt x="9" y="176"/>
                </a:lnTo>
                <a:lnTo>
                  <a:pt x="9" y="176"/>
                </a:lnTo>
                <a:lnTo>
                  <a:pt x="6" y="164"/>
                </a:lnTo>
                <a:lnTo>
                  <a:pt x="2" y="150"/>
                </a:lnTo>
                <a:lnTo>
                  <a:pt x="1" y="138"/>
                </a:lnTo>
                <a:lnTo>
                  <a:pt x="0" y="126"/>
                </a:lnTo>
                <a:lnTo>
                  <a:pt x="1" y="114"/>
                </a:lnTo>
                <a:lnTo>
                  <a:pt x="2" y="102"/>
                </a:lnTo>
                <a:lnTo>
                  <a:pt x="6" y="90"/>
                </a:lnTo>
                <a:lnTo>
                  <a:pt x="9" y="79"/>
                </a:lnTo>
                <a:lnTo>
                  <a:pt x="15" y="68"/>
                </a:lnTo>
                <a:lnTo>
                  <a:pt x="21" y="57"/>
                </a:lnTo>
                <a:lnTo>
                  <a:pt x="29" y="47"/>
                </a:lnTo>
                <a:lnTo>
                  <a:pt x="36" y="38"/>
                </a:lnTo>
                <a:lnTo>
                  <a:pt x="46" y="29"/>
                </a:lnTo>
                <a:lnTo>
                  <a:pt x="55" y="22"/>
                </a:lnTo>
                <a:lnTo>
                  <a:pt x="66" y="16"/>
                </a:lnTo>
                <a:lnTo>
                  <a:pt x="78" y="10"/>
                </a:lnTo>
                <a:lnTo>
                  <a:pt x="78" y="10"/>
                </a:lnTo>
                <a:lnTo>
                  <a:pt x="91" y="5"/>
                </a:lnTo>
                <a:lnTo>
                  <a:pt x="103" y="2"/>
                </a:lnTo>
                <a:lnTo>
                  <a:pt x="115" y="0"/>
                </a:lnTo>
                <a:lnTo>
                  <a:pt x="12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98"/>
          <p:cNvSpPr>
            <a:spLocks/>
          </p:cNvSpPr>
          <p:nvPr/>
        </p:nvSpPr>
        <p:spPr bwMode="auto">
          <a:xfrm>
            <a:off x="6299024" y="3942795"/>
            <a:ext cx="865305" cy="842075"/>
          </a:xfrm>
          <a:custGeom>
            <a:avLst/>
            <a:gdLst>
              <a:gd name="T0" fmla="*/ 158 w 300"/>
              <a:gd name="T1" fmla="*/ 0 h 290"/>
              <a:gd name="T2" fmla="*/ 145 w 300"/>
              <a:gd name="T3" fmla="*/ 0 h 290"/>
              <a:gd name="T4" fmla="*/ 117 w 300"/>
              <a:gd name="T5" fmla="*/ 7 h 290"/>
              <a:gd name="T6" fmla="*/ 103 w 300"/>
              <a:gd name="T7" fmla="*/ 11 h 290"/>
              <a:gd name="T8" fmla="*/ 78 w 300"/>
              <a:gd name="T9" fmla="*/ 25 h 290"/>
              <a:gd name="T10" fmla="*/ 57 w 300"/>
              <a:gd name="T11" fmla="*/ 42 h 290"/>
              <a:gd name="T12" fmla="*/ 39 w 300"/>
              <a:gd name="T13" fmla="*/ 64 h 290"/>
              <a:gd name="T14" fmla="*/ 27 w 300"/>
              <a:gd name="T15" fmla="*/ 88 h 290"/>
              <a:gd name="T16" fmla="*/ 18 w 300"/>
              <a:gd name="T17" fmla="*/ 113 h 290"/>
              <a:gd name="T18" fmla="*/ 16 w 300"/>
              <a:gd name="T19" fmla="*/ 141 h 290"/>
              <a:gd name="T20" fmla="*/ 18 w 300"/>
              <a:gd name="T21" fmla="*/ 169 h 290"/>
              <a:gd name="T22" fmla="*/ 27 w 300"/>
              <a:gd name="T23" fmla="*/ 196 h 290"/>
              <a:gd name="T24" fmla="*/ 35 w 300"/>
              <a:gd name="T25" fmla="*/ 214 h 290"/>
              <a:gd name="T26" fmla="*/ 46 w 300"/>
              <a:gd name="T27" fmla="*/ 230 h 290"/>
              <a:gd name="T28" fmla="*/ 0 w 300"/>
              <a:gd name="T29" fmla="*/ 244 h 290"/>
              <a:gd name="T30" fmla="*/ 28 w 300"/>
              <a:gd name="T31" fmla="*/ 262 h 290"/>
              <a:gd name="T32" fmla="*/ 48 w 300"/>
              <a:gd name="T33" fmla="*/ 272 h 290"/>
              <a:gd name="T34" fmla="*/ 76 w 300"/>
              <a:gd name="T35" fmla="*/ 282 h 290"/>
              <a:gd name="T36" fmla="*/ 113 w 300"/>
              <a:gd name="T37" fmla="*/ 289 h 290"/>
              <a:gd name="T38" fmla="*/ 135 w 300"/>
              <a:gd name="T39" fmla="*/ 290 h 290"/>
              <a:gd name="T40" fmla="*/ 171 w 300"/>
              <a:gd name="T41" fmla="*/ 287 h 290"/>
              <a:gd name="T42" fmla="*/ 205 w 300"/>
              <a:gd name="T43" fmla="*/ 276 h 290"/>
              <a:gd name="T44" fmla="*/ 213 w 300"/>
              <a:gd name="T45" fmla="*/ 273 h 290"/>
              <a:gd name="T46" fmla="*/ 226 w 300"/>
              <a:gd name="T47" fmla="*/ 267 h 290"/>
              <a:gd name="T48" fmla="*/ 249 w 300"/>
              <a:gd name="T49" fmla="*/ 251 h 290"/>
              <a:gd name="T50" fmla="*/ 268 w 300"/>
              <a:gd name="T51" fmla="*/ 231 h 290"/>
              <a:gd name="T52" fmla="*/ 283 w 300"/>
              <a:gd name="T53" fmla="*/ 209 h 290"/>
              <a:gd name="T54" fmla="*/ 294 w 300"/>
              <a:gd name="T55" fmla="*/ 184 h 290"/>
              <a:gd name="T56" fmla="*/ 299 w 300"/>
              <a:gd name="T57" fmla="*/ 157 h 290"/>
              <a:gd name="T58" fmla="*/ 300 w 300"/>
              <a:gd name="T59" fmla="*/ 129 h 290"/>
              <a:gd name="T60" fmla="*/ 294 w 300"/>
              <a:gd name="T61" fmla="*/ 101 h 290"/>
              <a:gd name="T62" fmla="*/ 289 w 300"/>
              <a:gd name="T63" fmla="*/ 88 h 290"/>
              <a:gd name="T64" fmla="*/ 279 w 300"/>
              <a:gd name="T65" fmla="*/ 68 h 290"/>
              <a:gd name="T66" fmla="*/ 267 w 300"/>
              <a:gd name="T67" fmla="*/ 51 h 290"/>
              <a:gd name="T68" fmla="*/ 253 w 300"/>
              <a:gd name="T69" fmla="*/ 37 h 290"/>
              <a:gd name="T70" fmla="*/ 237 w 300"/>
              <a:gd name="T71" fmla="*/ 23 h 290"/>
              <a:gd name="T72" fmla="*/ 219 w 300"/>
              <a:gd name="T73" fmla="*/ 14 h 290"/>
              <a:gd name="T74" fmla="*/ 199 w 300"/>
              <a:gd name="T75" fmla="*/ 7 h 290"/>
              <a:gd name="T76" fmla="*/ 180 w 300"/>
              <a:gd name="T77" fmla="*/ 2 h 290"/>
              <a:gd name="T78" fmla="*/ 158 w 300"/>
              <a:gd name="T79" fmla="*/ 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0" h="290">
                <a:moveTo>
                  <a:pt x="158" y="0"/>
                </a:moveTo>
                <a:lnTo>
                  <a:pt x="158" y="0"/>
                </a:lnTo>
                <a:lnTo>
                  <a:pt x="158" y="0"/>
                </a:lnTo>
                <a:lnTo>
                  <a:pt x="145" y="0"/>
                </a:lnTo>
                <a:lnTo>
                  <a:pt x="130" y="3"/>
                </a:lnTo>
                <a:lnTo>
                  <a:pt x="117" y="7"/>
                </a:lnTo>
                <a:lnTo>
                  <a:pt x="103" y="11"/>
                </a:lnTo>
                <a:lnTo>
                  <a:pt x="103" y="11"/>
                </a:lnTo>
                <a:lnTo>
                  <a:pt x="90" y="17"/>
                </a:lnTo>
                <a:lnTo>
                  <a:pt x="78" y="25"/>
                </a:lnTo>
                <a:lnTo>
                  <a:pt x="67" y="33"/>
                </a:lnTo>
                <a:lnTo>
                  <a:pt x="57" y="42"/>
                </a:lnTo>
                <a:lnTo>
                  <a:pt x="48" y="53"/>
                </a:lnTo>
                <a:lnTo>
                  <a:pt x="39" y="64"/>
                </a:lnTo>
                <a:lnTo>
                  <a:pt x="33" y="76"/>
                </a:lnTo>
                <a:lnTo>
                  <a:pt x="27" y="88"/>
                </a:lnTo>
                <a:lnTo>
                  <a:pt x="22" y="100"/>
                </a:lnTo>
                <a:lnTo>
                  <a:pt x="18" y="113"/>
                </a:lnTo>
                <a:lnTo>
                  <a:pt x="17" y="128"/>
                </a:lnTo>
                <a:lnTo>
                  <a:pt x="16" y="141"/>
                </a:lnTo>
                <a:lnTo>
                  <a:pt x="16" y="154"/>
                </a:lnTo>
                <a:lnTo>
                  <a:pt x="18" y="169"/>
                </a:lnTo>
                <a:lnTo>
                  <a:pt x="22" y="182"/>
                </a:lnTo>
                <a:lnTo>
                  <a:pt x="27" y="196"/>
                </a:lnTo>
                <a:lnTo>
                  <a:pt x="27" y="196"/>
                </a:lnTo>
                <a:lnTo>
                  <a:pt x="35" y="214"/>
                </a:lnTo>
                <a:lnTo>
                  <a:pt x="46" y="230"/>
                </a:lnTo>
                <a:lnTo>
                  <a:pt x="46" y="230"/>
                </a:lnTo>
                <a:lnTo>
                  <a:pt x="32" y="235"/>
                </a:lnTo>
                <a:lnTo>
                  <a:pt x="0" y="244"/>
                </a:lnTo>
                <a:lnTo>
                  <a:pt x="28" y="262"/>
                </a:lnTo>
                <a:lnTo>
                  <a:pt x="28" y="262"/>
                </a:lnTo>
                <a:lnTo>
                  <a:pt x="38" y="267"/>
                </a:lnTo>
                <a:lnTo>
                  <a:pt x="48" y="272"/>
                </a:lnTo>
                <a:lnTo>
                  <a:pt x="60" y="277"/>
                </a:lnTo>
                <a:lnTo>
                  <a:pt x="76" y="282"/>
                </a:lnTo>
                <a:lnTo>
                  <a:pt x="94" y="287"/>
                </a:lnTo>
                <a:lnTo>
                  <a:pt x="113" y="289"/>
                </a:lnTo>
                <a:lnTo>
                  <a:pt x="135" y="290"/>
                </a:lnTo>
                <a:lnTo>
                  <a:pt x="135" y="290"/>
                </a:lnTo>
                <a:lnTo>
                  <a:pt x="153" y="290"/>
                </a:lnTo>
                <a:lnTo>
                  <a:pt x="171" y="287"/>
                </a:lnTo>
                <a:lnTo>
                  <a:pt x="188" y="282"/>
                </a:lnTo>
                <a:lnTo>
                  <a:pt x="205" y="276"/>
                </a:lnTo>
                <a:lnTo>
                  <a:pt x="205" y="276"/>
                </a:lnTo>
                <a:lnTo>
                  <a:pt x="213" y="273"/>
                </a:lnTo>
                <a:lnTo>
                  <a:pt x="213" y="273"/>
                </a:lnTo>
                <a:lnTo>
                  <a:pt x="226" y="267"/>
                </a:lnTo>
                <a:lnTo>
                  <a:pt x="238" y="260"/>
                </a:lnTo>
                <a:lnTo>
                  <a:pt x="249" y="251"/>
                </a:lnTo>
                <a:lnTo>
                  <a:pt x="259" y="242"/>
                </a:lnTo>
                <a:lnTo>
                  <a:pt x="268" y="231"/>
                </a:lnTo>
                <a:lnTo>
                  <a:pt x="277" y="220"/>
                </a:lnTo>
                <a:lnTo>
                  <a:pt x="283" y="209"/>
                </a:lnTo>
                <a:lnTo>
                  <a:pt x="289" y="196"/>
                </a:lnTo>
                <a:lnTo>
                  <a:pt x="294" y="184"/>
                </a:lnTo>
                <a:lnTo>
                  <a:pt x="297" y="170"/>
                </a:lnTo>
                <a:lnTo>
                  <a:pt x="299" y="157"/>
                </a:lnTo>
                <a:lnTo>
                  <a:pt x="300" y="142"/>
                </a:lnTo>
                <a:lnTo>
                  <a:pt x="300" y="129"/>
                </a:lnTo>
                <a:lnTo>
                  <a:pt x="297" y="116"/>
                </a:lnTo>
                <a:lnTo>
                  <a:pt x="294" y="101"/>
                </a:lnTo>
                <a:lnTo>
                  <a:pt x="289" y="88"/>
                </a:lnTo>
                <a:lnTo>
                  <a:pt x="289" y="88"/>
                </a:lnTo>
                <a:lnTo>
                  <a:pt x="284" y="78"/>
                </a:lnTo>
                <a:lnTo>
                  <a:pt x="279" y="68"/>
                </a:lnTo>
                <a:lnTo>
                  <a:pt x="274" y="60"/>
                </a:lnTo>
                <a:lnTo>
                  <a:pt x="267" y="51"/>
                </a:lnTo>
                <a:lnTo>
                  <a:pt x="261" y="44"/>
                </a:lnTo>
                <a:lnTo>
                  <a:pt x="253" y="37"/>
                </a:lnTo>
                <a:lnTo>
                  <a:pt x="245" y="30"/>
                </a:lnTo>
                <a:lnTo>
                  <a:pt x="237" y="23"/>
                </a:lnTo>
                <a:lnTo>
                  <a:pt x="228" y="19"/>
                </a:lnTo>
                <a:lnTo>
                  <a:pt x="219" y="14"/>
                </a:lnTo>
                <a:lnTo>
                  <a:pt x="209" y="10"/>
                </a:lnTo>
                <a:lnTo>
                  <a:pt x="199" y="7"/>
                </a:lnTo>
                <a:lnTo>
                  <a:pt x="190" y="3"/>
                </a:lnTo>
                <a:lnTo>
                  <a:pt x="180" y="2"/>
                </a:lnTo>
                <a:lnTo>
                  <a:pt x="169" y="0"/>
                </a:lnTo>
                <a:lnTo>
                  <a:pt x="158" y="0"/>
                </a:lnTo>
                <a:lnTo>
                  <a:pt x="1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84"/>
          <p:cNvSpPr>
            <a:spLocks/>
          </p:cNvSpPr>
          <p:nvPr/>
        </p:nvSpPr>
        <p:spPr bwMode="auto">
          <a:xfrm>
            <a:off x="1867975" y="1881172"/>
            <a:ext cx="818845" cy="2038400"/>
          </a:xfrm>
          <a:custGeom>
            <a:avLst/>
            <a:gdLst>
              <a:gd name="T0" fmla="*/ 283 w 283"/>
              <a:gd name="T1" fmla="*/ 667 h 702"/>
              <a:gd name="T2" fmla="*/ 242 w 283"/>
              <a:gd name="T3" fmla="*/ 633 h 702"/>
              <a:gd name="T4" fmla="*/ 205 w 283"/>
              <a:gd name="T5" fmla="*/ 594 h 702"/>
              <a:gd name="T6" fmla="*/ 174 w 283"/>
              <a:gd name="T7" fmla="*/ 552 h 702"/>
              <a:gd name="T8" fmla="*/ 147 w 283"/>
              <a:gd name="T9" fmla="*/ 505 h 702"/>
              <a:gd name="T10" fmla="*/ 125 w 283"/>
              <a:gd name="T11" fmla="*/ 456 h 702"/>
              <a:gd name="T12" fmla="*/ 111 w 283"/>
              <a:gd name="T13" fmla="*/ 404 h 702"/>
              <a:gd name="T14" fmla="*/ 102 w 283"/>
              <a:gd name="T15" fmla="*/ 349 h 702"/>
              <a:gd name="T16" fmla="*/ 101 w 283"/>
              <a:gd name="T17" fmla="*/ 292 h 702"/>
              <a:gd name="T18" fmla="*/ 102 w 283"/>
              <a:gd name="T19" fmla="*/ 268 h 702"/>
              <a:gd name="T20" fmla="*/ 108 w 283"/>
              <a:gd name="T21" fmla="*/ 220 h 702"/>
              <a:gd name="T22" fmla="*/ 120 w 283"/>
              <a:gd name="T23" fmla="*/ 174 h 702"/>
              <a:gd name="T24" fmla="*/ 136 w 283"/>
              <a:gd name="T25" fmla="*/ 131 h 702"/>
              <a:gd name="T26" fmla="*/ 146 w 283"/>
              <a:gd name="T27" fmla="*/ 110 h 702"/>
              <a:gd name="T28" fmla="*/ 127 w 283"/>
              <a:gd name="T29" fmla="*/ 87 h 702"/>
              <a:gd name="T30" fmla="*/ 111 w 283"/>
              <a:gd name="T31" fmla="*/ 60 h 702"/>
              <a:gd name="T32" fmla="*/ 101 w 283"/>
              <a:gd name="T33" fmla="*/ 31 h 702"/>
              <a:gd name="T34" fmla="*/ 97 w 283"/>
              <a:gd name="T35" fmla="*/ 0 h 702"/>
              <a:gd name="T36" fmla="*/ 77 w 283"/>
              <a:gd name="T37" fmla="*/ 32 h 702"/>
              <a:gd name="T38" fmla="*/ 43 w 283"/>
              <a:gd name="T39" fmla="*/ 100 h 702"/>
              <a:gd name="T40" fmla="*/ 17 w 283"/>
              <a:gd name="T41" fmla="*/ 174 h 702"/>
              <a:gd name="T42" fmla="*/ 9 w 283"/>
              <a:gd name="T43" fmla="*/ 213 h 702"/>
              <a:gd name="T44" fmla="*/ 3 w 283"/>
              <a:gd name="T45" fmla="*/ 253 h 702"/>
              <a:gd name="T46" fmla="*/ 0 w 283"/>
              <a:gd name="T47" fmla="*/ 294 h 702"/>
              <a:gd name="T48" fmla="*/ 0 w 283"/>
              <a:gd name="T49" fmla="*/ 324 h 702"/>
              <a:gd name="T50" fmla="*/ 4 w 283"/>
              <a:gd name="T51" fmla="*/ 382 h 702"/>
              <a:gd name="T52" fmla="*/ 15 w 283"/>
              <a:gd name="T53" fmla="*/ 439 h 702"/>
              <a:gd name="T54" fmla="*/ 31 w 283"/>
              <a:gd name="T55" fmla="*/ 492 h 702"/>
              <a:gd name="T56" fmla="*/ 51 w 283"/>
              <a:gd name="T57" fmla="*/ 544 h 702"/>
              <a:gd name="T58" fmla="*/ 78 w 283"/>
              <a:gd name="T59" fmla="*/ 593 h 702"/>
              <a:gd name="T60" fmla="*/ 110 w 283"/>
              <a:gd name="T61" fmla="*/ 639 h 702"/>
              <a:gd name="T62" fmla="*/ 145 w 283"/>
              <a:gd name="T63" fmla="*/ 681 h 702"/>
              <a:gd name="T64" fmla="*/ 163 w 283"/>
              <a:gd name="T65" fmla="*/ 702 h 702"/>
              <a:gd name="T66" fmla="*/ 188 w 283"/>
              <a:gd name="T67" fmla="*/ 686 h 702"/>
              <a:gd name="T68" fmla="*/ 216 w 283"/>
              <a:gd name="T69" fmla="*/ 674 h 702"/>
              <a:gd name="T70" fmla="*/ 245 w 283"/>
              <a:gd name="T71" fmla="*/ 668 h 702"/>
              <a:gd name="T72" fmla="*/ 277 w 283"/>
              <a:gd name="T73" fmla="*/ 666 h 702"/>
              <a:gd name="T74" fmla="*/ 283 w 283"/>
              <a:gd name="T75" fmla="*/ 667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3" h="702">
                <a:moveTo>
                  <a:pt x="283" y="667"/>
                </a:moveTo>
                <a:lnTo>
                  <a:pt x="283" y="667"/>
                </a:lnTo>
                <a:lnTo>
                  <a:pt x="261" y="650"/>
                </a:lnTo>
                <a:lnTo>
                  <a:pt x="242" y="633"/>
                </a:lnTo>
                <a:lnTo>
                  <a:pt x="222" y="613"/>
                </a:lnTo>
                <a:lnTo>
                  <a:pt x="205" y="594"/>
                </a:lnTo>
                <a:lnTo>
                  <a:pt x="188" y="573"/>
                </a:lnTo>
                <a:lnTo>
                  <a:pt x="174" y="552"/>
                </a:lnTo>
                <a:lnTo>
                  <a:pt x="159" y="529"/>
                </a:lnTo>
                <a:lnTo>
                  <a:pt x="147" y="505"/>
                </a:lnTo>
                <a:lnTo>
                  <a:pt x="135" y="480"/>
                </a:lnTo>
                <a:lnTo>
                  <a:pt x="125" y="456"/>
                </a:lnTo>
                <a:lnTo>
                  <a:pt x="118" y="429"/>
                </a:lnTo>
                <a:lnTo>
                  <a:pt x="111" y="404"/>
                </a:lnTo>
                <a:lnTo>
                  <a:pt x="106" y="376"/>
                </a:lnTo>
                <a:lnTo>
                  <a:pt x="102" y="349"/>
                </a:lnTo>
                <a:lnTo>
                  <a:pt x="101" y="320"/>
                </a:lnTo>
                <a:lnTo>
                  <a:pt x="101" y="292"/>
                </a:lnTo>
                <a:lnTo>
                  <a:pt x="101" y="292"/>
                </a:lnTo>
                <a:lnTo>
                  <a:pt x="102" y="268"/>
                </a:lnTo>
                <a:lnTo>
                  <a:pt x="105" y="243"/>
                </a:lnTo>
                <a:lnTo>
                  <a:pt x="108" y="220"/>
                </a:lnTo>
                <a:lnTo>
                  <a:pt x="114" y="197"/>
                </a:lnTo>
                <a:lnTo>
                  <a:pt x="120" y="174"/>
                </a:lnTo>
                <a:lnTo>
                  <a:pt x="128" y="153"/>
                </a:lnTo>
                <a:lnTo>
                  <a:pt x="136" y="131"/>
                </a:lnTo>
                <a:lnTo>
                  <a:pt x="146" y="110"/>
                </a:lnTo>
                <a:lnTo>
                  <a:pt x="146" y="110"/>
                </a:lnTo>
                <a:lnTo>
                  <a:pt x="135" y="99"/>
                </a:lnTo>
                <a:lnTo>
                  <a:pt x="127" y="87"/>
                </a:lnTo>
                <a:lnTo>
                  <a:pt x="118" y="74"/>
                </a:lnTo>
                <a:lnTo>
                  <a:pt x="111" y="60"/>
                </a:lnTo>
                <a:lnTo>
                  <a:pt x="106" y="46"/>
                </a:lnTo>
                <a:lnTo>
                  <a:pt x="101" y="31"/>
                </a:lnTo>
                <a:lnTo>
                  <a:pt x="99" y="15"/>
                </a:lnTo>
                <a:lnTo>
                  <a:pt x="97" y="0"/>
                </a:lnTo>
                <a:lnTo>
                  <a:pt x="97" y="0"/>
                </a:lnTo>
                <a:lnTo>
                  <a:pt x="77" y="32"/>
                </a:lnTo>
                <a:lnTo>
                  <a:pt x="59" y="65"/>
                </a:lnTo>
                <a:lnTo>
                  <a:pt x="43" y="100"/>
                </a:lnTo>
                <a:lnTo>
                  <a:pt x="28" y="137"/>
                </a:lnTo>
                <a:lnTo>
                  <a:pt x="17" y="174"/>
                </a:lnTo>
                <a:lnTo>
                  <a:pt x="12" y="194"/>
                </a:lnTo>
                <a:lnTo>
                  <a:pt x="9" y="213"/>
                </a:lnTo>
                <a:lnTo>
                  <a:pt x="5" y="234"/>
                </a:lnTo>
                <a:lnTo>
                  <a:pt x="3" y="253"/>
                </a:lnTo>
                <a:lnTo>
                  <a:pt x="2" y="274"/>
                </a:lnTo>
                <a:lnTo>
                  <a:pt x="0" y="294"/>
                </a:lnTo>
                <a:lnTo>
                  <a:pt x="0" y="294"/>
                </a:lnTo>
                <a:lnTo>
                  <a:pt x="0" y="324"/>
                </a:lnTo>
                <a:lnTo>
                  <a:pt x="2" y="353"/>
                </a:lnTo>
                <a:lnTo>
                  <a:pt x="4" y="382"/>
                </a:lnTo>
                <a:lnTo>
                  <a:pt x="9" y="411"/>
                </a:lnTo>
                <a:lnTo>
                  <a:pt x="15" y="439"/>
                </a:lnTo>
                <a:lnTo>
                  <a:pt x="22" y="465"/>
                </a:lnTo>
                <a:lnTo>
                  <a:pt x="31" y="492"/>
                </a:lnTo>
                <a:lnTo>
                  <a:pt x="40" y="519"/>
                </a:lnTo>
                <a:lnTo>
                  <a:pt x="51" y="544"/>
                </a:lnTo>
                <a:lnTo>
                  <a:pt x="65" y="570"/>
                </a:lnTo>
                <a:lnTo>
                  <a:pt x="78" y="593"/>
                </a:lnTo>
                <a:lnTo>
                  <a:pt x="93" y="617"/>
                </a:lnTo>
                <a:lnTo>
                  <a:pt x="110" y="639"/>
                </a:lnTo>
                <a:lnTo>
                  <a:pt x="127" y="661"/>
                </a:lnTo>
                <a:lnTo>
                  <a:pt x="145" y="681"/>
                </a:lnTo>
                <a:lnTo>
                  <a:pt x="163" y="702"/>
                </a:lnTo>
                <a:lnTo>
                  <a:pt x="163" y="702"/>
                </a:lnTo>
                <a:lnTo>
                  <a:pt x="176" y="693"/>
                </a:lnTo>
                <a:lnTo>
                  <a:pt x="188" y="686"/>
                </a:lnTo>
                <a:lnTo>
                  <a:pt x="202" y="680"/>
                </a:lnTo>
                <a:lnTo>
                  <a:pt x="216" y="674"/>
                </a:lnTo>
                <a:lnTo>
                  <a:pt x="231" y="670"/>
                </a:lnTo>
                <a:lnTo>
                  <a:pt x="245" y="668"/>
                </a:lnTo>
                <a:lnTo>
                  <a:pt x="261" y="667"/>
                </a:lnTo>
                <a:lnTo>
                  <a:pt x="277" y="666"/>
                </a:lnTo>
                <a:lnTo>
                  <a:pt x="277" y="666"/>
                </a:lnTo>
                <a:lnTo>
                  <a:pt x="283" y="667"/>
                </a:lnTo>
                <a:lnTo>
                  <a:pt x="283" y="667"/>
                </a:lnTo>
                <a:close/>
              </a:path>
            </a:pathLst>
          </a:custGeom>
          <a:solidFill>
            <a:srgbClr val="F59532"/>
          </a:solidFill>
          <a:ln w="9525">
            <a:solidFill>
              <a:schemeClr val="bg1"/>
            </a:solidFill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85"/>
          <p:cNvSpPr>
            <a:spLocks/>
          </p:cNvSpPr>
          <p:nvPr/>
        </p:nvSpPr>
        <p:spPr bwMode="auto">
          <a:xfrm>
            <a:off x="1867975" y="4308663"/>
            <a:ext cx="818845" cy="2038400"/>
          </a:xfrm>
          <a:custGeom>
            <a:avLst/>
            <a:gdLst>
              <a:gd name="T0" fmla="*/ 283 w 283"/>
              <a:gd name="T1" fmla="*/ 667 h 702"/>
              <a:gd name="T2" fmla="*/ 242 w 283"/>
              <a:gd name="T3" fmla="*/ 633 h 702"/>
              <a:gd name="T4" fmla="*/ 205 w 283"/>
              <a:gd name="T5" fmla="*/ 594 h 702"/>
              <a:gd name="T6" fmla="*/ 174 w 283"/>
              <a:gd name="T7" fmla="*/ 551 h 702"/>
              <a:gd name="T8" fmla="*/ 147 w 283"/>
              <a:gd name="T9" fmla="*/ 505 h 702"/>
              <a:gd name="T10" fmla="*/ 125 w 283"/>
              <a:gd name="T11" fmla="*/ 456 h 702"/>
              <a:gd name="T12" fmla="*/ 111 w 283"/>
              <a:gd name="T13" fmla="*/ 403 h 702"/>
              <a:gd name="T14" fmla="*/ 102 w 283"/>
              <a:gd name="T15" fmla="*/ 349 h 702"/>
              <a:gd name="T16" fmla="*/ 101 w 283"/>
              <a:gd name="T17" fmla="*/ 292 h 702"/>
              <a:gd name="T18" fmla="*/ 102 w 283"/>
              <a:gd name="T19" fmla="*/ 268 h 702"/>
              <a:gd name="T20" fmla="*/ 108 w 283"/>
              <a:gd name="T21" fmla="*/ 220 h 702"/>
              <a:gd name="T22" fmla="*/ 120 w 283"/>
              <a:gd name="T23" fmla="*/ 174 h 702"/>
              <a:gd name="T24" fmla="*/ 136 w 283"/>
              <a:gd name="T25" fmla="*/ 131 h 702"/>
              <a:gd name="T26" fmla="*/ 146 w 283"/>
              <a:gd name="T27" fmla="*/ 110 h 702"/>
              <a:gd name="T28" fmla="*/ 127 w 283"/>
              <a:gd name="T29" fmla="*/ 87 h 702"/>
              <a:gd name="T30" fmla="*/ 111 w 283"/>
              <a:gd name="T31" fmla="*/ 60 h 702"/>
              <a:gd name="T32" fmla="*/ 101 w 283"/>
              <a:gd name="T33" fmla="*/ 31 h 702"/>
              <a:gd name="T34" fmla="*/ 97 w 283"/>
              <a:gd name="T35" fmla="*/ 0 h 702"/>
              <a:gd name="T36" fmla="*/ 77 w 283"/>
              <a:gd name="T37" fmla="*/ 32 h 702"/>
              <a:gd name="T38" fmla="*/ 43 w 283"/>
              <a:gd name="T39" fmla="*/ 100 h 702"/>
              <a:gd name="T40" fmla="*/ 17 w 283"/>
              <a:gd name="T41" fmla="*/ 174 h 702"/>
              <a:gd name="T42" fmla="*/ 9 w 283"/>
              <a:gd name="T43" fmla="*/ 213 h 702"/>
              <a:gd name="T44" fmla="*/ 3 w 283"/>
              <a:gd name="T45" fmla="*/ 253 h 702"/>
              <a:gd name="T46" fmla="*/ 0 w 283"/>
              <a:gd name="T47" fmla="*/ 294 h 702"/>
              <a:gd name="T48" fmla="*/ 0 w 283"/>
              <a:gd name="T49" fmla="*/ 323 h 702"/>
              <a:gd name="T50" fmla="*/ 4 w 283"/>
              <a:gd name="T51" fmla="*/ 382 h 702"/>
              <a:gd name="T52" fmla="*/ 15 w 283"/>
              <a:gd name="T53" fmla="*/ 439 h 702"/>
              <a:gd name="T54" fmla="*/ 31 w 283"/>
              <a:gd name="T55" fmla="*/ 492 h 702"/>
              <a:gd name="T56" fmla="*/ 51 w 283"/>
              <a:gd name="T57" fmla="*/ 544 h 702"/>
              <a:gd name="T58" fmla="*/ 78 w 283"/>
              <a:gd name="T59" fmla="*/ 593 h 702"/>
              <a:gd name="T60" fmla="*/ 110 w 283"/>
              <a:gd name="T61" fmla="*/ 639 h 702"/>
              <a:gd name="T62" fmla="*/ 145 w 283"/>
              <a:gd name="T63" fmla="*/ 681 h 702"/>
              <a:gd name="T64" fmla="*/ 163 w 283"/>
              <a:gd name="T65" fmla="*/ 702 h 702"/>
              <a:gd name="T66" fmla="*/ 188 w 283"/>
              <a:gd name="T67" fmla="*/ 686 h 702"/>
              <a:gd name="T68" fmla="*/ 216 w 283"/>
              <a:gd name="T69" fmla="*/ 674 h 702"/>
              <a:gd name="T70" fmla="*/ 245 w 283"/>
              <a:gd name="T71" fmla="*/ 668 h 702"/>
              <a:gd name="T72" fmla="*/ 277 w 283"/>
              <a:gd name="T73" fmla="*/ 665 h 702"/>
              <a:gd name="T74" fmla="*/ 283 w 283"/>
              <a:gd name="T75" fmla="*/ 667 h 7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3" h="702">
                <a:moveTo>
                  <a:pt x="283" y="667"/>
                </a:moveTo>
                <a:lnTo>
                  <a:pt x="283" y="667"/>
                </a:lnTo>
                <a:lnTo>
                  <a:pt x="261" y="650"/>
                </a:lnTo>
                <a:lnTo>
                  <a:pt x="242" y="633"/>
                </a:lnTo>
                <a:lnTo>
                  <a:pt x="222" y="613"/>
                </a:lnTo>
                <a:lnTo>
                  <a:pt x="205" y="594"/>
                </a:lnTo>
                <a:lnTo>
                  <a:pt x="188" y="573"/>
                </a:lnTo>
                <a:lnTo>
                  <a:pt x="174" y="551"/>
                </a:lnTo>
                <a:lnTo>
                  <a:pt x="159" y="528"/>
                </a:lnTo>
                <a:lnTo>
                  <a:pt x="147" y="505"/>
                </a:lnTo>
                <a:lnTo>
                  <a:pt x="135" y="480"/>
                </a:lnTo>
                <a:lnTo>
                  <a:pt x="125" y="456"/>
                </a:lnTo>
                <a:lnTo>
                  <a:pt x="118" y="429"/>
                </a:lnTo>
                <a:lnTo>
                  <a:pt x="111" y="403"/>
                </a:lnTo>
                <a:lnTo>
                  <a:pt x="106" y="376"/>
                </a:lnTo>
                <a:lnTo>
                  <a:pt x="102" y="349"/>
                </a:lnTo>
                <a:lnTo>
                  <a:pt x="101" y="320"/>
                </a:lnTo>
                <a:lnTo>
                  <a:pt x="101" y="292"/>
                </a:lnTo>
                <a:lnTo>
                  <a:pt x="101" y="292"/>
                </a:lnTo>
                <a:lnTo>
                  <a:pt x="102" y="268"/>
                </a:lnTo>
                <a:lnTo>
                  <a:pt x="105" y="243"/>
                </a:lnTo>
                <a:lnTo>
                  <a:pt x="108" y="220"/>
                </a:lnTo>
                <a:lnTo>
                  <a:pt x="114" y="197"/>
                </a:lnTo>
                <a:lnTo>
                  <a:pt x="120" y="174"/>
                </a:lnTo>
                <a:lnTo>
                  <a:pt x="128" y="152"/>
                </a:lnTo>
                <a:lnTo>
                  <a:pt x="136" y="131"/>
                </a:lnTo>
                <a:lnTo>
                  <a:pt x="146" y="110"/>
                </a:lnTo>
                <a:lnTo>
                  <a:pt x="146" y="110"/>
                </a:lnTo>
                <a:lnTo>
                  <a:pt x="135" y="99"/>
                </a:lnTo>
                <a:lnTo>
                  <a:pt x="127" y="87"/>
                </a:lnTo>
                <a:lnTo>
                  <a:pt x="118" y="74"/>
                </a:lnTo>
                <a:lnTo>
                  <a:pt x="111" y="60"/>
                </a:lnTo>
                <a:lnTo>
                  <a:pt x="106" y="46"/>
                </a:lnTo>
                <a:lnTo>
                  <a:pt x="101" y="31"/>
                </a:lnTo>
                <a:lnTo>
                  <a:pt x="99" y="15"/>
                </a:lnTo>
                <a:lnTo>
                  <a:pt x="97" y="0"/>
                </a:lnTo>
                <a:lnTo>
                  <a:pt x="97" y="0"/>
                </a:lnTo>
                <a:lnTo>
                  <a:pt x="77" y="32"/>
                </a:lnTo>
                <a:lnTo>
                  <a:pt x="59" y="65"/>
                </a:lnTo>
                <a:lnTo>
                  <a:pt x="43" y="100"/>
                </a:lnTo>
                <a:lnTo>
                  <a:pt x="28" y="137"/>
                </a:lnTo>
                <a:lnTo>
                  <a:pt x="17" y="174"/>
                </a:lnTo>
                <a:lnTo>
                  <a:pt x="12" y="194"/>
                </a:lnTo>
                <a:lnTo>
                  <a:pt x="9" y="213"/>
                </a:lnTo>
                <a:lnTo>
                  <a:pt x="5" y="234"/>
                </a:lnTo>
                <a:lnTo>
                  <a:pt x="3" y="253"/>
                </a:lnTo>
                <a:lnTo>
                  <a:pt x="2" y="274"/>
                </a:lnTo>
                <a:lnTo>
                  <a:pt x="0" y="294"/>
                </a:lnTo>
                <a:lnTo>
                  <a:pt x="0" y="294"/>
                </a:lnTo>
                <a:lnTo>
                  <a:pt x="0" y="323"/>
                </a:lnTo>
                <a:lnTo>
                  <a:pt x="2" y="353"/>
                </a:lnTo>
                <a:lnTo>
                  <a:pt x="4" y="382"/>
                </a:lnTo>
                <a:lnTo>
                  <a:pt x="9" y="411"/>
                </a:lnTo>
                <a:lnTo>
                  <a:pt x="15" y="439"/>
                </a:lnTo>
                <a:lnTo>
                  <a:pt x="22" y="465"/>
                </a:lnTo>
                <a:lnTo>
                  <a:pt x="31" y="492"/>
                </a:lnTo>
                <a:lnTo>
                  <a:pt x="40" y="519"/>
                </a:lnTo>
                <a:lnTo>
                  <a:pt x="51" y="544"/>
                </a:lnTo>
                <a:lnTo>
                  <a:pt x="65" y="570"/>
                </a:lnTo>
                <a:lnTo>
                  <a:pt x="78" y="593"/>
                </a:lnTo>
                <a:lnTo>
                  <a:pt x="93" y="617"/>
                </a:lnTo>
                <a:lnTo>
                  <a:pt x="110" y="639"/>
                </a:lnTo>
                <a:lnTo>
                  <a:pt x="127" y="661"/>
                </a:lnTo>
                <a:lnTo>
                  <a:pt x="145" y="681"/>
                </a:lnTo>
                <a:lnTo>
                  <a:pt x="163" y="702"/>
                </a:lnTo>
                <a:lnTo>
                  <a:pt x="163" y="702"/>
                </a:lnTo>
                <a:lnTo>
                  <a:pt x="176" y="693"/>
                </a:lnTo>
                <a:lnTo>
                  <a:pt x="188" y="686"/>
                </a:lnTo>
                <a:lnTo>
                  <a:pt x="202" y="680"/>
                </a:lnTo>
                <a:lnTo>
                  <a:pt x="216" y="674"/>
                </a:lnTo>
                <a:lnTo>
                  <a:pt x="231" y="670"/>
                </a:lnTo>
                <a:lnTo>
                  <a:pt x="245" y="668"/>
                </a:lnTo>
                <a:lnTo>
                  <a:pt x="261" y="667"/>
                </a:lnTo>
                <a:lnTo>
                  <a:pt x="277" y="665"/>
                </a:lnTo>
                <a:lnTo>
                  <a:pt x="277" y="665"/>
                </a:lnTo>
                <a:lnTo>
                  <a:pt x="283" y="667"/>
                </a:lnTo>
                <a:lnTo>
                  <a:pt x="283" y="667"/>
                </a:lnTo>
                <a:close/>
              </a:path>
            </a:pathLst>
          </a:custGeom>
          <a:solidFill>
            <a:srgbClr val="008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186"/>
          <p:cNvSpPr>
            <a:spLocks noEditPoints="1"/>
          </p:cNvSpPr>
          <p:nvPr/>
        </p:nvSpPr>
        <p:spPr bwMode="auto">
          <a:xfrm>
            <a:off x="4516149" y="1190090"/>
            <a:ext cx="2276502" cy="1097601"/>
          </a:xfrm>
          <a:custGeom>
            <a:avLst/>
            <a:gdLst>
              <a:gd name="T0" fmla="*/ 0 w 783"/>
              <a:gd name="T1" fmla="*/ 275 h 377"/>
              <a:gd name="T2" fmla="*/ 0 w 783"/>
              <a:gd name="T3" fmla="*/ 277 h 377"/>
              <a:gd name="T4" fmla="*/ 31 w 783"/>
              <a:gd name="T5" fmla="*/ 325 h 377"/>
              <a:gd name="T6" fmla="*/ 57 w 783"/>
              <a:gd name="T7" fmla="*/ 377 h 377"/>
              <a:gd name="T8" fmla="*/ 58 w 783"/>
              <a:gd name="T9" fmla="*/ 376 h 377"/>
              <a:gd name="T10" fmla="*/ 46 w 783"/>
              <a:gd name="T11" fmla="*/ 349 h 377"/>
              <a:gd name="T12" fmla="*/ 17 w 783"/>
              <a:gd name="T13" fmla="*/ 300 h 377"/>
              <a:gd name="T14" fmla="*/ 476 w 783"/>
              <a:gd name="T15" fmla="*/ 0 h 377"/>
              <a:gd name="T16" fmla="*/ 445 w 783"/>
              <a:gd name="T17" fmla="*/ 1 h 377"/>
              <a:gd name="T18" fmla="*/ 384 w 783"/>
              <a:gd name="T19" fmla="*/ 7 h 377"/>
              <a:gd name="T20" fmla="*/ 325 w 783"/>
              <a:gd name="T21" fmla="*/ 21 h 377"/>
              <a:gd name="T22" fmla="*/ 269 w 783"/>
              <a:gd name="T23" fmla="*/ 40 h 377"/>
              <a:gd name="T24" fmla="*/ 216 w 783"/>
              <a:gd name="T25" fmla="*/ 65 h 377"/>
              <a:gd name="T26" fmla="*/ 165 w 783"/>
              <a:gd name="T27" fmla="*/ 96 h 377"/>
              <a:gd name="T28" fmla="*/ 119 w 783"/>
              <a:gd name="T29" fmla="*/ 132 h 377"/>
              <a:gd name="T30" fmla="*/ 77 w 783"/>
              <a:gd name="T31" fmla="*/ 172 h 377"/>
              <a:gd name="T32" fmla="*/ 58 w 783"/>
              <a:gd name="T33" fmla="*/ 194 h 377"/>
              <a:gd name="T34" fmla="*/ 88 w 783"/>
              <a:gd name="T35" fmla="*/ 233 h 377"/>
              <a:gd name="T36" fmla="*/ 115 w 783"/>
              <a:gd name="T37" fmla="*/ 275 h 377"/>
              <a:gd name="T38" fmla="*/ 131 w 783"/>
              <a:gd name="T39" fmla="*/ 256 h 377"/>
              <a:gd name="T40" fmla="*/ 166 w 783"/>
              <a:gd name="T41" fmla="*/ 218 h 377"/>
              <a:gd name="T42" fmla="*/ 206 w 783"/>
              <a:gd name="T43" fmla="*/ 186 h 377"/>
              <a:gd name="T44" fmla="*/ 248 w 783"/>
              <a:gd name="T45" fmla="*/ 158 h 377"/>
              <a:gd name="T46" fmla="*/ 295 w 783"/>
              <a:gd name="T47" fmla="*/ 133 h 377"/>
              <a:gd name="T48" fmla="*/ 343 w 783"/>
              <a:gd name="T49" fmla="*/ 115 h 377"/>
              <a:gd name="T50" fmla="*/ 395 w 783"/>
              <a:gd name="T51" fmla="*/ 103 h 377"/>
              <a:gd name="T52" fmla="*/ 449 w 783"/>
              <a:gd name="T53" fmla="*/ 97 h 377"/>
              <a:gd name="T54" fmla="*/ 476 w 783"/>
              <a:gd name="T55" fmla="*/ 96 h 377"/>
              <a:gd name="T56" fmla="*/ 530 w 783"/>
              <a:gd name="T57" fmla="*/ 99 h 377"/>
              <a:gd name="T58" fmla="*/ 581 w 783"/>
              <a:gd name="T59" fmla="*/ 108 h 377"/>
              <a:gd name="T60" fmla="*/ 630 w 783"/>
              <a:gd name="T61" fmla="*/ 122 h 377"/>
              <a:gd name="T62" fmla="*/ 677 w 783"/>
              <a:gd name="T63" fmla="*/ 143 h 377"/>
              <a:gd name="T64" fmla="*/ 688 w 783"/>
              <a:gd name="T65" fmla="*/ 133 h 377"/>
              <a:gd name="T66" fmla="*/ 712 w 783"/>
              <a:gd name="T67" fmla="*/ 116 h 377"/>
              <a:gd name="T68" fmla="*/ 738 w 783"/>
              <a:gd name="T69" fmla="*/ 103 h 377"/>
              <a:gd name="T70" fmla="*/ 768 w 783"/>
              <a:gd name="T71" fmla="*/ 96 h 377"/>
              <a:gd name="T72" fmla="*/ 783 w 783"/>
              <a:gd name="T73" fmla="*/ 93 h 377"/>
              <a:gd name="T74" fmla="*/ 732 w 783"/>
              <a:gd name="T75" fmla="*/ 63 h 377"/>
              <a:gd name="T76" fmla="*/ 696 w 783"/>
              <a:gd name="T77" fmla="*/ 46 h 377"/>
              <a:gd name="T78" fmla="*/ 658 w 783"/>
              <a:gd name="T79" fmla="*/ 32 h 377"/>
              <a:gd name="T80" fmla="*/ 620 w 783"/>
              <a:gd name="T81" fmla="*/ 19 h 377"/>
              <a:gd name="T82" fmla="*/ 580 w 783"/>
              <a:gd name="T83" fmla="*/ 10 h 377"/>
              <a:gd name="T84" fmla="*/ 540 w 783"/>
              <a:gd name="T85" fmla="*/ 4 h 377"/>
              <a:gd name="T86" fmla="*/ 497 w 783"/>
              <a:gd name="T8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83" h="377">
                <a:moveTo>
                  <a:pt x="0" y="275"/>
                </a:moveTo>
                <a:lnTo>
                  <a:pt x="0" y="275"/>
                </a:lnTo>
                <a:lnTo>
                  <a:pt x="0" y="277"/>
                </a:lnTo>
                <a:lnTo>
                  <a:pt x="0" y="277"/>
                </a:lnTo>
                <a:lnTo>
                  <a:pt x="17" y="300"/>
                </a:lnTo>
                <a:lnTo>
                  <a:pt x="31" y="325"/>
                </a:lnTo>
                <a:lnTo>
                  <a:pt x="45" y="351"/>
                </a:lnTo>
                <a:lnTo>
                  <a:pt x="57" y="377"/>
                </a:lnTo>
                <a:lnTo>
                  <a:pt x="57" y="377"/>
                </a:lnTo>
                <a:lnTo>
                  <a:pt x="58" y="376"/>
                </a:lnTo>
                <a:lnTo>
                  <a:pt x="58" y="376"/>
                </a:lnTo>
                <a:lnTo>
                  <a:pt x="46" y="349"/>
                </a:lnTo>
                <a:lnTo>
                  <a:pt x="31" y="324"/>
                </a:lnTo>
                <a:lnTo>
                  <a:pt x="17" y="300"/>
                </a:lnTo>
                <a:lnTo>
                  <a:pt x="0" y="275"/>
                </a:lnTo>
                <a:close/>
                <a:moveTo>
                  <a:pt x="476" y="0"/>
                </a:moveTo>
                <a:lnTo>
                  <a:pt x="476" y="0"/>
                </a:lnTo>
                <a:lnTo>
                  <a:pt x="445" y="1"/>
                </a:lnTo>
                <a:lnTo>
                  <a:pt x="413" y="4"/>
                </a:lnTo>
                <a:lnTo>
                  <a:pt x="384" y="7"/>
                </a:lnTo>
                <a:lnTo>
                  <a:pt x="354" y="13"/>
                </a:lnTo>
                <a:lnTo>
                  <a:pt x="325" y="21"/>
                </a:lnTo>
                <a:lnTo>
                  <a:pt x="297" y="30"/>
                </a:lnTo>
                <a:lnTo>
                  <a:pt x="269" y="40"/>
                </a:lnTo>
                <a:lnTo>
                  <a:pt x="241" y="52"/>
                </a:lnTo>
                <a:lnTo>
                  <a:pt x="216" y="65"/>
                </a:lnTo>
                <a:lnTo>
                  <a:pt x="190" y="80"/>
                </a:lnTo>
                <a:lnTo>
                  <a:pt x="165" y="96"/>
                </a:lnTo>
                <a:lnTo>
                  <a:pt x="142" y="114"/>
                </a:lnTo>
                <a:lnTo>
                  <a:pt x="119" y="132"/>
                </a:lnTo>
                <a:lnTo>
                  <a:pt x="98" y="152"/>
                </a:lnTo>
                <a:lnTo>
                  <a:pt x="77" y="172"/>
                </a:lnTo>
                <a:lnTo>
                  <a:pt x="58" y="194"/>
                </a:lnTo>
                <a:lnTo>
                  <a:pt x="58" y="194"/>
                </a:lnTo>
                <a:lnTo>
                  <a:pt x="74" y="213"/>
                </a:lnTo>
                <a:lnTo>
                  <a:pt x="88" y="233"/>
                </a:lnTo>
                <a:lnTo>
                  <a:pt x="102" y="255"/>
                </a:lnTo>
                <a:lnTo>
                  <a:pt x="115" y="275"/>
                </a:lnTo>
                <a:lnTo>
                  <a:pt x="115" y="275"/>
                </a:lnTo>
                <a:lnTo>
                  <a:pt x="131" y="256"/>
                </a:lnTo>
                <a:lnTo>
                  <a:pt x="148" y="237"/>
                </a:lnTo>
                <a:lnTo>
                  <a:pt x="166" y="218"/>
                </a:lnTo>
                <a:lnTo>
                  <a:pt x="185" y="201"/>
                </a:lnTo>
                <a:lnTo>
                  <a:pt x="206" y="186"/>
                </a:lnTo>
                <a:lnTo>
                  <a:pt x="227" y="171"/>
                </a:lnTo>
                <a:lnTo>
                  <a:pt x="248" y="158"/>
                </a:lnTo>
                <a:lnTo>
                  <a:pt x="271" y="144"/>
                </a:lnTo>
                <a:lnTo>
                  <a:pt x="295" y="133"/>
                </a:lnTo>
                <a:lnTo>
                  <a:pt x="319" y="124"/>
                </a:lnTo>
                <a:lnTo>
                  <a:pt x="343" y="115"/>
                </a:lnTo>
                <a:lnTo>
                  <a:pt x="368" y="109"/>
                </a:lnTo>
                <a:lnTo>
                  <a:pt x="395" y="103"/>
                </a:lnTo>
                <a:lnTo>
                  <a:pt x="422" y="99"/>
                </a:lnTo>
                <a:lnTo>
                  <a:pt x="449" y="97"/>
                </a:lnTo>
                <a:lnTo>
                  <a:pt x="476" y="96"/>
                </a:lnTo>
                <a:lnTo>
                  <a:pt x="476" y="96"/>
                </a:lnTo>
                <a:lnTo>
                  <a:pt x="503" y="97"/>
                </a:lnTo>
                <a:lnTo>
                  <a:pt x="530" y="99"/>
                </a:lnTo>
                <a:lnTo>
                  <a:pt x="555" y="103"/>
                </a:lnTo>
                <a:lnTo>
                  <a:pt x="581" y="108"/>
                </a:lnTo>
                <a:lnTo>
                  <a:pt x="606" y="115"/>
                </a:lnTo>
                <a:lnTo>
                  <a:pt x="630" y="122"/>
                </a:lnTo>
                <a:lnTo>
                  <a:pt x="654" y="132"/>
                </a:lnTo>
                <a:lnTo>
                  <a:pt x="677" y="143"/>
                </a:lnTo>
                <a:lnTo>
                  <a:pt x="677" y="143"/>
                </a:lnTo>
                <a:lnTo>
                  <a:pt x="688" y="133"/>
                </a:lnTo>
                <a:lnTo>
                  <a:pt x="700" y="124"/>
                </a:lnTo>
                <a:lnTo>
                  <a:pt x="712" y="116"/>
                </a:lnTo>
                <a:lnTo>
                  <a:pt x="725" y="109"/>
                </a:lnTo>
                <a:lnTo>
                  <a:pt x="738" y="103"/>
                </a:lnTo>
                <a:lnTo>
                  <a:pt x="753" y="99"/>
                </a:lnTo>
                <a:lnTo>
                  <a:pt x="768" y="96"/>
                </a:lnTo>
                <a:lnTo>
                  <a:pt x="783" y="93"/>
                </a:lnTo>
                <a:lnTo>
                  <a:pt x="783" y="93"/>
                </a:lnTo>
                <a:lnTo>
                  <a:pt x="749" y="73"/>
                </a:lnTo>
                <a:lnTo>
                  <a:pt x="732" y="63"/>
                </a:lnTo>
                <a:lnTo>
                  <a:pt x="714" y="55"/>
                </a:lnTo>
                <a:lnTo>
                  <a:pt x="696" y="46"/>
                </a:lnTo>
                <a:lnTo>
                  <a:pt x="678" y="38"/>
                </a:lnTo>
                <a:lnTo>
                  <a:pt x="658" y="32"/>
                </a:lnTo>
                <a:lnTo>
                  <a:pt x="639" y="24"/>
                </a:lnTo>
                <a:lnTo>
                  <a:pt x="620" y="19"/>
                </a:lnTo>
                <a:lnTo>
                  <a:pt x="600" y="15"/>
                </a:lnTo>
                <a:lnTo>
                  <a:pt x="580" y="10"/>
                </a:lnTo>
                <a:lnTo>
                  <a:pt x="560" y="6"/>
                </a:lnTo>
                <a:lnTo>
                  <a:pt x="540" y="4"/>
                </a:lnTo>
                <a:lnTo>
                  <a:pt x="518" y="1"/>
                </a:lnTo>
                <a:lnTo>
                  <a:pt x="497" y="0"/>
                </a:lnTo>
                <a:lnTo>
                  <a:pt x="476" y="0"/>
                </a:lnTo>
                <a:close/>
              </a:path>
            </a:pathLst>
          </a:custGeom>
          <a:solidFill>
            <a:srgbClr val="24B3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187"/>
          <p:cNvSpPr>
            <a:spLocks/>
          </p:cNvSpPr>
          <p:nvPr/>
        </p:nvSpPr>
        <p:spPr bwMode="auto">
          <a:xfrm>
            <a:off x="4516149" y="1991512"/>
            <a:ext cx="168416" cy="296179"/>
          </a:xfrm>
          <a:custGeom>
            <a:avLst/>
            <a:gdLst>
              <a:gd name="T0" fmla="*/ 0 w 58"/>
              <a:gd name="T1" fmla="*/ 0 h 102"/>
              <a:gd name="T2" fmla="*/ 0 w 58"/>
              <a:gd name="T3" fmla="*/ 0 h 102"/>
              <a:gd name="T4" fmla="*/ 0 w 58"/>
              <a:gd name="T5" fmla="*/ 2 h 102"/>
              <a:gd name="T6" fmla="*/ 0 w 58"/>
              <a:gd name="T7" fmla="*/ 2 h 102"/>
              <a:gd name="T8" fmla="*/ 17 w 58"/>
              <a:gd name="T9" fmla="*/ 25 h 102"/>
              <a:gd name="T10" fmla="*/ 31 w 58"/>
              <a:gd name="T11" fmla="*/ 50 h 102"/>
              <a:gd name="T12" fmla="*/ 45 w 58"/>
              <a:gd name="T13" fmla="*/ 76 h 102"/>
              <a:gd name="T14" fmla="*/ 57 w 58"/>
              <a:gd name="T15" fmla="*/ 102 h 102"/>
              <a:gd name="T16" fmla="*/ 57 w 58"/>
              <a:gd name="T17" fmla="*/ 102 h 102"/>
              <a:gd name="T18" fmla="*/ 58 w 58"/>
              <a:gd name="T19" fmla="*/ 101 h 102"/>
              <a:gd name="T20" fmla="*/ 58 w 58"/>
              <a:gd name="T21" fmla="*/ 101 h 102"/>
              <a:gd name="T22" fmla="*/ 46 w 58"/>
              <a:gd name="T23" fmla="*/ 74 h 102"/>
              <a:gd name="T24" fmla="*/ 31 w 58"/>
              <a:gd name="T25" fmla="*/ 49 h 102"/>
              <a:gd name="T26" fmla="*/ 17 w 58"/>
              <a:gd name="T27" fmla="*/ 25 h 102"/>
              <a:gd name="T28" fmla="*/ 0 w 58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8" h="10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17" y="25"/>
                </a:lnTo>
                <a:lnTo>
                  <a:pt x="31" y="50"/>
                </a:lnTo>
                <a:lnTo>
                  <a:pt x="45" y="76"/>
                </a:lnTo>
                <a:lnTo>
                  <a:pt x="57" y="102"/>
                </a:lnTo>
                <a:lnTo>
                  <a:pt x="57" y="102"/>
                </a:lnTo>
                <a:lnTo>
                  <a:pt x="58" y="101"/>
                </a:lnTo>
                <a:lnTo>
                  <a:pt x="58" y="101"/>
                </a:lnTo>
                <a:lnTo>
                  <a:pt x="46" y="74"/>
                </a:lnTo>
                <a:lnTo>
                  <a:pt x="31" y="49"/>
                </a:lnTo>
                <a:lnTo>
                  <a:pt x="17" y="2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188"/>
          <p:cNvSpPr>
            <a:spLocks/>
          </p:cNvSpPr>
          <p:nvPr/>
        </p:nvSpPr>
        <p:spPr bwMode="auto">
          <a:xfrm>
            <a:off x="4684567" y="1190089"/>
            <a:ext cx="2108089" cy="801422"/>
          </a:xfrm>
          <a:custGeom>
            <a:avLst/>
            <a:gdLst>
              <a:gd name="T0" fmla="*/ 418 w 725"/>
              <a:gd name="T1" fmla="*/ 0 h 275"/>
              <a:gd name="T2" fmla="*/ 355 w 725"/>
              <a:gd name="T3" fmla="*/ 4 h 275"/>
              <a:gd name="T4" fmla="*/ 296 w 725"/>
              <a:gd name="T5" fmla="*/ 13 h 275"/>
              <a:gd name="T6" fmla="*/ 239 w 725"/>
              <a:gd name="T7" fmla="*/ 30 h 275"/>
              <a:gd name="T8" fmla="*/ 183 w 725"/>
              <a:gd name="T9" fmla="*/ 52 h 275"/>
              <a:gd name="T10" fmla="*/ 132 w 725"/>
              <a:gd name="T11" fmla="*/ 80 h 275"/>
              <a:gd name="T12" fmla="*/ 84 w 725"/>
              <a:gd name="T13" fmla="*/ 114 h 275"/>
              <a:gd name="T14" fmla="*/ 40 w 725"/>
              <a:gd name="T15" fmla="*/ 152 h 275"/>
              <a:gd name="T16" fmla="*/ 0 w 725"/>
              <a:gd name="T17" fmla="*/ 194 h 275"/>
              <a:gd name="T18" fmla="*/ 16 w 725"/>
              <a:gd name="T19" fmla="*/ 213 h 275"/>
              <a:gd name="T20" fmla="*/ 44 w 725"/>
              <a:gd name="T21" fmla="*/ 255 h 275"/>
              <a:gd name="T22" fmla="*/ 57 w 725"/>
              <a:gd name="T23" fmla="*/ 275 h 275"/>
              <a:gd name="T24" fmla="*/ 90 w 725"/>
              <a:gd name="T25" fmla="*/ 237 h 275"/>
              <a:gd name="T26" fmla="*/ 127 w 725"/>
              <a:gd name="T27" fmla="*/ 201 h 275"/>
              <a:gd name="T28" fmla="*/ 169 w 725"/>
              <a:gd name="T29" fmla="*/ 171 h 275"/>
              <a:gd name="T30" fmla="*/ 213 w 725"/>
              <a:gd name="T31" fmla="*/ 144 h 275"/>
              <a:gd name="T32" fmla="*/ 261 w 725"/>
              <a:gd name="T33" fmla="*/ 124 h 275"/>
              <a:gd name="T34" fmla="*/ 310 w 725"/>
              <a:gd name="T35" fmla="*/ 109 h 275"/>
              <a:gd name="T36" fmla="*/ 364 w 725"/>
              <a:gd name="T37" fmla="*/ 99 h 275"/>
              <a:gd name="T38" fmla="*/ 418 w 725"/>
              <a:gd name="T39" fmla="*/ 96 h 275"/>
              <a:gd name="T40" fmla="*/ 445 w 725"/>
              <a:gd name="T41" fmla="*/ 97 h 275"/>
              <a:gd name="T42" fmla="*/ 497 w 725"/>
              <a:gd name="T43" fmla="*/ 103 h 275"/>
              <a:gd name="T44" fmla="*/ 548 w 725"/>
              <a:gd name="T45" fmla="*/ 115 h 275"/>
              <a:gd name="T46" fmla="*/ 596 w 725"/>
              <a:gd name="T47" fmla="*/ 132 h 275"/>
              <a:gd name="T48" fmla="*/ 619 w 725"/>
              <a:gd name="T49" fmla="*/ 143 h 275"/>
              <a:gd name="T50" fmla="*/ 642 w 725"/>
              <a:gd name="T51" fmla="*/ 124 h 275"/>
              <a:gd name="T52" fmla="*/ 667 w 725"/>
              <a:gd name="T53" fmla="*/ 109 h 275"/>
              <a:gd name="T54" fmla="*/ 695 w 725"/>
              <a:gd name="T55" fmla="*/ 99 h 275"/>
              <a:gd name="T56" fmla="*/ 725 w 725"/>
              <a:gd name="T57" fmla="*/ 93 h 275"/>
              <a:gd name="T58" fmla="*/ 691 w 725"/>
              <a:gd name="T59" fmla="*/ 73 h 275"/>
              <a:gd name="T60" fmla="*/ 656 w 725"/>
              <a:gd name="T61" fmla="*/ 55 h 275"/>
              <a:gd name="T62" fmla="*/ 620 w 725"/>
              <a:gd name="T63" fmla="*/ 38 h 275"/>
              <a:gd name="T64" fmla="*/ 581 w 725"/>
              <a:gd name="T65" fmla="*/ 24 h 275"/>
              <a:gd name="T66" fmla="*/ 542 w 725"/>
              <a:gd name="T67" fmla="*/ 15 h 275"/>
              <a:gd name="T68" fmla="*/ 502 w 725"/>
              <a:gd name="T69" fmla="*/ 6 h 275"/>
              <a:gd name="T70" fmla="*/ 460 w 725"/>
              <a:gd name="T71" fmla="*/ 1 h 275"/>
              <a:gd name="T72" fmla="*/ 418 w 725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5" h="275">
                <a:moveTo>
                  <a:pt x="418" y="0"/>
                </a:moveTo>
                <a:lnTo>
                  <a:pt x="418" y="0"/>
                </a:lnTo>
                <a:lnTo>
                  <a:pt x="387" y="1"/>
                </a:lnTo>
                <a:lnTo>
                  <a:pt x="355" y="4"/>
                </a:lnTo>
                <a:lnTo>
                  <a:pt x="326" y="7"/>
                </a:lnTo>
                <a:lnTo>
                  <a:pt x="296" y="13"/>
                </a:lnTo>
                <a:lnTo>
                  <a:pt x="267" y="21"/>
                </a:lnTo>
                <a:lnTo>
                  <a:pt x="239" y="30"/>
                </a:lnTo>
                <a:lnTo>
                  <a:pt x="211" y="40"/>
                </a:lnTo>
                <a:lnTo>
                  <a:pt x="183" y="52"/>
                </a:lnTo>
                <a:lnTo>
                  <a:pt x="158" y="65"/>
                </a:lnTo>
                <a:lnTo>
                  <a:pt x="132" y="80"/>
                </a:lnTo>
                <a:lnTo>
                  <a:pt x="107" y="96"/>
                </a:lnTo>
                <a:lnTo>
                  <a:pt x="84" y="114"/>
                </a:lnTo>
                <a:lnTo>
                  <a:pt x="61" y="132"/>
                </a:lnTo>
                <a:lnTo>
                  <a:pt x="40" y="152"/>
                </a:lnTo>
                <a:lnTo>
                  <a:pt x="19" y="172"/>
                </a:lnTo>
                <a:lnTo>
                  <a:pt x="0" y="194"/>
                </a:lnTo>
                <a:lnTo>
                  <a:pt x="0" y="194"/>
                </a:lnTo>
                <a:lnTo>
                  <a:pt x="16" y="213"/>
                </a:lnTo>
                <a:lnTo>
                  <a:pt x="30" y="233"/>
                </a:lnTo>
                <a:lnTo>
                  <a:pt x="44" y="255"/>
                </a:lnTo>
                <a:lnTo>
                  <a:pt x="57" y="275"/>
                </a:lnTo>
                <a:lnTo>
                  <a:pt x="57" y="275"/>
                </a:lnTo>
                <a:lnTo>
                  <a:pt x="73" y="256"/>
                </a:lnTo>
                <a:lnTo>
                  <a:pt x="90" y="237"/>
                </a:lnTo>
                <a:lnTo>
                  <a:pt x="108" y="218"/>
                </a:lnTo>
                <a:lnTo>
                  <a:pt x="127" y="201"/>
                </a:lnTo>
                <a:lnTo>
                  <a:pt x="148" y="186"/>
                </a:lnTo>
                <a:lnTo>
                  <a:pt x="169" y="171"/>
                </a:lnTo>
                <a:lnTo>
                  <a:pt x="190" y="158"/>
                </a:lnTo>
                <a:lnTo>
                  <a:pt x="213" y="144"/>
                </a:lnTo>
                <a:lnTo>
                  <a:pt x="237" y="133"/>
                </a:lnTo>
                <a:lnTo>
                  <a:pt x="261" y="124"/>
                </a:lnTo>
                <a:lnTo>
                  <a:pt x="285" y="115"/>
                </a:lnTo>
                <a:lnTo>
                  <a:pt x="310" y="109"/>
                </a:lnTo>
                <a:lnTo>
                  <a:pt x="337" y="103"/>
                </a:lnTo>
                <a:lnTo>
                  <a:pt x="364" y="99"/>
                </a:lnTo>
                <a:lnTo>
                  <a:pt x="391" y="97"/>
                </a:lnTo>
                <a:lnTo>
                  <a:pt x="418" y="96"/>
                </a:lnTo>
                <a:lnTo>
                  <a:pt x="418" y="96"/>
                </a:lnTo>
                <a:lnTo>
                  <a:pt x="445" y="97"/>
                </a:lnTo>
                <a:lnTo>
                  <a:pt x="472" y="99"/>
                </a:lnTo>
                <a:lnTo>
                  <a:pt x="497" y="103"/>
                </a:lnTo>
                <a:lnTo>
                  <a:pt x="523" y="108"/>
                </a:lnTo>
                <a:lnTo>
                  <a:pt x="548" y="115"/>
                </a:lnTo>
                <a:lnTo>
                  <a:pt x="572" y="122"/>
                </a:lnTo>
                <a:lnTo>
                  <a:pt x="596" y="132"/>
                </a:lnTo>
                <a:lnTo>
                  <a:pt x="619" y="143"/>
                </a:lnTo>
                <a:lnTo>
                  <a:pt x="619" y="143"/>
                </a:lnTo>
                <a:lnTo>
                  <a:pt x="630" y="133"/>
                </a:lnTo>
                <a:lnTo>
                  <a:pt x="642" y="124"/>
                </a:lnTo>
                <a:lnTo>
                  <a:pt x="654" y="116"/>
                </a:lnTo>
                <a:lnTo>
                  <a:pt x="667" y="109"/>
                </a:lnTo>
                <a:lnTo>
                  <a:pt x="680" y="103"/>
                </a:lnTo>
                <a:lnTo>
                  <a:pt x="695" y="99"/>
                </a:lnTo>
                <a:lnTo>
                  <a:pt x="710" y="96"/>
                </a:lnTo>
                <a:lnTo>
                  <a:pt x="725" y="93"/>
                </a:lnTo>
                <a:lnTo>
                  <a:pt x="725" y="93"/>
                </a:lnTo>
                <a:lnTo>
                  <a:pt x="691" y="73"/>
                </a:lnTo>
                <a:lnTo>
                  <a:pt x="674" y="63"/>
                </a:lnTo>
                <a:lnTo>
                  <a:pt x="656" y="55"/>
                </a:lnTo>
                <a:lnTo>
                  <a:pt x="638" y="46"/>
                </a:lnTo>
                <a:lnTo>
                  <a:pt x="620" y="38"/>
                </a:lnTo>
                <a:lnTo>
                  <a:pt x="600" y="32"/>
                </a:lnTo>
                <a:lnTo>
                  <a:pt x="581" y="24"/>
                </a:lnTo>
                <a:lnTo>
                  <a:pt x="562" y="19"/>
                </a:lnTo>
                <a:lnTo>
                  <a:pt x="542" y="15"/>
                </a:lnTo>
                <a:lnTo>
                  <a:pt x="522" y="10"/>
                </a:lnTo>
                <a:lnTo>
                  <a:pt x="502" y="6"/>
                </a:lnTo>
                <a:lnTo>
                  <a:pt x="482" y="4"/>
                </a:lnTo>
                <a:lnTo>
                  <a:pt x="460" y="1"/>
                </a:lnTo>
                <a:lnTo>
                  <a:pt x="439" y="0"/>
                </a:lnTo>
                <a:lnTo>
                  <a:pt x="4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189"/>
          <p:cNvSpPr>
            <a:spLocks noEditPoints="1"/>
          </p:cNvSpPr>
          <p:nvPr/>
        </p:nvSpPr>
        <p:spPr bwMode="auto">
          <a:xfrm>
            <a:off x="2576477" y="1190090"/>
            <a:ext cx="2276502" cy="1097601"/>
          </a:xfrm>
          <a:custGeom>
            <a:avLst/>
            <a:gdLst>
              <a:gd name="T0" fmla="*/ 784 w 784"/>
              <a:gd name="T1" fmla="*/ 275 h 377"/>
              <a:gd name="T2" fmla="*/ 752 w 784"/>
              <a:gd name="T3" fmla="*/ 324 h 377"/>
              <a:gd name="T4" fmla="*/ 727 w 784"/>
              <a:gd name="T5" fmla="*/ 376 h 377"/>
              <a:gd name="T6" fmla="*/ 727 w 784"/>
              <a:gd name="T7" fmla="*/ 377 h 377"/>
              <a:gd name="T8" fmla="*/ 739 w 784"/>
              <a:gd name="T9" fmla="*/ 351 h 377"/>
              <a:gd name="T10" fmla="*/ 767 w 784"/>
              <a:gd name="T11" fmla="*/ 300 h 377"/>
              <a:gd name="T12" fmla="*/ 784 w 784"/>
              <a:gd name="T13" fmla="*/ 277 h 377"/>
              <a:gd name="T14" fmla="*/ 308 w 784"/>
              <a:gd name="T15" fmla="*/ 0 h 377"/>
              <a:gd name="T16" fmla="*/ 287 w 784"/>
              <a:gd name="T17" fmla="*/ 0 h 377"/>
              <a:gd name="T18" fmla="*/ 245 w 784"/>
              <a:gd name="T19" fmla="*/ 4 h 377"/>
              <a:gd name="T20" fmla="*/ 204 w 784"/>
              <a:gd name="T21" fmla="*/ 10 h 377"/>
              <a:gd name="T22" fmla="*/ 164 w 784"/>
              <a:gd name="T23" fmla="*/ 19 h 377"/>
              <a:gd name="T24" fmla="*/ 125 w 784"/>
              <a:gd name="T25" fmla="*/ 32 h 377"/>
              <a:gd name="T26" fmla="*/ 88 w 784"/>
              <a:gd name="T27" fmla="*/ 46 h 377"/>
              <a:gd name="T28" fmla="*/ 53 w 784"/>
              <a:gd name="T29" fmla="*/ 63 h 377"/>
              <a:gd name="T30" fmla="*/ 0 w 784"/>
              <a:gd name="T31" fmla="*/ 93 h 377"/>
              <a:gd name="T32" fmla="*/ 16 w 784"/>
              <a:gd name="T33" fmla="*/ 96 h 377"/>
              <a:gd name="T34" fmla="*/ 45 w 784"/>
              <a:gd name="T35" fmla="*/ 103 h 377"/>
              <a:gd name="T36" fmla="*/ 72 w 784"/>
              <a:gd name="T37" fmla="*/ 116 h 377"/>
              <a:gd name="T38" fmla="*/ 96 w 784"/>
              <a:gd name="T39" fmla="*/ 133 h 377"/>
              <a:gd name="T40" fmla="*/ 107 w 784"/>
              <a:gd name="T41" fmla="*/ 143 h 377"/>
              <a:gd name="T42" fmla="*/ 153 w 784"/>
              <a:gd name="T43" fmla="*/ 122 h 377"/>
              <a:gd name="T44" fmla="*/ 203 w 784"/>
              <a:gd name="T45" fmla="*/ 108 h 377"/>
              <a:gd name="T46" fmla="*/ 255 w 784"/>
              <a:gd name="T47" fmla="*/ 99 h 377"/>
              <a:gd name="T48" fmla="*/ 308 w 784"/>
              <a:gd name="T49" fmla="*/ 96 h 377"/>
              <a:gd name="T50" fmla="*/ 335 w 784"/>
              <a:gd name="T51" fmla="*/ 97 h 377"/>
              <a:gd name="T52" fmla="*/ 389 w 784"/>
              <a:gd name="T53" fmla="*/ 103 h 377"/>
              <a:gd name="T54" fmla="*/ 441 w 784"/>
              <a:gd name="T55" fmla="*/ 115 h 377"/>
              <a:gd name="T56" fmla="*/ 489 w 784"/>
              <a:gd name="T57" fmla="*/ 133 h 377"/>
              <a:gd name="T58" fmla="*/ 535 w 784"/>
              <a:gd name="T59" fmla="*/ 158 h 377"/>
              <a:gd name="T60" fmla="*/ 579 w 784"/>
              <a:gd name="T61" fmla="*/ 186 h 377"/>
              <a:gd name="T62" fmla="*/ 618 w 784"/>
              <a:gd name="T63" fmla="*/ 218 h 377"/>
              <a:gd name="T64" fmla="*/ 653 w 784"/>
              <a:gd name="T65" fmla="*/ 256 h 377"/>
              <a:gd name="T66" fmla="*/ 669 w 784"/>
              <a:gd name="T67" fmla="*/ 275 h 377"/>
              <a:gd name="T68" fmla="*/ 695 w 784"/>
              <a:gd name="T69" fmla="*/ 233 h 377"/>
              <a:gd name="T70" fmla="*/ 727 w 784"/>
              <a:gd name="T71" fmla="*/ 194 h 377"/>
              <a:gd name="T72" fmla="*/ 708 w 784"/>
              <a:gd name="T73" fmla="*/ 172 h 377"/>
              <a:gd name="T74" fmla="*/ 665 w 784"/>
              <a:gd name="T75" fmla="*/ 132 h 377"/>
              <a:gd name="T76" fmla="*/ 619 w 784"/>
              <a:gd name="T77" fmla="*/ 96 h 377"/>
              <a:gd name="T78" fmla="*/ 568 w 784"/>
              <a:gd name="T79" fmla="*/ 65 h 377"/>
              <a:gd name="T80" fmla="*/ 516 w 784"/>
              <a:gd name="T81" fmla="*/ 40 h 377"/>
              <a:gd name="T82" fmla="*/ 459 w 784"/>
              <a:gd name="T83" fmla="*/ 21 h 377"/>
              <a:gd name="T84" fmla="*/ 401 w 784"/>
              <a:gd name="T85" fmla="*/ 7 h 377"/>
              <a:gd name="T86" fmla="*/ 339 w 784"/>
              <a:gd name="T87" fmla="*/ 1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84" h="377">
                <a:moveTo>
                  <a:pt x="784" y="275"/>
                </a:moveTo>
                <a:lnTo>
                  <a:pt x="784" y="275"/>
                </a:lnTo>
                <a:lnTo>
                  <a:pt x="767" y="300"/>
                </a:lnTo>
                <a:lnTo>
                  <a:pt x="752" y="324"/>
                </a:lnTo>
                <a:lnTo>
                  <a:pt x="738" y="349"/>
                </a:lnTo>
                <a:lnTo>
                  <a:pt x="727" y="376"/>
                </a:lnTo>
                <a:lnTo>
                  <a:pt x="727" y="376"/>
                </a:lnTo>
                <a:lnTo>
                  <a:pt x="727" y="377"/>
                </a:lnTo>
                <a:lnTo>
                  <a:pt x="727" y="377"/>
                </a:lnTo>
                <a:lnTo>
                  <a:pt x="739" y="351"/>
                </a:lnTo>
                <a:lnTo>
                  <a:pt x="752" y="325"/>
                </a:lnTo>
                <a:lnTo>
                  <a:pt x="767" y="300"/>
                </a:lnTo>
                <a:lnTo>
                  <a:pt x="784" y="277"/>
                </a:lnTo>
                <a:lnTo>
                  <a:pt x="784" y="277"/>
                </a:lnTo>
                <a:lnTo>
                  <a:pt x="784" y="275"/>
                </a:lnTo>
                <a:close/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  <a:close/>
              </a:path>
            </a:pathLst>
          </a:custGeom>
          <a:solidFill>
            <a:srgbClr val="F59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40" name="Freeform 190"/>
          <p:cNvSpPr>
            <a:spLocks/>
          </p:cNvSpPr>
          <p:nvPr/>
        </p:nvSpPr>
        <p:spPr bwMode="auto">
          <a:xfrm>
            <a:off x="4684566" y="1991512"/>
            <a:ext cx="168416" cy="296179"/>
          </a:xfrm>
          <a:custGeom>
            <a:avLst/>
            <a:gdLst>
              <a:gd name="T0" fmla="*/ 57 w 57"/>
              <a:gd name="T1" fmla="*/ 0 h 102"/>
              <a:gd name="T2" fmla="*/ 57 w 57"/>
              <a:gd name="T3" fmla="*/ 0 h 102"/>
              <a:gd name="T4" fmla="*/ 40 w 57"/>
              <a:gd name="T5" fmla="*/ 25 h 102"/>
              <a:gd name="T6" fmla="*/ 25 w 57"/>
              <a:gd name="T7" fmla="*/ 49 h 102"/>
              <a:gd name="T8" fmla="*/ 11 w 57"/>
              <a:gd name="T9" fmla="*/ 74 h 102"/>
              <a:gd name="T10" fmla="*/ 0 w 57"/>
              <a:gd name="T11" fmla="*/ 101 h 102"/>
              <a:gd name="T12" fmla="*/ 0 w 57"/>
              <a:gd name="T13" fmla="*/ 101 h 102"/>
              <a:gd name="T14" fmla="*/ 0 w 57"/>
              <a:gd name="T15" fmla="*/ 102 h 102"/>
              <a:gd name="T16" fmla="*/ 0 w 57"/>
              <a:gd name="T17" fmla="*/ 102 h 102"/>
              <a:gd name="T18" fmla="*/ 12 w 57"/>
              <a:gd name="T19" fmla="*/ 76 h 102"/>
              <a:gd name="T20" fmla="*/ 25 w 57"/>
              <a:gd name="T21" fmla="*/ 50 h 102"/>
              <a:gd name="T22" fmla="*/ 40 w 57"/>
              <a:gd name="T23" fmla="*/ 25 h 102"/>
              <a:gd name="T24" fmla="*/ 57 w 57"/>
              <a:gd name="T25" fmla="*/ 2 h 102"/>
              <a:gd name="T26" fmla="*/ 57 w 57"/>
              <a:gd name="T27" fmla="*/ 2 h 102"/>
              <a:gd name="T28" fmla="*/ 57 w 57"/>
              <a:gd name="T29" fmla="*/ 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" h="102">
                <a:moveTo>
                  <a:pt x="57" y="0"/>
                </a:moveTo>
                <a:lnTo>
                  <a:pt x="57" y="0"/>
                </a:lnTo>
                <a:lnTo>
                  <a:pt x="40" y="25"/>
                </a:lnTo>
                <a:lnTo>
                  <a:pt x="25" y="49"/>
                </a:lnTo>
                <a:lnTo>
                  <a:pt x="11" y="74"/>
                </a:lnTo>
                <a:lnTo>
                  <a:pt x="0" y="101"/>
                </a:lnTo>
                <a:lnTo>
                  <a:pt x="0" y="101"/>
                </a:lnTo>
                <a:lnTo>
                  <a:pt x="0" y="102"/>
                </a:lnTo>
                <a:lnTo>
                  <a:pt x="0" y="102"/>
                </a:lnTo>
                <a:lnTo>
                  <a:pt x="12" y="76"/>
                </a:lnTo>
                <a:lnTo>
                  <a:pt x="25" y="50"/>
                </a:lnTo>
                <a:lnTo>
                  <a:pt x="40" y="25"/>
                </a:lnTo>
                <a:lnTo>
                  <a:pt x="57" y="2"/>
                </a:lnTo>
                <a:lnTo>
                  <a:pt x="57" y="2"/>
                </a:lnTo>
                <a:lnTo>
                  <a:pt x="5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191"/>
          <p:cNvSpPr>
            <a:spLocks/>
          </p:cNvSpPr>
          <p:nvPr/>
        </p:nvSpPr>
        <p:spPr bwMode="auto">
          <a:xfrm>
            <a:off x="2576478" y="1190093"/>
            <a:ext cx="2108089" cy="801422"/>
          </a:xfrm>
          <a:custGeom>
            <a:avLst/>
            <a:gdLst>
              <a:gd name="T0" fmla="*/ 308 w 727"/>
              <a:gd name="T1" fmla="*/ 0 h 275"/>
              <a:gd name="T2" fmla="*/ 266 w 727"/>
              <a:gd name="T3" fmla="*/ 1 h 275"/>
              <a:gd name="T4" fmla="*/ 225 w 727"/>
              <a:gd name="T5" fmla="*/ 6 h 275"/>
              <a:gd name="T6" fmla="*/ 184 w 727"/>
              <a:gd name="T7" fmla="*/ 15 h 275"/>
              <a:gd name="T8" fmla="*/ 145 w 727"/>
              <a:gd name="T9" fmla="*/ 24 h 275"/>
              <a:gd name="T10" fmla="*/ 106 w 727"/>
              <a:gd name="T11" fmla="*/ 38 h 275"/>
              <a:gd name="T12" fmla="*/ 70 w 727"/>
              <a:gd name="T13" fmla="*/ 55 h 275"/>
              <a:gd name="T14" fmla="*/ 34 w 727"/>
              <a:gd name="T15" fmla="*/ 73 h 275"/>
              <a:gd name="T16" fmla="*/ 0 w 727"/>
              <a:gd name="T17" fmla="*/ 93 h 275"/>
              <a:gd name="T18" fmla="*/ 31 w 727"/>
              <a:gd name="T19" fmla="*/ 99 h 275"/>
              <a:gd name="T20" fmla="*/ 59 w 727"/>
              <a:gd name="T21" fmla="*/ 109 h 275"/>
              <a:gd name="T22" fmla="*/ 84 w 727"/>
              <a:gd name="T23" fmla="*/ 124 h 275"/>
              <a:gd name="T24" fmla="*/ 107 w 727"/>
              <a:gd name="T25" fmla="*/ 143 h 275"/>
              <a:gd name="T26" fmla="*/ 130 w 727"/>
              <a:gd name="T27" fmla="*/ 132 h 275"/>
              <a:gd name="T28" fmla="*/ 179 w 727"/>
              <a:gd name="T29" fmla="*/ 115 h 275"/>
              <a:gd name="T30" fmla="*/ 228 w 727"/>
              <a:gd name="T31" fmla="*/ 103 h 275"/>
              <a:gd name="T32" fmla="*/ 281 w 727"/>
              <a:gd name="T33" fmla="*/ 97 h 275"/>
              <a:gd name="T34" fmla="*/ 308 w 727"/>
              <a:gd name="T35" fmla="*/ 96 h 275"/>
              <a:gd name="T36" fmla="*/ 362 w 727"/>
              <a:gd name="T37" fmla="*/ 99 h 275"/>
              <a:gd name="T38" fmla="*/ 415 w 727"/>
              <a:gd name="T39" fmla="*/ 109 h 275"/>
              <a:gd name="T40" fmla="*/ 465 w 727"/>
              <a:gd name="T41" fmla="*/ 124 h 275"/>
              <a:gd name="T42" fmla="*/ 512 w 727"/>
              <a:gd name="T43" fmla="*/ 144 h 275"/>
              <a:gd name="T44" fmla="*/ 557 w 727"/>
              <a:gd name="T45" fmla="*/ 171 h 275"/>
              <a:gd name="T46" fmla="*/ 598 w 727"/>
              <a:gd name="T47" fmla="*/ 201 h 275"/>
              <a:gd name="T48" fmla="*/ 636 w 727"/>
              <a:gd name="T49" fmla="*/ 237 h 275"/>
              <a:gd name="T50" fmla="*/ 669 w 727"/>
              <a:gd name="T51" fmla="*/ 275 h 275"/>
              <a:gd name="T52" fmla="*/ 682 w 727"/>
              <a:gd name="T53" fmla="*/ 255 h 275"/>
              <a:gd name="T54" fmla="*/ 711 w 727"/>
              <a:gd name="T55" fmla="*/ 213 h 275"/>
              <a:gd name="T56" fmla="*/ 727 w 727"/>
              <a:gd name="T57" fmla="*/ 194 h 275"/>
              <a:gd name="T58" fmla="*/ 687 w 727"/>
              <a:gd name="T59" fmla="*/ 152 h 275"/>
              <a:gd name="T60" fmla="*/ 642 w 727"/>
              <a:gd name="T61" fmla="*/ 114 h 275"/>
              <a:gd name="T62" fmla="*/ 594 w 727"/>
              <a:gd name="T63" fmla="*/ 80 h 275"/>
              <a:gd name="T64" fmla="*/ 543 w 727"/>
              <a:gd name="T65" fmla="*/ 52 h 275"/>
              <a:gd name="T66" fmla="*/ 488 w 727"/>
              <a:gd name="T67" fmla="*/ 30 h 275"/>
              <a:gd name="T68" fmla="*/ 430 w 727"/>
              <a:gd name="T69" fmla="*/ 13 h 275"/>
              <a:gd name="T70" fmla="*/ 370 w 727"/>
              <a:gd name="T71" fmla="*/ 4 h 275"/>
              <a:gd name="T72" fmla="*/ 308 w 727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7" h="275">
                <a:moveTo>
                  <a:pt x="308" y="0"/>
                </a:moveTo>
                <a:lnTo>
                  <a:pt x="308" y="0"/>
                </a:lnTo>
                <a:lnTo>
                  <a:pt x="287" y="0"/>
                </a:lnTo>
                <a:lnTo>
                  <a:pt x="266" y="1"/>
                </a:lnTo>
                <a:lnTo>
                  <a:pt x="245" y="4"/>
                </a:lnTo>
                <a:lnTo>
                  <a:pt x="225" y="6"/>
                </a:lnTo>
                <a:lnTo>
                  <a:pt x="204" y="10"/>
                </a:lnTo>
                <a:lnTo>
                  <a:pt x="184" y="15"/>
                </a:lnTo>
                <a:lnTo>
                  <a:pt x="164" y="19"/>
                </a:lnTo>
                <a:lnTo>
                  <a:pt x="145" y="24"/>
                </a:lnTo>
                <a:lnTo>
                  <a:pt x="125" y="32"/>
                </a:lnTo>
                <a:lnTo>
                  <a:pt x="106" y="38"/>
                </a:lnTo>
                <a:lnTo>
                  <a:pt x="88" y="46"/>
                </a:lnTo>
                <a:lnTo>
                  <a:pt x="70" y="55"/>
                </a:lnTo>
                <a:lnTo>
                  <a:pt x="53" y="63"/>
                </a:lnTo>
                <a:lnTo>
                  <a:pt x="34" y="73"/>
                </a:lnTo>
                <a:lnTo>
                  <a:pt x="0" y="93"/>
                </a:lnTo>
                <a:lnTo>
                  <a:pt x="0" y="93"/>
                </a:lnTo>
                <a:lnTo>
                  <a:pt x="16" y="96"/>
                </a:lnTo>
                <a:lnTo>
                  <a:pt x="31" y="99"/>
                </a:lnTo>
                <a:lnTo>
                  <a:pt x="45" y="103"/>
                </a:lnTo>
                <a:lnTo>
                  <a:pt x="59" y="109"/>
                </a:lnTo>
                <a:lnTo>
                  <a:pt x="72" y="116"/>
                </a:lnTo>
                <a:lnTo>
                  <a:pt x="84" y="124"/>
                </a:lnTo>
                <a:lnTo>
                  <a:pt x="96" y="133"/>
                </a:lnTo>
                <a:lnTo>
                  <a:pt x="107" y="143"/>
                </a:lnTo>
                <a:lnTo>
                  <a:pt x="107" y="143"/>
                </a:lnTo>
                <a:lnTo>
                  <a:pt x="130" y="132"/>
                </a:lnTo>
                <a:lnTo>
                  <a:pt x="153" y="122"/>
                </a:lnTo>
                <a:lnTo>
                  <a:pt x="179" y="115"/>
                </a:lnTo>
                <a:lnTo>
                  <a:pt x="203" y="108"/>
                </a:lnTo>
                <a:lnTo>
                  <a:pt x="228" y="103"/>
                </a:lnTo>
                <a:lnTo>
                  <a:pt x="255" y="99"/>
                </a:lnTo>
                <a:lnTo>
                  <a:pt x="281" y="97"/>
                </a:lnTo>
                <a:lnTo>
                  <a:pt x="308" y="96"/>
                </a:lnTo>
                <a:lnTo>
                  <a:pt x="308" y="96"/>
                </a:lnTo>
                <a:lnTo>
                  <a:pt x="335" y="97"/>
                </a:lnTo>
                <a:lnTo>
                  <a:pt x="362" y="99"/>
                </a:lnTo>
                <a:lnTo>
                  <a:pt x="389" y="103"/>
                </a:lnTo>
                <a:lnTo>
                  <a:pt x="415" y="109"/>
                </a:lnTo>
                <a:lnTo>
                  <a:pt x="441" y="115"/>
                </a:lnTo>
                <a:lnTo>
                  <a:pt x="465" y="124"/>
                </a:lnTo>
                <a:lnTo>
                  <a:pt x="489" y="133"/>
                </a:lnTo>
                <a:lnTo>
                  <a:pt x="512" y="144"/>
                </a:lnTo>
                <a:lnTo>
                  <a:pt x="535" y="158"/>
                </a:lnTo>
                <a:lnTo>
                  <a:pt x="557" y="171"/>
                </a:lnTo>
                <a:lnTo>
                  <a:pt x="579" y="186"/>
                </a:lnTo>
                <a:lnTo>
                  <a:pt x="598" y="201"/>
                </a:lnTo>
                <a:lnTo>
                  <a:pt x="618" y="218"/>
                </a:lnTo>
                <a:lnTo>
                  <a:pt x="636" y="237"/>
                </a:lnTo>
                <a:lnTo>
                  <a:pt x="653" y="256"/>
                </a:lnTo>
                <a:lnTo>
                  <a:pt x="669" y="275"/>
                </a:lnTo>
                <a:lnTo>
                  <a:pt x="669" y="275"/>
                </a:lnTo>
                <a:lnTo>
                  <a:pt x="682" y="255"/>
                </a:lnTo>
                <a:lnTo>
                  <a:pt x="695" y="233"/>
                </a:lnTo>
                <a:lnTo>
                  <a:pt x="711" y="213"/>
                </a:lnTo>
                <a:lnTo>
                  <a:pt x="727" y="194"/>
                </a:lnTo>
                <a:lnTo>
                  <a:pt x="727" y="194"/>
                </a:lnTo>
                <a:lnTo>
                  <a:pt x="708" y="172"/>
                </a:lnTo>
                <a:lnTo>
                  <a:pt x="687" y="152"/>
                </a:lnTo>
                <a:lnTo>
                  <a:pt x="665" y="132"/>
                </a:lnTo>
                <a:lnTo>
                  <a:pt x="642" y="114"/>
                </a:lnTo>
                <a:lnTo>
                  <a:pt x="619" y="96"/>
                </a:lnTo>
                <a:lnTo>
                  <a:pt x="594" y="80"/>
                </a:lnTo>
                <a:lnTo>
                  <a:pt x="568" y="65"/>
                </a:lnTo>
                <a:lnTo>
                  <a:pt x="543" y="52"/>
                </a:lnTo>
                <a:lnTo>
                  <a:pt x="516" y="40"/>
                </a:lnTo>
                <a:lnTo>
                  <a:pt x="488" y="30"/>
                </a:lnTo>
                <a:lnTo>
                  <a:pt x="459" y="21"/>
                </a:lnTo>
                <a:lnTo>
                  <a:pt x="430" y="13"/>
                </a:lnTo>
                <a:lnTo>
                  <a:pt x="401" y="7"/>
                </a:lnTo>
                <a:lnTo>
                  <a:pt x="370" y="4"/>
                </a:lnTo>
                <a:lnTo>
                  <a:pt x="339" y="1"/>
                </a:lnTo>
                <a:lnTo>
                  <a:pt x="30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192"/>
          <p:cNvSpPr>
            <a:spLocks/>
          </p:cNvSpPr>
          <p:nvPr/>
        </p:nvSpPr>
        <p:spPr bwMode="auto">
          <a:xfrm>
            <a:off x="4516154" y="1753416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  <a:close/>
              </a:path>
            </a:pathLst>
          </a:custGeom>
          <a:solidFill>
            <a:srgbClr val="5676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193"/>
          <p:cNvSpPr>
            <a:spLocks/>
          </p:cNvSpPr>
          <p:nvPr/>
        </p:nvSpPr>
        <p:spPr bwMode="auto">
          <a:xfrm>
            <a:off x="4516150" y="1753413"/>
            <a:ext cx="336829" cy="528476"/>
          </a:xfrm>
          <a:custGeom>
            <a:avLst/>
            <a:gdLst>
              <a:gd name="T0" fmla="*/ 58 w 115"/>
              <a:gd name="T1" fmla="*/ 0 h 182"/>
              <a:gd name="T2" fmla="*/ 58 w 115"/>
              <a:gd name="T3" fmla="*/ 0 h 182"/>
              <a:gd name="T4" fmla="*/ 42 w 115"/>
              <a:gd name="T5" fmla="*/ 19 h 182"/>
              <a:gd name="T6" fmla="*/ 26 w 115"/>
              <a:gd name="T7" fmla="*/ 39 h 182"/>
              <a:gd name="T8" fmla="*/ 13 w 115"/>
              <a:gd name="T9" fmla="*/ 61 h 182"/>
              <a:gd name="T10" fmla="*/ 0 w 115"/>
              <a:gd name="T11" fmla="*/ 81 h 182"/>
              <a:gd name="T12" fmla="*/ 0 w 115"/>
              <a:gd name="T13" fmla="*/ 81 h 182"/>
              <a:gd name="T14" fmla="*/ 17 w 115"/>
              <a:gd name="T15" fmla="*/ 106 h 182"/>
              <a:gd name="T16" fmla="*/ 31 w 115"/>
              <a:gd name="T17" fmla="*/ 130 h 182"/>
              <a:gd name="T18" fmla="*/ 46 w 115"/>
              <a:gd name="T19" fmla="*/ 155 h 182"/>
              <a:gd name="T20" fmla="*/ 58 w 115"/>
              <a:gd name="T21" fmla="*/ 182 h 182"/>
              <a:gd name="T22" fmla="*/ 58 w 115"/>
              <a:gd name="T23" fmla="*/ 182 h 182"/>
              <a:gd name="T24" fmla="*/ 69 w 115"/>
              <a:gd name="T25" fmla="*/ 155 h 182"/>
              <a:gd name="T26" fmla="*/ 83 w 115"/>
              <a:gd name="T27" fmla="*/ 130 h 182"/>
              <a:gd name="T28" fmla="*/ 98 w 115"/>
              <a:gd name="T29" fmla="*/ 106 h 182"/>
              <a:gd name="T30" fmla="*/ 115 w 115"/>
              <a:gd name="T31" fmla="*/ 81 h 182"/>
              <a:gd name="T32" fmla="*/ 115 w 115"/>
              <a:gd name="T33" fmla="*/ 81 h 182"/>
              <a:gd name="T34" fmla="*/ 102 w 115"/>
              <a:gd name="T35" fmla="*/ 61 h 182"/>
              <a:gd name="T36" fmla="*/ 88 w 115"/>
              <a:gd name="T37" fmla="*/ 39 h 182"/>
              <a:gd name="T38" fmla="*/ 74 w 115"/>
              <a:gd name="T39" fmla="*/ 19 h 182"/>
              <a:gd name="T40" fmla="*/ 58 w 115"/>
              <a:gd name="T41" fmla="*/ 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15" h="182">
                <a:moveTo>
                  <a:pt x="58" y="0"/>
                </a:moveTo>
                <a:lnTo>
                  <a:pt x="58" y="0"/>
                </a:lnTo>
                <a:lnTo>
                  <a:pt x="42" y="19"/>
                </a:lnTo>
                <a:lnTo>
                  <a:pt x="26" y="39"/>
                </a:lnTo>
                <a:lnTo>
                  <a:pt x="13" y="61"/>
                </a:lnTo>
                <a:lnTo>
                  <a:pt x="0" y="81"/>
                </a:lnTo>
                <a:lnTo>
                  <a:pt x="0" y="81"/>
                </a:lnTo>
                <a:lnTo>
                  <a:pt x="17" y="106"/>
                </a:lnTo>
                <a:lnTo>
                  <a:pt x="31" y="130"/>
                </a:lnTo>
                <a:lnTo>
                  <a:pt x="46" y="155"/>
                </a:lnTo>
                <a:lnTo>
                  <a:pt x="58" y="182"/>
                </a:lnTo>
                <a:lnTo>
                  <a:pt x="58" y="182"/>
                </a:lnTo>
                <a:lnTo>
                  <a:pt x="69" y="155"/>
                </a:lnTo>
                <a:lnTo>
                  <a:pt x="83" y="130"/>
                </a:lnTo>
                <a:lnTo>
                  <a:pt x="98" y="106"/>
                </a:lnTo>
                <a:lnTo>
                  <a:pt x="115" y="81"/>
                </a:lnTo>
                <a:lnTo>
                  <a:pt x="115" y="81"/>
                </a:lnTo>
                <a:lnTo>
                  <a:pt x="102" y="61"/>
                </a:lnTo>
                <a:lnTo>
                  <a:pt x="88" y="39"/>
                </a:lnTo>
                <a:lnTo>
                  <a:pt x="74" y="19"/>
                </a:lnTo>
                <a:lnTo>
                  <a:pt x="5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ZoneTexte 61"/>
          <p:cNvSpPr txBox="1"/>
          <p:nvPr/>
        </p:nvSpPr>
        <p:spPr>
          <a:xfrm>
            <a:off x="2384730" y="1512081"/>
            <a:ext cx="476413" cy="830997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S</a:t>
            </a:r>
          </a:p>
        </p:txBody>
      </p:sp>
      <p:sp>
        <p:nvSpPr>
          <p:cNvPr id="45" name="ZoneTexte 68"/>
          <p:cNvSpPr txBox="1"/>
          <p:nvPr/>
        </p:nvSpPr>
        <p:spPr>
          <a:xfrm>
            <a:off x="6445392" y="1573634"/>
            <a:ext cx="649537" cy="707886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z="4000" dirty="0"/>
              <a:t>W</a:t>
            </a:r>
          </a:p>
        </p:txBody>
      </p:sp>
      <p:sp>
        <p:nvSpPr>
          <p:cNvPr id="46" name="ZoneTexte 69"/>
          <p:cNvSpPr txBox="1"/>
          <p:nvPr/>
        </p:nvSpPr>
        <p:spPr>
          <a:xfrm>
            <a:off x="2330927" y="3951241"/>
            <a:ext cx="601447" cy="830997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>
            <a:defPPr>
              <a:defRPr lang="fr-FR"/>
            </a:defPPr>
            <a:lvl1pPr algn="ctr"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O</a:t>
            </a:r>
          </a:p>
        </p:txBody>
      </p:sp>
      <p:sp>
        <p:nvSpPr>
          <p:cNvPr id="47" name="ZoneTexte 70"/>
          <p:cNvSpPr txBox="1"/>
          <p:nvPr/>
        </p:nvSpPr>
        <p:spPr>
          <a:xfrm>
            <a:off x="6525540" y="3951241"/>
            <a:ext cx="489238" cy="830997"/>
          </a:xfrm>
          <a:prstGeom prst="rect">
            <a:avLst/>
          </a:prstGeom>
          <a:noFill/>
          <a:effectLst>
            <a:outerShdw blurRad="50800" dist="12700" dir="2400000" algn="ctr" rotWithShape="0">
              <a:schemeClr val="bg1">
                <a:alpha val="85000"/>
              </a:schemeClr>
            </a:outerShdw>
          </a:effectLst>
        </p:spPr>
        <p:txBody>
          <a:bodyPr wrap="none" rtlCol="0" anchor="ctr">
            <a:spAutoFit/>
          </a:bodyPr>
          <a:lstStyle/>
          <a:p>
            <a:pPr algn="ctr"/>
            <a:r>
              <a:rPr lang="fr-FR" sz="4800" b="1" dirty="0">
                <a:solidFill>
                  <a:schemeClr val="accent1">
                    <a:lumMod val="50000"/>
                  </a:schemeClr>
                </a:solidFill>
              </a:rPr>
              <a:t>T</a:t>
            </a:r>
            <a:endParaRPr lang="fr-F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ZoneTexte 71"/>
          <p:cNvSpPr txBox="1"/>
          <p:nvPr/>
        </p:nvSpPr>
        <p:spPr>
          <a:xfrm>
            <a:off x="4177636" y="3600312"/>
            <a:ext cx="102547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b="1" dirty="0"/>
              <a:t>SWOT</a:t>
            </a:r>
          </a:p>
          <a:p>
            <a:pPr algn="ctr"/>
            <a:r>
              <a:rPr lang="en-US" sz="2000" dirty="0"/>
              <a:t>Analysis</a:t>
            </a:r>
            <a:endParaRPr lang="en-US" sz="2000" dirty="0"/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3042892" y="1736123"/>
            <a:ext cx="957263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نقاط قوت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98" name="Text Box 15"/>
          <p:cNvSpPr txBox="1">
            <a:spLocks noChangeArrowheads="1"/>
          </p:cNvSpPr>
          <p:nvPr/>
        </p:nvSpPr>
        <p:spPr bwMode="auto">
          <a:xfrm>
            <a:off x="5154487" y="1732829"/>
            <a:ext cx="1023938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a-IR" b="1" dirty="0">
                <a:cs typeface="B Titr" panose="00000700000000000000" pitchFamily="2" charset="-78"/>
              </a:rPr>
              <a:t>نقاط ضعف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99" name="Text Box 9"/>
          <p:cNvSpPr txBox="1">
            <a:spLocks noChangeArrowheads="1"/>
          </p:cNvSpPr>
          <p:nvPr/>
        </p:nvSpPr>
        <p:spPr bwMode="auto">
          <a:xfrm>
            <a:off x="3184966" y="4191935"/>
            <a:ext cx="911225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فرصت ها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00" name="Text Box 10"/>
          <p:cNvSpPr txBox="1">
            <a:spLocks noChangeArrowheads="1"/>
          </p:cNvSpPr>
          <p:nvPr/>
        </p:nvSpPr>
        <p:spPr bwMode="auto">
          <a:xfrm>
            <a:off x="5362656" y="4236373"/>
            <a:ext cx="82747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a-IR" b="1" dirty="0">
                <a:cs typeface="B Titr" panose="00000700000000000000" pitchFamily="2" charset="-78"/>
              </a:rPr>
              <a:t>تهدیدها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8958" y="471549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Titr" panose="00000700000000000000" pitchFamily="2" charset="-78"/>
              </a:rPr>
              <a:t>عنوان : </a:t>
            </a:r>
            <a:r>
              <a:rPr lang="fa-IR" sz="3200" b="1" dirty="0">
                <a:cs typeface="B Titr" panose="00000700000000000000" pitchFamily="2" charset="-78"/>
              </a:rPr>
              <a:t>ماتریس </a:t>
            </a:r>
            <a:r>
              <a:rPr lang="en-US" sz="3200" b="1" dirty="0">
                <a:cs typeface="B Titr" panose="00000700000000000000" pitchFamily="2" charset="-78"/>
              </a:rPr>
              <a:t>SWOT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sp>
        <p:nvSpPr>
          <p:cNvPr id="102" name="Freeform 9"/>
          <p:cNvSpPr>
            <a:spLocks noEditPoints="1"/>
          </p:cNvSpPr>
          <p:nvPr/>
        </p:nvSpPr>
        <p:spPr bwMode="auto">
          <a:xfrm>
            <a:off x="2841707" y="2345764"/>
            <a:ext cx="1124650" cy="1328290"/>
          </a:xfrm>
          <a:custGeom>
            <a:avLst/>
            <a:gdLst>
              <a:gd name="T0" fmla="*/ 53 w 485"/>
              <a:gd name="T1" fmla="*/ 368 h 575"/>
              <a:gd name="T2" fmla="*/ 80 w 485"/>
              <a:gd name="T3" fmla="*/ 352 h 575"/>
              <a:gd name="T4" fmla="*/ 53 w 485"/>
              <a:gd name="T5" fmla="*/ 220 h 575"/>
              <a:gd name="T6" fmla="*/ 86 w 485"/>
              <a:gd name="T7" fmla="*/ 379 h 575"/>
              <a:gd name="T8" fmla="*/ 114 w 485"/>
              <a:gd name="T9" fmla="*/ 360 h 575"/>
              <a:gd name="T10" fmla="*/ 19 w 485"/>
              <a:gd name="T11" fmla="*/ 398 h 575"/>
              <a:gd name="T12" fmla="*/ 42 w 485"/>
              <a:gd name="T13" fmla="*/ 399 h 575"/>
              <a:gd name="T14" fmla="*/ 178 w 485"/>
              <a:gd name="T15" fmla="*/ 405 h 575"/>
              <a:gd name="T16" fmla="*/ 138 w 485"/>
              <a:gd name="T17" fmla="*/ 444 h 575"/>
              <a:gd name="T18" fmla="*/ 269 w 485"/>
              <a:gd name="T19" fmla="*/ 457 h 575"/>
              <a:gd name="T20" fmla="*/ 251 w 485"/>
              <a:gd name="T21" fmla="*/ 357 h 575"/>
              <a:gd name="T22" fmla="*/ 317 w 485"/>
              <a:gd name="T23" fmla="*/ 375 h 575"/>
              <a:gd name="T24" fmla="*/ 241 w 485"/>
              <a:gd name="T25" fmla="*/ 343 h 575"/>
              <a:gd name="T26" fmla="*/ 269 w 485"/>
              <a:gd name="T27" fmla="*/ 336 h 575"/>
              <a:gd name="T28" fmla="*/ 304 w 485"/>
              <a:gd name="T29" fmla="*/ 347 h 575"/>
              <a:gd name="T30" fmla="*/ 317 w 485"/>
              <a:gd name="T31" fmla="*/ 351 h 575"/>
              <a:gd name="T32" fmla="*/ 348 w 485"/>
              <a:gd name="T33" fmla="*/ 363 h 575"/>
              <a:gd name="T34" fmla="*/ 355 w 485"/>
              <a:gd name="T35" fmla="*/ 359 h 575"/>
              <a:gd name="T36" fmla="*/ 361 w 485"/>
              <a:gd name="T37" fmla="*/ 376 h 575"/>
              <a:gd name="T38" fmla="*/ 354 w 485"/>
              <a:gd name="T39" fmla="*/ 311 h 575"/>
              <a:gd name="T40" fmla="*/ 152 w 485"/>
              <a:gd name="T41" fmla="*/ 297 h 575"/>
              <a:gd name="T42" fmla="*/ 121 w 485"/>
              <a:gd name="T43" fmla="*/ 320 h 575"/>
              <a:gd name="T44" fmla="*/ 138 w 485"/>
              <a:gd name="T45" fmla="*/ 237 h 575"/>
              <a:gd name="T46" fmla="*/ 139 w 485"/>
              <a:gd name="T47" fmla="*/ 289 h 575"/>
              <a:gd name="T48" fmla="*/ 148 w 485"/>
              <a:gd name="T49" fmla="*/ 258 h 575"/>
              <a:gd name="T50" fmla="*/ 150 w 485"/>
              <a:gd name="T51" fmla="*/ 225 h 575"/>
              <a:gd name="T52" fmla="*/ 170 w 485"/>
              <a:gd name="T53" fmla="*/ 84 h 575"/>
              <a:gd name="T54" fmla="*/ 177 w 485"/>
              <a:gd name="T55" fmla="*/ 43 h 575"/>
              <a:gd name="T56" fmla="*/ 201 w 485"/>
              <a:gd name="T57" fmla="*/ 68 h 575"/>
              <a:gd name="T58" fmla="*/ 245 w 485"/>
              <a:gd name="T59" fmla="*/ 74 h 575"/>
              <a:gd name="T60" fmla="*/ 264 w 485"/>
              <a:gd name="T61" fmla="*/ 91 h 575"/>
              <a:gd name="T62" fmla="*/ 284 w 485"/>
              <a:gd name="T63" fmla="*/ 85 h 575"/>
              <a:gd name="T64" fmla="*/ 303 w 485"/>
              <a:gd name="T65" fmla="*/ 66 h 575"/>
              <a:gd name="T66" fmla="*/ 317 w 485"/>
              <a:gd name="T67" fmla="*/ 52 h 575"/>
              <a:gd name="T68" fmla="*/ 252 w 485"/>
              <a:gd name="T69" fmla="*/ 108 h 575"/>
              <a:gd name="T70" fmla="*/ 167 w 485"/>
              <a:gd name="T71" fmla="*/ 188 h 575"/>
              <a:gd name="T72" fmla="*/ 313 w 485"/>
              <a:gd name="T73" fmla="*/ 243 h 575"/>
              <a:gd name="T74" fmla="*/ 336 w 485"/>
              <a:gd name="T75" fmla="*/ 250 h 575"/>
              <a:gd name="T76" fmla="*/ 389 w 485"/>
              <a:gd name="T77" fmla="*/ 334 h 575"/>
              <a:gd name="T78" fmla="*/ 423 w 485"/>
              <a:gd name="T79" fmla="*/ 376 h 575"/>
              <a:gd name="T80" fmla="*/ 433 w 485"/>
              <a:gd name="T81" fmla="*/ 389 h 575"/>
              <a:gd name="T82" fmla="*/ 471 w 485"/>
              <a:gd name="T83" fmla="*/ 413 h 575"/>
              <a:gd name="T84" fmla="*/ 450 w 485"/>
              <a:gd name="T85" fmla="*/ 421 h 575"/>
              <a:gd name="T86" fmla="*/ 448 w 485"/>
              <a:gd name="T87" fmla="*/ 432 h 575"/>
              <a:gd name="T88" fmla="*/ 473 w 485"/>
              <a:gd name="T89" fmla="*/ 466 h 575"/>
              <a:gd name="T90" fmla="*/ 473 w 485"/>
              <a:gd name="T91" fmla="*/ 483 h 575"/>
              <a:gd name="T92" fmla="*/ 425 w 485"/>
              <a:gd name="T93" fmla="*/ 419 h 575"/>
              <a:gd name="T94" fmla="*/ 307 w 485"/>
              <a:gd name="T95" fmla="*/ 398 h 575"/>
              <a:gd name="T96" fmla="*/ 341 w 485"/>
              <a:gd name="T97" fmla="*/ 426 h 575"/>
              <a:gd name="T98" fmla="*/ 326 w 485"/>
              <a:gd name="T99" fmla="*/ 442 h 575"/>
              <a:gd name="T100" fmla="*/ 344 w 485"/>
              <a:gd name="T101" fmla="*/ 512 h 575"/>
              <a:gd name="T102" fmla="*/ 408 w 485"/>
              <a:gd name="T103" fmla="*/ 573 h 575"/>
              <a:gd name="T104" fmla="*/ 280 w 485"/>
              <a:gd name="T105" fmla="*/ 460 h 575"/>
              <a:gd name="T106" fmla="*/ 24 w 485"/>
              <a:gd name="T107" fmla="*/ 413 h 575"/>
              <a:gd name="T108" fmla="*/ 75 w 485"/>
              <a:gd name="T109" fmla="*/ 132 h 575"/>
              <a:gd name="T110" fmla="*/ 230 w 485"/>
              <a:gd name="T111" fmla="*/ 0 h 575"/>
              <a:gd name="T112" fmla="*/ 176 w 485"/>
              <a:gd name="T113" fmla="*/ 26 h 575"/>
              <a:gd name="T114" fmla="*/ 19 w 485"/>
              <a:gd name="T115" fmla="*/ 255 h 575"/>
              <a:gd name="T116" fmla="*/ 17 w 485"/>
              <a:gd name="T117" fmla="*/ 369 h 575"/>
              <a:gd name="T118" fmla="*/ 278 w 485"/>
              <a:gd name="T119" fmla="*/ 351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5" h="575">
                <a:moveTo>
                  <a:pt x="41" y="376"/>
                </a:moveTo>
                <a:lnTo>
                  <a:pt x="41" y="376"/>
                </a:lnTo>
                <a:lnTo>
                  <a:pt x="45" y="366"/>
                </a:lnTo>
                <a:lnTo>
                  <a:pt x="47" y="356"/>
                </a:lnTo>
                <a:lnTo>
                  <a:pt x="47" y="345"/>
                </a:lnTo>
                <a:lnTo>
                  <a:pt x="47" y="334"/>
                </a:lnTo>
                <a:lnTo>
                  <a:pt x="47" y="334"/>
                </a:lnTo>
                <a:lnTo>
                  <a:pt x="46" y="326"/>
                </a:lnTo>
                <a:lnTo>
                  <a:pt x="45" y="318"/>
                </a:lnTo>
                <a:lnTo>
                  <a:pt x="41" y="303"/>
                </a:lnTo>
                <a:lnTo>
                  <a:pt x="41" y="296"/>
                </a:lnTo>
                <a:lnTo>
                  <a:pt x="41" y="289"/>
                </a:lnTo>
                <a:lnTo>
                  <a:pt x="44" y="283"/>
                </a:lnTo>
                <a:lnTo>
                  <a:pt x="47" y="278"/>
                </a:lnTo>
                <a:lnTo>
                  <a:pt x="47" y="278"/>
                </a:lnTo>
                <a:lnTo>
                  <a:pt x="47" y="302"/>
                </a:lnTo>
                <a:lnTo>
                  <a:pt x="50" y="326"/>
                </a:lnTo>
                <a:lnTo>
                  <a:pt x="52" y="348"/>
                </a:lnTo>
                <a:lnTo>
                  <a:pt x="53" y="368"/>
                </a:lnTo>
                <a:lnTo>
                  <a:pt x="53" y="368"/>
                </a:lnTo>
                <a:lnTo>
                  <a:pt x="53" y="364"/>
                </a:lnTo>
                <a:lnTo>
                  <a:pt x="55" y="363"/>
                </a:lnTo>
                <a:lnTo>
                  <a:pt x="56" y="363"/>
                </a:lnTo>
                <a:lnTo>
                  <a:pt x="58" y="364"/>
                </a:lnTo>
                <a:lnTo>
                  <a:pt x="58" y="364"/>
                </a:lnTo>
                <a:lnTo>
                  <a:pt x="58" y="358"/>
                </a:lnTo>
                <a:lnTo>
                  <a:pt x="57" y="353"/>
                </a:lnTo>
                <a:lnTo>
                  <a:pt x="57" y="349"/>
                </a:lnTo>
                <a:lnTo>
                  <a:pt x="58" y="345"/>
                </a:lnTo>
                <a:lnTo>
                  <a:pt x="58" y="345"/>
                </a:lnTo>
                <a:lnTo>
                  <a:pt x="59" y="348"/>
                </a:lnTo>
                <a:lnTo>
                  <a:pt x="61" y="351"/>
                </a:lnTo>
                <a:lnTo>
                  <a:pt x="62" y="353"/>
                </a:lnTo>
                <a:lnTo>
                  <a:pt x="64" y="354"/>
                </a:lnTo>
                <a:lnTo>
                  <a:pt x="70" y="356"/>
                </a:lnTo>
                <a:lnTo>
                  <a:pt x="79" y="356"/>
                </a:lnTo>
                <a:lnTo>
                  <a:pt x="79" y="356"/>
                </a:lnTo>
                <a:lnTo>
                  <a:pt x="80" y="352"/>
                </a:lnTo>
                <a:lnTo>
                  <a:pt x="80" y="347"/>
                </a:lnTo>
                <a:lnTo>
                  <a:pt x="80" y="337"/>
                </a:lnTo>
                <a:lnTo>
                  <a:pt x="76" y="330"/>
                </a:lnTo>
                <a:lnTo>
                  <a:pt x="73" y="322"/>
                </a:lnTo>
                <a:lnTo>
                  <a:pt x="62" y="306"/>
                </a:lnTo>
                <a:lnTo>
                  <a:pt x="57" y="297"/>
                </a:lnTo>
                <a:lnTo>
                  <a:pt x="53" y="289"/>
                </a:lnTo>
                <a:lnTo>
                  <a:pt x="53" y="289"/>
                </a:lnTo>
                <a:lnTo>
                  <a:pt x="50" y="277"/>
                </a:lnTo>
                <a:lnTo>
                  <a:pt x="49" y="265"/>
                </a:lnTo>
                <a:lnTo>
                  <a:pt x="47" y="252"/>
                </a:lnTo>
                <a:lnTo>
                  <a:pt x="49" y="242"/>
                </a:lnTo>
                <a:lnTo>
                  <a:pt x="50" y="229"/>
                </a:lnTo>
                <a:lnTo>
                  <a:pt x="52" y="218"/>
                </a:lnTo>
                <a:lnTo>
                  <a:pt x="55" y="209"/>
                </a:lnTo>
                <a:lnTo>
                  <a:pt x="58" y="199"/>
                </a:lnTo>
                <a:lnTo>
                  <a:pt x="58" y="199"/>
                </a:lnTo>
                <a:lnTo>
                  <a:pt x="56" y="210"/>
                </a:lnTo>
                <a:lnTo>
                  <a:pt x="53" y="220"/>
                </a:lnTo>
                <a:lnTo>
                  <a:pt x="53" y="231"/>
                </a:lnTo>
                <a:lnTo>
                  <a:pt x="52" y="240"/>
                </a:lnTo>
                <a:lnTo>
                  <a:pt x="55" y="258"/>
                </a:lnTo>
                <a:lnTo>
                  <a:pt x="58" y="277"/>
                </a:lnTo>
                <a:lnTo>
                  <a:pt x="64" y="295"/>
                </a:lnTo>
                <a:lnTo>
                  <a:pt x="72" y="311"/>
                </a:lnTo>
                <a:lnTo>
                  <a:pt x="79" y="325"/>
                </a:lnTo>
                <a:lnTo>
                  <a:pt x="86" y="340"/>
                </a:lnTo>
                <a:lnTo>
                  <a:pt x="86" y="340"/>
                </a:lnTo>
                <a:lnTo>
                  <a:pt x="85" y="345"/>
                </a:lnTo>
                <a:lnTo>
                  <a:pt x="84" y="352"/>
                </a:lnTo>
                <a:lnTo>
                  <a:pt x="84" y="359"/>
                </a:lnTo>
                <a:lnTo>
                  <a:pt x="81" y="364"/>
                </a:lnTo>
                <a:lnTo>
                  <a:pt x="81" y="364"/>
                </a:lnTo>
                <a:lnTo>
                  <a:pt x="84" y="364"/>
                </a:lnTo>
                <a:lnTo>
                  <a:pt x="86" y="365"/>
                </a:lnTo>
                <a:lnTo>
                  <a:pt x="87" y="366"/>
                </a:lnTo>
                <a:lnTo>
                  <a:pt x="87" y="369"/>
                </a:lnTo>
                <a:lnTo>
                  <a:pt x="86" y="379"/>
                </a:lnTo>
                <a:lnTo>
                  <a:pt x="86" y="379"/>
                </a:lnTo>
                <a:lnTo>
                  <a:pt x="91" y="374"/>
                </a:lnTo>
                <a:lnTo>
                  <a:pt x="93" y="368"/>
                </a:lnTo>
                <a:lnTo>
                  <a:pt x="97" y="362"/>
                </a:lnTo>
                <a:lnTo>
                  <a:pt x="101" y="356"/>
                </a:lnTo>
                <a:lnTo>
                  <a:pt x="101" y="356"/>
                </a:lnTo>
                <a:lnTo>
                  <a:pt x="102" y="363"/>
                </a:lnTo>
                <a:lnTo>
                  <a:pt x="104" y="365"/>
                </a:lnTo>
                <a:lnTo>
                  <a:pt x="107" y="368"/>
                </a:lnTo>
                <a:lnTo>
                  <a:pt x="107" y="368"/>
                </a:lnTo>
                <a:lnTo>
                  <a:pt x="107" y="363"/>
                </a:lnTo>
                <a:lnTo>
                  <a:pt x="107" y="362"/>
                </a:lnTo>
                <a:lnTo>
                  <a:pt x="108" y="363"/>
                </a:lnTo>
                <a:lnTo>
                  <a:pt x="109" y="365"/>
                </a:lnTo>
                <a:lnTo>
                  <a:pt x="112" y="368"/>
                </a:lnTo>
                <a:lnTo>
                  <a:pt x="112" y="368"/>
                </a:lnTo>
                <a:lnTo>
                  <a:pt x="112" y="364"/>
                </a:lnTo>
                <a:lnTo>
                  <a:pt x="113" y="362"/>
                </a:lnTo>
                <a:lnTo>
                  <a:pt x="114" y="360"/>
                </a:lnTo>
                <a:lnTo>
                  <a:pt x="115" y="360"/>
                </a:lnTo>
                <a:lnTo>
                  <a:pt x="120" y="362"/>
                </a:lnTo>
                <a:lnTo>
                  <a:pt x="121" y="363"/>
                </a:lnTo>
                <a:lnTo>
                  <a:pt x="123" y="362"/>
                </a:lnTo>
                <a:lnTo>
                  <a:pt x="123" y="362"/>
                </a:lnTo>
                <a:lnTo>
                  <a:pt x="121" y="366"/>
                </a:lnTo>
                <a:lnTo>
                  <a:pt x="119" y="370"/>
                </a:lnTo>
                <a:lnTo>
                  <a:pt x="113" y="379"/>
                </a:lnTo>
                <a:lnTo>
                  <a:pt x="103" y="383"/>
                </a:lnTo>
                <a:lnTo>
                  <a:pt x="93" y="387"/>
                </a:lnTo>
                <a:lnTo>
                  <a:pt x="82" y="389"/>
                </a:lnTo>
                <a:lnTo>
                  <a:pt x="72" y="388"/>
                </a:lnTo>
                <a:lnTo>
                  <a:pt x="61" y="386"/>
                </a:lnTo>
                <a:lnTo>
                  <a:pt x="50" y="381"/>
                </a:lnTo>
                <a:lnTo>
                  <a:pt x="50" y="381"/>
                </a:lnTo>
                <a:lnTo>
                  <a:pt x="44" y="387"/>
                </a:lnTo>
                <a:lnTo>
                  <a:pt x="36" y="392"/>
                </a:lnTo>
                <a:lnTo>
                  <a:pt x="28" y="396"/>
                </a:lnTo>
                <a:lnTo>
                  <a:pt x="19" y="398"/>
                </a:lnTo>
                <a:lnTo>
                  <a:pt x="19" y="398"/>
                </a:lnTo>
                <a:lnTo>
                  <a:pt x="29" y="404"/>
                </a:lnTo>
                <a:lnTo>
                  <a:pt x="40" y="409"/>
                </a:lnTo>
                <a:lnTo>
                  <a:pt x="51" y="414"/>
                </a:lnTo>
                <a:lnTo>
                  <a:pt x="63" y="417"/>
                </a:lnTo>
                <a:lnTo>
                  <a:pt x="87" y="425"/>
                </a:lnTo>
                <a:lnTo>
                  <a:pt x="98" y="430"/>
                </a:lnTo>
                <a:lnTo>
                  <a:pt x="109" y="434"/>
                </a:lnTo>
                <a:lnTo>
                  <a:pt x="109" y="434"/>
                </a:lnTo>
                <a:lnTo>
                  <a:pt x="107" y="431"/>
                </a:lnTo>
                <a:lnTo>
                  <a:pt x="103" y="427"/>
                </a:lnTo>
                <a:lnTo>
                  <a:pt x="93" y="422"/>
                </a:lnTo>
                <a:lnTo>
                  <a:pt x="84" y="419"/>
                </a:lnTo>
                <a:lnTo>
                  <a:pt x="72" y="415"/>
                </a:lnTo>
                <a:lnTo>
                  <a:pt x="61" y="411"/>
                </a:lnTo>
                <a:lnTo>
                  <a:pt x="51" y="408"/>
                </a:lnTo>
                <a:lnTo>
                  <a:pt x="47" y="405"/>
                </a:lnTo>
                <a:lnTo>
                  <a:pt x="45" y="403"/>
                </a:lnTo>
                <a:lnTo>
                  <a:pt x="42" y="399"/>
                </a:lnTo>
                <a:lnTo>
                  <a:pt x="41" y="396"/>
                </a:lnTo>
                <a:lnTo>
                  <a:pt x="41" y="396"/>
                </a:lnTo>
                <a:lnTo>
                  <a:pt x="50" y="399"/>
                </a:lnTo>
                <a:lnTo>
                  <a:pt x="57" y="403"/>
                </a:lnTo>
                <a:lnTo>
                  <a:pt x="66" y="404"/>
                </a:lnTo>
                <a:lnTo>
                  <a:pt x="75" y="405"/>
                </a:lnTo>
                <a:lnTo>
                  <a:pt x="95" y="403"/>
                </a:lnTo>
                <a:lnTo>
                  <a:pt x="114" y="400"/>
                </a:lnTo>
                <a:lnTo>
                  <a:pt x="135" y="398"/>
                </a:lnTo>
                <a:lnTo>
                  <a:pt x="144" y="397"/>
                </a:lnTo>
                <a:lnTo>
                  <a:pt x="154" y="397"/>
                </a:lnTo>
                <a:lnTo>
                  <a:pt x="164" y="398"/>
                </a:lnTo>
                <a:lnTo>
                  <a:pt x="173" y="400"/>
                </a:lnTo>
                <a:lnTo>
                  <a:pt x="182" y="404"/>
                </a:lnTo>
                <a:lnTo>
                  <a:pt x="190" y="409"/>
                </a:lnTo>
                <a:lnTo>
                  <a:pt x="190" y="409"/>
                </a:lnTo>
                <a:lnTo>
                  <a:pt x="183" y="408"/>
                </a:lnTo>
                <a:lnTo>
                  <a:pt x="180" y="405"/>
                </a:lnTo>
                <a:lnTo>
                  <a:pt x="178" y="405"/>
                </a:lnTo>
                <a:lnTo>
                  <a:pt x="177" y="405"/>
                </a:lnTo>
                <a:lnTo>
                  <a:pt x="176" y="409"/>
                </a:lnTo>
                <a:lnTo>
                  <a:pt x="176" y="409"/>
                </a:lnTo>
                <a:lnTo>
                  <a:pt x="170" y="406"/>
                </a:lnTo>
                <a:lnTo>
                  <a:pt x="164" y="405"/>
                </a:lnTo>
                <a:lnTo>
                  <a:pt x="156" y="404"/>
                </a:lnTo>
                <a:lnTo>
                  <a:pt x="148" y="405"/>
                </a:lnTo>
                <a:lnTo>
                  <a:pt x="132" y="408"/>
                </a:lnTo>
                <a:lnTo>
                  <a:pt x="118" y="409"/>
                </a:lnTo>
                <a:lnTo>
                  <a:pt x="118" y="409"/>
                </a:lnTo>
                <a:lnTo>
                  <a:pt x="109" y="410"/>
                </a:lnTo>
                <a:lnTo>
                  <a:pt x="104" y="410"/>
                </a:lnTo>
                <a:lnTo>
                  <a:pt x="99" y="413"/>
                </a:lnTo>
                <a:lnTo>
                  <a:pt x="95" y="417"/>
                </a:lnTo>
                <a:lnTo>
                  <a:pt x="95" y="417"/>
                </a:lnTo>
                <a:lnTo>
                  <a:pt x="103" y="421"/>
                </a:lnTo>
                <a:lnTo>
                  <a:pt x="109" y="425"/>
                </a:lnTo>
                <a:lnTo>
                  <a:pt x="124" y="434"/>
                </a:lnTo>
                <a:lnTo>
                  <a:pt x="138" y="444"/>
                </a:lnTo>
                <a:lnTo>
                  <a:pt x="146" y="448"/>
                </a:lnTo>
                <a:lnTo>
                  <a:pt x="154" y="451"/>
                </a:lnTo>
                <a:lnTo>
                  <a:pt x="154" y="451"/>
                </a:lnTo>
                <a:lnTo>
                  <a:pt x="164" y="453"/>
                </a:lnTo>
                <a:lnTo>
                  <a:pt x="175" y="454"/>
                </a:lnTo>
                <a:lnTo>
                  <a:pt x="184" y="454"/>
                </a:lnTo>
                <a:lnTo>
                  <a:pt x="189" y="455"/>
                </a:lnTo>
                <a:lnTo>
                  <a:pt x="193" y="457"/>
                </a:lnTo>
                <a:lnTo>
                  <a:pt x="193" y="457"/>
                </a:lnTo>
                <a:lnTo>
                  <a:pt x="193" y="455"/>
                </a:lnTo>
                <a:lnTo>
                  <a:pt x="192" y="454"/>
                </a:lnTo>
                <a:lnTo>
                  <a:pt x="192" y="453"/>
                </a:lnTo>
                <a:lnTo>
                  <a:pt x="193" y="451"/>
                </a:lnTo>
                <a:lnTo>
                  <a:pt x="193" y="451"/>
                </a:lnTo>
                <a:lnTo>
                  <a:pt x="210" y="456"/>
                </a:lnTo>
                <a:lnTo>
                  <a:pt x="227" y="460"/>
                </a:lnTo>
                <a:lnTo>
                  <a:pt x="245" y="460"/>
                </a:lnTo>
                <a:lnTo>
                  <a:pt x="262" y="459"/>
                </a:lnTo>
                <a:lnTo>
                  <a:pt x="269" y="457"/>
                </a:lnTo>
                <a:lnTo>
                  <a:pt x="277" y="455"/>
                </a:lnTo>
                <a:lnTo>
                  <a:pt x="284" y="451"/>
                </a:lnTo>
                <a:lnTo>
                  <a:pt x="290" y="448"/>
                </a:lnTo>
                <a:lnTo>
                  <a:pt x="295" y="443"/>
                </a:lnTo>
                <a:lnTo>
                  <a:pt x="298" y="437"/>
                </a:lnTo>
                <a:lnTo>
                  <a:pt x="301" y="431"/>
                </a:lnTo>
                <a:lnTo>
                  <a:pt x="302" y="423"/>
                </a:lnTo>
                <a:lnTo>
                  <a:pt x="302" y="423"/>
                </a:lnTo>
                <a:lnTo>
                  <a:pt x="303" y="417"/>
                </a:lnTo>
                <a:lnTo>
                  <a:pt x="302" y="411"/>
                </a:lnTo>
                <a:lnTo>
                  <a:pt x="300" y="400"/>
                </a:lnTo>
                <a:lnTo>
                  <a:pt x="295" y="391"/>
                </a:lnTo>
                <a:lnTo>
                  <a:pt x="289" y="382"/>
                </a:lnTo>
                <a:lnTo>
                  <a:pt x="281" y="375"/>
                </a:lnTo>
                <a:lnTo>
                  <a:pt x="273" y="368"/>
                </a:lnTo>
                <a:lnTo>
                  <a:pt x="264" y="363"/>
                </a:lnTo>
                <a:lnTo>
                  <a:pt x="257" y="359"/>
                </a:lnTo>
                <a:lnTo>
                  <a:pt x="257" y="359"/>
                </a:lnTo>
                <a:lnTo>
                  <a:pt x="251" y="357"/>
                </a:lnTo>
                <a:lnTo>
                  <a:pt x="244" y="356"/>
                </a:lnTo>
                <a:lnTo>
                  <a:pt x="237" y="353"/>
                </a:lnTo>
                <a:lnTo>
                  <a:pt x="234" y="351"/>
                </a:lnTo>
                <a:lnTo>
                  <a:pt x="233" y="348"/>
                </a:lnTo>
                <a:lnTo>
                  <a:pt x="233" y="348"/>
                </a:lnTo>
                <a:lnTo>
                  <a:pt x="240" y="348"/>
                </a:lnTo>
                <a:lnTo>
                  <a:pt x="246" y="349"/>
                </a:lnTo>
                <a:lnTo>
                  <a:pt x="260" y="354"/>
                </a:lnTo>
                <a:lnTo>
                  <a:pt x="273" y="360"/>
                </a:lnTo>
                <a:lnTo>
                  <a:pt x="285" y="368"/>
                </a:lnTo>
                <a:lnTo>
                  <a:pt x="296" y="374"/>
                </a:lnTo>
                <a:lnTo>
                  <a:pt x="308" y="379"/>
                </a:lnTo>
                <a:lnTo>
                  <a:pt x="314" y="380"/>
                </a:lnTo>
                <a:lnTo>
                  <a:pt x="320" y="380"/>
                </a:lnTo>
                <a:lnTo>
                  <a:pt x="326" y="379"/>
                </a:lnTo>
                <a:lnTo>
                  <a:pt x="334" y="376"/>
                </a:lnTo>
                <a:lnTo>
                  <a:pt x="334" y="376"/>
                </a:lnTo>
                <a:lnTo>
                  <a:pt x="325" y="376"/>
                </a:lnTo>
                <a:lnTo>
                  <a:pt x="317" y="375"/>
                </a:lnTo>
                <a:lnTo>
                  <a:pt x="309" y="372"/>
                </a:lnTo>
                <a:lnTo>
                  <a:pt x="302" y="368"/>
                </a:lnTo>
                <a:lnTo>
                  <a:pt x="295" y="363"/>
                </a:lnTo>
                <a:lnTo>
                  <a:pt x="290" y="357"/>
                </a:lnTo>
                <a:lnTo>
                  <a:pt x="285" y="352"/>
                </a:lnTo>
                <a:lnTo>
                  <a:pt x="283" y="348"/>
                </a:lnTo>
                <a:lnTo>
                  <a:pt x="283" y="348"/>
                </a:lnTo>
                <a:lnTo>
                  <a:pt x="280" y="351"/>
                </a:lnTo>
                <a:lnTo>
                  <a:pt x="277" y="352"/>
                </a:lnTo>
                <a:lnTo>
                  <a:pt x="273" y="352"/>
                </a:lnTo>
                <a:lnTo>
                  <a:pt x="268" y="351"/>
                </a:lnTo>
                <a:lnTo>
                  <a:pt x="261" y="348"/>
                </a:lnTo>
                <a:lnTo>
                  <a:pt x="257" y="347"/>
                </a:lnTo>
                <a:lnTo>
                  <a:pt x="255" y="348"/>
                </a:lnTo>
                <a:lnTo>
                  <a:pt x="255" y="348"/>
                </a:lnTo>
                <a:lnTo>
                  <a:pt x="254" y="346"/>
                </a:lnTo>
                <a:lnTo>
                  <a:pt x="252" y="345"/>
                </a:lnTo>
                <a:lnTo>
                  <a:pt x="247" y="345"/>
                </a:lnTo>
                <a:lnTo>
                  <a:pt x="241" y="343"/>
                </a:lnTo>
                <a:lnTo>
                  <a:pt x="234" y="345"/>
                </a:lnTo>
                <a:lnTo>
                  <a:pt x="217" y="347"/>
                </a:lnTo>
                <a:lnTo>
                  <a:pt x="204" y="348"/>
                </a:lnTo>
                <a:lnTo>
                  <a:pt x="204" y="348"/>
                </a:lnTo>
                <a:lnTo>
                  <a:pt x="207" y="345"/>
                </a:lnTo>
                <a:lnTo>
                  <a:pt x="211" y="343"/>
                </a:lnTo>
                <a:lnTo>
                  <a:pt x="218" y="340"/>
                </a:lnTo>
                <a:lnTo>
                  <a:pt x="227" y="339"/>
                </a:lnTo>
                <a:lnTo>
                  <a:pt x="237" y="337"/>
                </a:lnTo>
                <a:lnTo>
                  <a:pt x="245" y="337"/>
                </a:lnTo>
                <a:lnTo>
                  <a:pt x="252" y="336"/>
                </a:lnTo>
                <a:lnTo>
                  <a:pt x="257" y="335"/>
                </a:lnTo>
                <a:lnTo>
                  <a:pt x="260" y="332"/>
                </a:lnTo>
                <a:lnTo>
                  <a:pt x="261" y="331"/>
                </a:lnTo>
                <a:lnTo>
                  <a:pt x="261" y="331"/>
                </a:lnTo>
                <a:lnTo>
                  <a:pt x="262" y="332"/>
                </a:lnTo>
                <a:lnTo>
                  <a:pt x="264" y="334"/>
                </a:lnTo>
                <a:lnTo>
                  <a:pt x="267" y="335"/>
                </a:lnTo>
                <a:lnTo>
                  <a:pt x="269" y="336"/>
                </a:lnTo>
                <a:lnTo>
                  <a:pt x="269" y="336"/>
                </a:lnTo>
                <a:lnTo>
                  <a:pt x="267" y="334"/>
                </a:lnTo>
                <a:lnTo>
                  <a:pt x="267" y="331"/>
                </a:lnTo>
                <a:lnTo>
                  <a:pt x="269" y="331"/>
                </a:lnTo>
                <a:lnTo>
                  <a:pt x="274" y="331"/>
                </a:lnTo>
                <a:lnTo>
                  <a:pt x="274" y="331"/>
                </a:lnTo>
                <a:lnTo>
                  <a:pt x="275" y="332"/>
                </a:lnTo>
                <a:lnTo>
                  <a:pt x="277" y="335"/>
                </a:lnTo>
                <a:lnTo>
                  <a:pt x="283" y="336"/>
                </a:lnTo>
                <a:lnTo>
                  <a:pt x="286" y="337"/>
                </a:lnTo>
                <a:lnTo>
                  <a:pt x="289" y="339"/>
                </a:lnTo>
                <a:lnTo>
                  <a:pt x="291" y="341"/>
                </a:lnTo>
                <a:lnTo>
                  <a:pt x="291" y="345"/>
                </a:lnTo>
                <a:lnTo>
                  <a:pt x="291" y="345"/>
                </a:lnTo>
                <a:lnTo>
                  <a:pt x="292" y="342"/>
                </a:lnTo>
                <a:lnTo>
                  <a:pt x="295" y="342"/>
                </a:lnTo>
                <a:lnTo>
                  <a:pt x="298" y="345"/>
                </a:lnTo>
                <a:lnTo>
                  <a:pt x="303" y="347"/>
                </a:lnTo>
                <a:lnTo>
                  <a:pt x="304" y="347"/>
                </a:lnTo>
                <a:lnTo>
                  <a:pt x="306" y="345"/>
                </a:lnTo>
                <a:lnTo>
                  <a:pt x="306" y="345"/>
                </a:lnTo>
                <a:lnTo>
                  <a:pt x="300" y="342"/>
                </a:lnTo>
                <a:lnTo>
                  <a:pt x="294" y="339"/>
                </a:lnTo>
                <a:lnTo>
                  <a:pt x="290" y="336"/>
                </a:lnTo>
                <a:lnTo>
                  <a:pt x="291" y="336"/>
                </a:lnTo>
                <a:lnTo>
                  <a:pt x="291" y="336"/>
                </a:lnTo>
                <a:lnTo>
                  <a:pt x="297" y="337"/>
                </a:lnTo>
                <a:lnTo>
                  <a:pt x="302" y="340"/>
                </a:lnTo>
                <a:lnTo>
                  <a:pt x="307" y="342"/>
                </a:lnTo>
                <a:lnTo>
                  <a:pt x="311" y="345"/>
                </a:lnTo>
                <a:lnTo>
                  <a:pt x="315" y="351"/>
                </a:lnTo>
                <a:lnTo>
                  <a:pt x="319" y="354"/>
                </a:lnTo>
                <a:lnTo>
                  <a:pt x="323" y="356"/>
                </a:lnTo>
                <a:lnTo>
                  <a:pt x="323" y="356"/>
                </a:lnTo>
                <a:lnTo>
                  <a:pt x="321" y="354"/>
                </a:lnTo>
                <a:lnTo>
                  <a:pt x="319" y="353"/>
                </a:lnTo>
                <a:lnTo>
                  <a:pt x="318" y="352"/>
                </a:lnTo>
                <a:lnTo>
                  <a:pt x="317" y="351"/>
                </a:lnTo>
                <a:lnTo>
                  <a:pt x="317" y="351"/>
                </a:lnTo>
                <a:lnTo>
                  <a:pt x="321" y="352"/>
                </a:lnTo>
                <a:lnTo>
                  <a:pt x="325" y="354"/>
                </a:lnTo>
                <a:lnTo>
                  <a:pt x="330" y="359"/>
                </a:lnTo>
                <a:lnTo>
                  <a:pt x="335" y="365"/>
                </a:lnTo>
                <a:lnTo>
                  <a:pt x="340" y="368"/>
                </a:lnTo>
                <a:lnTo>
                  <a:pt x="344" y="370"/>
                </a:lnTo>
                <a:lnTo>
                  <a:pt x="344" y="370"/>
                </a:lnTo>
                <a:lnTo>
                  <a:pt x="343" y="368"/>
                </a:lnTo>
                <a:lnTo>
                  <a:pt x="342" y="365"/>
                </a:lnTo>
                <a:lnTo>
                  <a:pt x="337" y="363"/>
                </a:lnTo>
                <a:lnTo>
                  <a:pt x="332" y="359"/>
                </a:lnTo>
                <a:lnTo>
                  <a:pt x="328" y="356"/>
                </a:lnTo>
                <a:lnTo>
                  <a:pt x="328" y="356"/>
                </a:lnTo>
                <a:lnTo>
                  <a:pt x="331" y="356"/>
                </a:lnTo>
                <a:lnTo>
                  <a:pt x="335" y="357"/>
                </a:lnTo>
                <a:lnTo>
                  <a:pt x="341" y="360"/>
                </a:lnTo>
                <a:lnTo>
                  <a:pt x="346" y="364"/>
                </a:lnTo>
                <a:lnTo>
                  <a:pt x="348" y="363"/>
                </a:lnTo>
                <a:lnTo>
                  <a:pt x="351" y="362"/>
                </a:lnTo>
                <a:lnTo>
                  <a:pt x="351" y="362"/>
                </a:lnTo>
                <a:lnTo>
                  <a:pt x="348" y="362"/>
                </a:lnTo>
                <a:lnTo>
                  <a:pt x="346" y="362"/>
                </a:lnTo>
                <a:lnTo>
                  <a:pt x="342" y="359"/>
                </a:lnTo>
                <a:lnTo>
                  <a:pt x="342" y="358"/>
                </a:lnTo>
                <a:lnTo>
                  <a:pt x="342" y="357"/>
                </a:lnTo>
                <a:lnTo>
                  <a:pt x="344" y="356"/>
                </a:lnTo>
                <a:lnTo>
                  <a:pt x="347" y="356"/>
                </a:lnTo>
                <a:lnTo>
                  <a:pt x="347" y="356"/>
                </a:lnTo>
                <a:lnTo>
                  <a:pt x="348" y="356"/>
                </a:lnTo>
                <a:lnTo>
                  <a:pt x="348" y="356"/>
                </a:lnTo>
                <a:lnTo>
                  <a:pt x="351" y="359"/>
                </a:lnTo>
                <a:lnTo>
                  <a:pt x="352" y="360"/>
                </a:lnTo>
                <a:lnTo>
                  <a:pt x="354" y="360"/>
                </a:lnTo>
                <a:lnTo>
                  <a:pt x="355" y="359"/>
                </a:lnTo>
                <a:lnTo>
                  <a:pt x="355" y="356"/>
                </a:lnTo>
                <a:lnTo>
                  <a:pt x="355" y="356"/>
                </a:lnTo>
                <a:lnTo>
                  <a:pt x="355" y="359"/>
                </a:lnTo>
                <a:lnTo>
                  <a:pt x="357" y="363"/>
                </a:lnTo>
                <a:lnTo>
                  <a:pt x="358" y="365"/>
                </a:lnTo>
                <a:lnTo>
                  <a:pt x="361" y="366"/>
                </a:lnTo>
                <a:lnTo>
                  <a:pt x="366" y="369"/>
                </a:lnTo>
                <a:lnTo>
                  <a:pt x="368" y="370"/>
                </a:lnTo>
                <a:lnTo>
                  <a:pt x="366" y="370"/>
                </a:lnTo>
                <a:lnTo>
                  <a:pt x="366" y="370"/>
                </a:lnTo>
                <a:lnTo>
                  <a:pt x="365" y="372"/>
                </a:lnTo>
                <a:lnTo>
                  <a:pt x="364" y="374"/>
                </a:lnTo>
                <a:lnTo>
                  <a:pt x="360" y="370"/>
                </a:lnTo>
                <a:lnTo>
                  <a:pt x="355" y="368"/>
                </a:lnTo>
                <a:lnTo>
                  <a:pt x="354" y="368"/>
                </a:lnTo>
                <a:lnTo>
                  <a:pt x="353" y="370"/>
                </a:lnTo>
                <a:lnTo>
                  <a:pt x="353" y="370"/>
                </a:lnTo>
                <a:lnTo>
                  <a:pt x="357" y="370"/>
                </a:lnTo>
                <a:lnTo>
                  <a:pt x="359" y="371"/>
                </a:lnTo>
                <a:lnTo>
                  <a:pt x="360" y="374"/>
                </a:lnTo>
                <a:lnTo>
                  <a:pt x="361" y="376"/>
                </a:lnTo>
                <a:lnTo>
                  <a:pt x="361" y="376"/>
                </a:lnTo>
                <a:lnTo>
                  <a:pt x="354" y="376"/>
                </a:lnTo>
                <a:lnTo>
                  <a:pt x="348" y="379"/>
                </a:lnTo>
                <a:lnTo>
                  <a:pt x="343" y="381"/>
                </a:lnTo>
                <a:lnTo>
                  <a:pt x="338" y="385"/>
                </a:lnTo>
                <a:lnTo>
                  <a:pt x="338" y="385"/>
                </a:lnTo>
                <a:lnTo>
                  <a:pt x="354" y="383"/>
                </a:lnTo>
                <a:lnTo>
                  <a:pt x="370" y="382"/>
                </a:lnTo>
                <a:lnTo>
                  <a:pt x="377" y="382"/>
                </a:lnTo>
                <a:lnTo>
                  <a:pt x="385" y="381"/>
                </a:lnTo>
                <a:lnTo>
                  <a:pt x="389" y="379"/>
                </a:lnTo>
                <a:lnTo>
                  <a:pt x="395" y="376"/>
                </a:lnTo>
                <a:lnTo>
                  <a:pt x="395" y="376"/>
                </a:lnTo>
                <a:lnTo>
                  <a:pt x="393" y="366"/>
                </a:lnTo>
                <a:lnTo>
                  <a:pt x="388" y="357"/>
                </a:lnTo>
                <a:lnTo>
                  <a:pt x="383" y="347"/>
                </a:lnTo>
                <a:lnTo>
                  <a:pt x="377" y="337"/>
                </a:lnTo>
                <a:lnTo>
                  <a:pt x="371" y="328"/>
                </a:lnTo>
                <a:lnTo>
                  <a:pt x="363" y="319"/>
                </a:lnTo>
                <a:lnTo>
                  <a:pt x="354" y="311"/>
                </a:lnTo>
                <a:lnTo>
                  <a:pt x="344" y="302"/>
                </a:lnTo>
                <a:lnTo>
                  <a:pt x="334" y="295"/>
                </a:lnTo>
                <a:lnTo>
                  <a:pt x="323" y="288"/>
                </a:lnTo>
                <a:lnTo>
                  <a:pt x="312" y="282"/>
                </a:lnTo>
                <a:lnTo>
                  <a:pt x="298" y="277"/>
                </a:lnTo>
                <a:lnTo>
                  <a:pt x="286" y="272"/>
                </a:lnTo>
                <a:lnTo>
                  <a:pt x="273" y="268"/>
                </a:lnTo>
                <a:lnTo>
                  <a:pt x="260" y="266"/>
                </a:lnTo>
                <a:lnTo>
                  <a:pt x="246" y="263"/>
                </a:lnTo>
                <a:lnTo>
                  <a:pt x="246" y="263"/>
                </a:lnTo>
                <a:lnTo>
                  <a:pt x="229" y="263"/>
                </a:lnTo>
                <a:lnTo>
                  <a:pt x="212" y="265"/>
                </a:lnTo>
                <a:lnTo>
                  <a:pt x="195" y="268"/>
                </a:lnTo>
                <a:lnTo>
                  <a:pt x="180" y="273"/>
                </a:lnTo>
                <a:lnTo>
                  <a:pt x="167" y="279"/>
                </a:lnTo>
                <a:lnTo>
                  <a:pt x="161" y="283"/>
                </a:lnTo>
                <a:lnTo>
                  <a:pt x="158" y="288"/>
                </a:lnTo>
                <a:lnTo>
                  <a:pt x="154" y="292"/>
                </a:lnTo>
                <a:lnTo>
                  <a:pt x="152" y="297"/>
                </a:lnTo>
                <a:lnTo>
                  <a:pt x="150" y="302"/>
                </a:lnTo>
                <a:lnTo>
                  <a:pt x="152" y="308"/>
                </a:lnTo>
                <a:lnTo>
                  <a:pt x="152" y="308"/>
                </a:lnTo>
                <a:lnTo>
                  <a:pt x="144" y="312"/>
                </a:lnTo>
                <a:lnTo>
                  <a:pt x="138" y="317"/>
                </a:lnTo>
                <a:lnTo>
                  <a:pt x="133" y="323"/>
                </a:lnTo>
                <a:lnTo>
                  <a:pt x="129" y="328"/>
                </a:lnTo>
                <a:lnTo>
                  <a:pt x="129" y="328"/>
                </a:lnTo>
                <a:lnTo>
                  <a:pt x="129" y="324"/>
                </a:lnTo>
                <a:lnTo>
                  <a:pt x="131" y="319"/>
                </a:lnTo>
                <a:lnTo>
                  <a:pt x="137" y="313"/>
                </a:lnTo>
                <a:lnTo>
                  <a:pt x="142" y="308"/>
                </a:lnTo>
                <a:lnTo>
                  <a:pt x="143" y="306"/>
                </a:lnTo>
                <a:lnTo>
                  <a:pt x="143" y="303"/>
                </a:lnTo>
                <a:lnTo>
                  <a:pt x="143" y="303"/>
                </a:lnTo>
                <a:lnTo>
                  <a:pt x="136" y="308"/>
                </a:lnTo>
                <a:lnTo>
                  <a:pt x="131" y="313"/>
                </a:lnTo>
                <a:lnTo>
                  <a:pt x="125" y="319"/>
                </a:lnTo>
                <a:lnTo>
                  <a:pt x="121" y="320"/>
                </a:lnTo>
                <a:lnTo>
                  <a:pt x="118" y="323"/>
                </a:lnTo>
                <a:lnTo>
                  <a:pt x="118" y="323"/>
                </a:lnTo>
                <a:lnTo>
                  <a:pt x="115" y="314"/>
                </a:lnTo>
                <a:lnTo>
                  <a:pt x="114" y="307"/>
                </a:lnTo>
                <a:lnTo>
                  <a:pt x="114" y="292"/>
                </a:lnTo>
                <a:lnTo>
                  <a:pt x="116" y="279"/>
                </a:lnTo>
                <a:lnTo>
                  <a:pt x="120" y="266"/>
                </a:lnTo>
                <a:lnTo>
                  <a:pt x="130" y="242"/>
                </a:lnTo>
                <a:lnTo>
                  <a:pt x="133" y="228"/>
                </a:lnTo>
                <a:lnTo>
                  <a:pt x="137" y="216"/>
                </a:lnTo>
                <a:lnTo>
                  <a:pt x="137" y="216"/>
                </a:lnTo>
                <a:lnTo>
                  <a:pt x="137" y="211"/>
                </a:lnTo>
                <a:lnTo>
                  <a:pt x="138" y="209"/>
                </a:lnTo>
                <a:lnTo>
                  <a:pt x="139" y="208"/>
                </a:lnTo>
                <a:lnTo>
                  <a:pt x="139" y="209"/>
                </a:lnTo>
                <a:lnTo>
                  <a:pt x="139" y="214"/>
                </a:lnTo>
                <a:lnTo>
                  <a:pt x="139" y="214"/>
                </a:lnTo>
                <a:lnTo>
                  <a:pt x="139" y="226"/>
                </a:lnTo>
                <a:lnTo>
                  <a:pt x="138" y="237"/>
                </a:lnTo>
                <a:lnTo>
                  <a:pt x="135" y="248"/>
                </a:lnTo>
                <a:lnTo>
                  <a:pt x="130" y="257"/>
                </a:lnTo>
                <a:lnTo>
                  <a:pt x="126" y="267"/>
                </a:lnTo>
                <a:lnTo>
                  <a:pt x="124" y="277"/>
                </a:lnTo>
                <a:lnTo>
                  <a:pt x="123" y="286"/>
                </a:lnTo>
                <a:lnTo>
                  <a:pt x="123" y="297"/>
                </a:lnTo>
                <a:lnTo>
                  <a:pt x="123" y="297"/>
                </a:lnTo>
                <a:lnTo>
                  <a:pt x="126" y="294"/>
                </a:lnTo>
                <a:lnTo>
                  <a:pt x="127" y="289"/>
                </a:lnTo>
                <a:lnTo>
                  <a:pt x="129" y="284"/>
                </a:lnTo>
                <a:lnTo>
                  <a:pt x="129" y="278"/>
                </a:lnTo>
                <a:lnTo>
                  <a:pt x="129" y="278"/>
                </a:lnTo>
                <a:lnTo>
                  <a:pt x="132" y="277"/>
                </a:lnTo>
                <a:lnTo>
                  <a:pt x="135" y="278"/>
                </a:lnTo>
                <a:lnTo>
                  <a:pt x="136" y="279"/>
                </a:lnTo>
                <a:lnTo>
                  <a:pt x="136" y="282"/>
                </a:lnTo>
                <a:lnTo>
                  <a:pt x="137" y="286"/>
                </a:lnTo>
                <a:lnTo>
                  <a:pt x="138" y="288"/>
                </a:lnTo>
                <a:lnTo>
                  <a:pt x="139" y="289"/>
                </a:lnTo>
                <a:lnTo>
                  <a:pt x="139" y="289"/>
                </a:lnTo>
                <a:lnTo>
                  <a:pt x="142" y="285"/>
                </a:lnTo>
                <a:lnTo>
                  <a:pt x="142" y="282"/>
                </a:lnTo>
                <a:lnTo>
                  <a:pt x="142" y="273"/>
                </a:lnTo>
                <a:lnTo>
                  <a:pt x="141" y="268"/>
                </a:lnTo>
                <a:lnTo>
                  <a:pt x="143" y="268"/>
                </a:lnTo>
                <a:lnTo>
                  <a:pt x="146" y="272"/>
                </a:lnTo>
                <a:lnTo>
                  <a:pt x="146" y="272"/>
                </a:lnTo>
                <a:lnTo>
                  <a:pt x="147" y="268"/>
                </a:lnTo>
                <a:lnTo>
                  <a:pt x="146" y="265"/>
                </a:lnTo>
                <a:lnTo>
                  <a:pt x="143" y="260"/>
                </a:lnTo>
                <a:lnTo>
                  <a:pt x="141" y="255"/>
                </a:lnTo>
                <a:lnTo>
                  <a:pt x="141" y="254"/>
                </a:lnTo>
                <a:lnTo>
                  <a:pt x="143" y="252"/>
                </a:lnTo>
                <a:lnTo>
                  <a:pt x="143" y="252"/>
                </a:lnTo>
                <a:lnTo>
                  <a:pt x="143" y="255"/>
                </a:lnTo>
                <a:lnTo>
                  <a:pt x="144" y="256"/>
                </a:lnTo>
                <a:lnTo>
                  <a:pt x="148" y="258"/>
                </a:lnTo>
                <a:lnTo>
                  <a:pt x="148" y="258"/>
                </a:lnTo>
                <a:lnTo>
                  <a:pt x="144" y="250"/>
                </a:lnTo>
                <a:lnTo>
                  <a:pt x="143" y="246"/>
                </a:lnTo>
                <a:lnTo>
                  <a:pt x="144" y="244"/>
                </a:lnTo>
                <a:lnTo>
                  <a:pt x="146" y="244"/>
                </a:lnTo>
                <a:lnTo>
                  <a:pt x="146" y="244"/>
                </a:lnTo>
                <a:lnTo>
                  <a:pt x="148" y="249"/>
                </a:lnTo>
                <a:lnTo>
                  <a:pt x="152" y="252"/>
                </a:lnTo>
                <a:lnTo>
                  <a:pt x="152" y="252"/>
                </a:lnTo>
                <a:lnTo>
                  <a:pt x="149" y="238"/>
                </a:lnTo>
                <a:lnTo>
                  <a:pt x="148" y="232"/>
                </a:lnTo>
                <a:lnTo>
                  <a:pt x="148" y="227"/>
                </a:lnTo>
                <a:lnTo>
                  <a:pt x="148" y="227"/>
                </a:lnTo>
                <a:lnTo>
                  <a:pt x="149" y="229"/>
                </a:lnTo>
                <a:lnTo>
                  <a:pt x="150" y="231"/>
                </a:lnTo>
                <a:lnTo>
                  <a:pt x="154" y="233"/>
                </a:lnTo>
                <a:lnTo>
                  <a:pt x="154" y="233"/>
                </a:lnTo>
                <a:lnTo>
                  <a:pt x="154" y="231"/>
                </a:lnTo>
                <a:lnTo>
                  <a:pt x="154" y="228"/>
                </a:lnTo>
                <a:lnTo>
                  <a:pt x="150" y="225"/>
                </a:lnTo>
                <a:lnTo>
                  <a:pt x="149" y="223"/>
                </a:lnTo>
                <a:lnTo>
                  <a:pt x="148" y="222"/>
                </a:lnTo>
                <a:lnTo>
                  <a:pt x="149" y="221"/>
                </a:lnTo>
                <a:lnTo>
                  <a:pt x="152" y="218"/>
                </a:lnTo>
                <a:lnTo>
                  <a:pt x="152" y="218"/>
                </a:lnTo>
                <a:lnTo>
                  <a:pt x="152" y="222"/>
                </a:lnTo>
                <a:lnTo>
                  <a:pt x="153" y="225"/>
                </a:lnTo>
                <a:lnTo>
                  <a:pt x="154" y="226"/>
                </a:lnTo>
                <a:lnTo>
                  <a:pt x="156" y="227"/>
                </a:lnTo>
                <a:lnTo>
                  <a:pt x="156" y="227"/>
                </a:lnTo>
                <a:lnTo>
                  <a:pt x="155" y="220"/>
                </a:lnTo>
                <a:lnTo>
                  <a:pt x="154" y="211"/>
                </a:lnTo>
                <a:lnTo>
                  <a:pt x="155" y="193"/>
                </a:lnTo>
                <a:lnTo>
                  <a:pt x="158" y="174"/>
                </a:lnTo>
                <a:lnTo>
                  <a:pt x="161" y="153"/>
                </a:lnTo>
                <a:lnTo>
                  <a:pt x="166" y="132"/>
                </a:lnTo>
                <a:lnTo>
                  <a:pt x="169" y="113"/>
                </a:lnTo>
                <a:lnTo>
                  <a:pt x="170" y="94"/>
                </a:lnTo>
                <a:lnTo>
                  <a:pt x="170" y="84"/>
                </a:lnTo>
                <a:lnTo>
                  <a:pt x="167" y="75"/>
                </a:lnTo>
                <a:lnTo>
                  <a:pt x="167" y="75"/>
                </a:lnTo>
                <a:lnTo>
                  <a:pt x="171" y="78"/>
                </a:lnTo>
                <a:lnTo>
                  <a:pt x="172" y="77"/>
                </a:lnTo>
                <a:lnTo>
                  <a:pt x="171" y="73"/>
                </a:lnTo>
                <a:lnTo>
                  <a:pt x="169" y="66"/>
                </a:lnTo>
                <a:lnTo>
                  <a:pt x="169" y="63"/>
                </a:lnTo>
                <a:lnTo>
                  <a:pt x="171" y="62"/>
                </a:lnTo>
                <a:lnTo>
                  <a:pt x="171" y="62"/>
                </a:lnTo>
                <a:lnTo>
                  <a:pt x="172" y="64"/>
                </a:lnTo>
                <a:lnTo>
                  <a:pt x="175" y="68"/>
                </a:lnTo>
                <a:lnTo>
                  <a:pt x="177" y="69"/>
                </a:lnTo>
                <a:lnTo>
                  <a:pt x="178" y="69"/>
                </a:lnTo>
                <a:lnTo>
                  <a:pt x="180" y="68"/>
                </a:lnTo>
                <a:lnTo>
                  <a:pt x="180" y="68"/>
                </a:lnTo>
                <a:lnTo>
                  <a:pt x="178" y="63"/>
                </a:lnTo>
                <a:lnTo>
                  <a:pt x="177" y="55"/>
                </a:lnTo>
                <a:lnTo>
                  <a:pt x="177" y="46"/>
                </a:lnTo>
                <a:lnTo>
                  <a:pt x="177" y="43"/>
                </a:lnTo>
                <a:lnTo>
                  <a:pt x="180" y="39"/>
                </a:lnTo>
                <a:lnTo>
                  <a:pt x="180" y="39"/>
                </a:lnTo>
                <a:lnTo>
                  <a:pt x="181" y="44"/>
                </a:lnTo>
                <a:lnTo>
                  <a:pt x="182" y="46"/>
                </a:lnTo>
                <a:lnTo>
                  <a:pt x="183" y="49"/>
                </a:lnTo>
                <a:lnTo>
                  <a:pt x="186" y="49"/>
                </a:lnTo>
                <a:lnTo>
                  <a:pt x="189" y="51"/>
                </a:lnTo>
                <a:lnTo>
                  <a:pt x="192" y="54"/>
                </a:lnTo>
                <a:lnTo>
                  <a:pt x="193" y="56"/>
                </a:lnTo>
                <a:lnTo>
                  <a:pt x="193" y="56"/>
                </a:lnTo>
                <a:lnTo>
                  <a:pt x="193" y="50"/>
                </a:lnTo>
                <a:lnTo>
                  <a:pt x="194" y="46"/>
                </a:lnTo>
                <a:lnTo>
                  <a:pt x="197" y="45"/>
                </a:lnTo>
                <a:lnTo>
                  <a:pt x="197" y="45"/>
                </a:lnTo>
                <a:lnTo>
                  <a:pt x="195" y="52"/>
                </a:lnTo>
                <a:lnTo>
                  <a:pt x="197" y="58"/>
                </a:lnTo>
                <a:lnTo>
                  <a:pt x="198" y="64"/>
                </a:lnTo>
                <a:lnTo>
                  <a:pt x="199" y="66"/>
                </a:lnTo>
                <a:lnTo>
                  <a:pt x="201" y="68"/>
                </a:lnTo>
                <a:lnTo>
                  <a:pt x="201" y="68"/>
                </a:lnTo>
                <a:lnTo>
                  <a:pt x="201" y="63"/>
                </a:lnTo>
                <a:lnTo>
                  <a:pt x="201" y="57"/>
                </a:lnTo>
                <a:lnTo>
                  <a:pt x="201" y="52"/>
                </a:lnTo>
                <a:lnTo>
                  <a:pt x="203" y="51"/>
                </a:lnTo>
                <a:lnTo>
                  <a:pt x="204" y="51"/>
                </a:lnTo>
                <a:lnTo>
                  <a:pt x="204" y="51"/>
                </a:lnTo>
                <a:lnTo>
                  <a:pt x="206" y="58"/>
                </a:lnTo>
                <a:lnTo>
                  <a:pt x="209" y="67"/>
                </a:lnTo>
                <a:lnTo>
                  <a:pt x="211" y="74"/>
                </a:lnTo>
                <a:lnTo>
                  <a:pt x="212" y="77"/>
                </a:lnTo>
                <a:lnTo>
                  <a:pt x="216" y="79"/>
                </a:lnTo>
                <a:lnTo>
                  <a:pt x="216" y="79"/>
                </a:lnTo>
                <a:lnTo>
                  <a:pt x="235" y="79"/>
                </a:lnTo>
                <a:lnTo>
                  <a:pt x="235" y="79"/>
                </a:lnTo>
                <a:lnTo>
                  <a:pt x="235" y="68"/>
                </a:lnTo>
                <a:lnTo>
                  <a:pt x="235" y="68"/>
                </a:lnTo>
                <a:lnTo>
                  <a:pt x="240" y="72"/>
                </a:lnTo>
                <a:lnTo>
                  <a:pt x="245" y="74"/>
                </a:lnTo>
                <a:lnTo>
                  <a:pt x="255" y="75"/>
                </a:lnTo>
                <a:lnTo>
                  <a:pt x="255" y="75"/>
                </a:lnTo>
                <a:lnTo>
                  <a:pt x="246" y="80"/>
                </a:lnTo>
                <a:lnTo>
                  <a:pt x="245" y="81"/>
                </a:lnTo>
                <a:lnTo>
                  <a:pt x="244" y="83"/>
                </a:lnTo>
                <a:lnTo>
                  <a:pt x="245" y="85"/>
                </a:lnTo>
                <a:lnTo>
                  <a:pt x="246" y="87"/>
                </a:lnTo>
                <a:lnTo>
                  <a:pt x="246" y="87"/>
                </a:lnTo>
                <a:lnTo>
                  <a:pt x="238" y="86"/>
                </a:lnTo>
                <a:lnTo>
                  <a:pt x="232" y="86"/>
                </a:lnTo>
                <a:lnTo>
                  <a:pt x="228" y="86"/>
                </a:lnTo>
                <a:lnTo>
                  <a:pt x="226" y="87"/>
                </a:lnTo>
                <a:lnTo>
                  <a:pt x="223" y="90"/>
                </a:lnTo>
                <a:lnTo>
                  <a:pt x="221" y="92"/>
                </a:lnTo>
                <a:lnTo>
                  <a:pt x="221" y="92"/>
                </a:lnTo>
                <a:lnTo>
                  <a:pt x="243" y="94"/>
                </a:lnTo>
                <a:lnTo>
                  <a:pt x="263" y="96"/>
                </a:lnTo>
                <a:lnTo>
                  <a:pt x="263" y="96"/>
                </a:lnTo>
                <a:lnTo>
                  <a:pt x="264" y="91"/>
                </a:lnTo>
                <a:lnTo>
                  <a:pt x="266" y="86"/>
                </a:lnTo>
                <a:lnTo>
                  <a:pt x="264" y="77"/>
                </a:lnTo>
                <a:lnTo>
                  <a:pt x="264" y="68"/>
                </a:lnTo>
                <a:lnTo>
                  <a:pt x="264" y="63"/>
                </a:lnTo>
                <a:lnTo>
                  <a:pt x="266" y="60"/>
                </a:lnTo>
                <a:lnTo>
                  <a:pt x="266" y="60"/>
                </a:lnTo>
                <a:lnTo>
                  <a:pt x="266" y="55"/>
                </a:lnTo>
                <a:lnTo>
                  <a:pt x="266" y="50"/>
                </a:lnTo>
                <a:lnTo>
                  <a:pt x="266" y="46"/>
                </a:lnTo>
                <a:lnTo>
                  <a:pt x="267" y="45"/>
                </a:lnTo>
                <a:lnTo>
                  <a:pt x="269" y="45"/>
                </a:lnTo>
                <a:lnTo>
                  <a:pt x="269" y="45"/>
                </a:lnTo>
                <a:lnTo>
                  <a:pt x="269" y="96"/>
                </a:lnTo>
                <a:lnTo>
                  <a:pt x="269" y="96"/>
                </a:lnTo>
                <a:lnTo>
                  <a:pt x="275" y="96"/>
                </a:lnTo>
                <a:lnTo>
                  <a:pt x="280" y="98"/>
                </a:lnTo>
                <a:lnTo>
                  <a:pt x="280" y="98"/>
                </a:lnTo>
                <a:lnTo>
                  <a:pt x="283" y="92"/>
                </a:lnTo>
                <a:lnTo>
                  <a:pt x="284" y="85"/>
                </a:lnTo>
                <a:lnTo>
                  <a:pt x="285" y="67"/>
                </a:lnTo>
                <a:lnTo>
                  <a:pt x="285" y="49"/>
                </a:lnTo>
                <a:lnTo>
                  <a:pt x="286" y="41"/>
                </a:lnTo>
                <a:lnTo>
                  <a:pt x="289" y="34"/>
                </a:lnTo>
                <a:lnTo>
                  <a:pt x="289" y="34"/>
                </a:lnTo>
                <a:lnTo>
                  <a:pt x="290" y="40"/>
                </a:lnTo>
                <a:lnTo>
                  <a:pt x="290" y="47"/>
                </a:lnTo>
                <a:lnTo>
                  <a:pt x="289" y="63"/>
                </a:lnTo>
                <a:lnTo>
                  <a:pt x="287" y="73"/>
                </a:lnTo>
                <a:lnTo>
                  <a:pt x="287" y="80"/>
                </a:lnTo>
                <a:lnTo>
                  <a:pt x="289" y="89"/>
                </a:lnTo>
                <a:lnTo>
                  <a:pt x="291" y="96"/>
                </a:lnTo>
                <a:lnTo>
                  <a:pt x="291" y="96"/>
                </a:lnTo>
                <a:lnTo>
                  <a:pt x="295" y="94"/>
                </a:lnTo>
                <a:lnTo>
                  <a:pt x="298" y="91"/>
                </a:lnTo>
                <a:lnTo>
                  <a:pt x="300" y="89"/>
                </a:lnTo>
                <a:lnTo>
                  <a:pt x="302" y="85"/>
                </a:lnTo>
                <a:lnTo>
                  <a:pt x="303" y="75"/>
                </a:lnTo>
                <a:lnTo>
                  <a:pt x="303" y="66"/>
                </a:lnTo>
                <a:lnTo>
                  <a:pt x="303" y="45"/>
                </a:lnTo>
                <a:lnTo>
                  <a:pt x="304" y="35"/>
                </a:lnTo>
                <a:lnTo>
                  <a:pt x="306" y="32"/>
                </a:lnTo>
                <a:lnTo>
                  <a:pt x="308" y="28"/>
                </a:lnTo>
                <a:lnTo>
                  <a:pt x="308" y="28"/>
                </a:lnTo>
                <a:lnTo>
                  <a:pt x="311" y="34"/>
                </a:lnTo>
                <a:lnTo>
                  <a:pt x="311" y="41"/>
                </a:lnTo>
                <a:lnTo>
                  <a:pt x="311" y="49"/>
                </a:lnTo>
                <a:lnTo>
                  <a:pt x="309" y="56"/>
                </a:lnTo>
                <a:lnTo>
                  <a:pt x="308" y="64"/>
                </a:lnTo>
                <a:lnTo>
                  <a:pt x="308" y="72"/>
                </a:lnTo>
                <a:lnTo>
                  <a:pt x="308" y="78"/>
                </a:lnTo>
                <a:lnTo>
                  <a:pt x="311" y="84"/>
                </a:lnTo>
                <a:lnTo>
                  <a:pt x="311" y="84"/>
                </a:lnTo>
                <a:lnTo>
                  <a:pt x="313" y="81"/>
                </a:lnTo>
                <a:lnTo>
                  <a:pt x="314" y="78"/>
                </a:lnTo>
                <a:lnTo>
                  <a:pt x="317" y="71"/>
                </a:lnTo>
                <a:lnTo>
                  <a:pt x="317" y="62"/>
                </a:lnTo>
                <a:lnTo>
                  <a:pt x="317" y="52"/>
                </a:lnTo>
                <a:lnTo>
                  <a:pt x="315" y="34"/>
                </a:lnTo>
                <a:lnTo>
                  <a:pt x="315" y="26"/>
                </a:lnTo>
                <a:lnTo>
                  <a:pt x="317" y="20"/>
                </a:lnTo>
                <a:lnTo>
                  <a:pt x="317" y="20"/>
                </a:lnTo>
                <a:lnTo>
                  <a:pt x="320" y="32"/>
                </a:lnTo>
                <a:lnTo>
                  <a:pt x="321" y="45"/>
                </a:lnTo>
                <a:lnTo>
                  <a:pt x="321" y="58"/>
                </a:lnTo>
                <a:lnTo>
                  <a:pt x="319" y="72"/>
                </a:lnTo>
                <a:lnTo>
                  <a:pt x="317" y="86"/>
                </a:lnTo>
                <a:lnTo>
                  <a:pt x="313" y="98"/>
                </a:lnTo>
                <a:lnTo>
                  <a:pt x="309" y="111"/>
                </a:lnTo>
                <a:lnTo>
                  <a:pt x="306" y="120"/>
                </a:lnTo>
                <a:lnTo>
                  <a:pt x="306" y="120"/>
                </a:lnTo>
                <a:lnTo>
                  <a:pt x="278" y="120"/>
                </a:lnTo>
                <a:lnTo>
                  <a:pt x="278" y="120"/>
                </a:lnTo>
                <a:lnTo>
                  <a:pt x="274" y="118"/>
                </a:lnTo>
                <a:lnTo>
                  <a:pt x="270" y="114"/>
                </a:lnTo>
                <a:lnTo>
                  <a:pt x="262" y="111"/>
                </a:lnTo>
                <a:lnTo>
                  <a:pt x="252" y="108"/>
                </a:lnTo>
                <a:lnTo>
                  <a:pt x="241" y="106"/>
                </a:lnTo>
                <a:lnTo>
                  <a:pt x="232" y="103"/>
                </a:lnTo>
                <a:lnTo>
                  <a:pt x="222" y="101"/>
                </a:lnTo>
                <a:lnTo>
                  <a:pt x="218" y="98"/>
                </a:lnTo>
                <a:lnTo>
                  <a:pt x="215" y="95"/>
                </a:lnTo>
                <a:lnTo>
                  <a:pt x="212" y="91"/>
                </a:lnTo>
                <a:lnTo>
                  <a:pt x="210" y="87"/>
                </a:lnTo>
                <a:lnTo>
                  <a:pt x="210" y="87"/>
                </a:lnTo>
                <a:lnTo>
                  <a:pt x="198" y="90"/>
                </a:lnTo>
                <a:lnTo>
                  <a:pt x="184" y="92"/>
                </a:lnTo>
                <a:lnTo>
                  <a:pt x="184" y="92"/>
                </a:lnTo>
                <a:lnTo>
                  <a:pt x="181" y="102"/>
                </a:lnTo>
                <a:lnTo>
                  <a:pt x="177" y="113"/>
                </a:lnTo>
                <a:lnTo>
                  <a:pt x="173" y="124"/>
                </a:lnTo>
                <a:lnTo>
                  <a:pt x="171" y="135"/>
                </a:lnTo>
                <a:lnTo>
                  <a:pt x="169" y="147"/>
                </a:lnTo>
                <a:lnTo>
                  <a:pt x="169" y="160"/>
                </a:lnTo>
                <a:lnTo>
                  <a:pt x="167" y="174"/>
                </a:lnTo>
                <a:lnTo>
                  <a:pt x="167" y="188"/>
                </a:lnTo>
                <a:lnTo>
                  <a:pt x="167" y="188"/>
                </a:lnTo>
                <a:lnTo>
                  <a:pt x="169" y="211"/>
                </a:lnTo>
                <a:lnTo>
                  <a:pt x="169" y="232"/>
                </a:lnTo>
                <a:lnTo>
                  <a:pt x="167" y="252"/>
                </a:lnTo>
                <a:lnTo>
                  <a:pt x="165" y="262"/>
                </a:lnTo>
                <a:lnTo>
                  <a:pt x="163" y="272"/>
                </a:lnTo>
                <a:lnTo>
                  <a:pt x="163" y="272"/>
                </a:lnTo>
                <a:lnTo>
                  <a:pt x="173" y="266"/>
                </a:lnTo>
                <a:lnTo>
                  <a:pt x="186" y="261"/>
                </a:lnTo>
                <a:lnTo>
                  <a:pt x="199" y="257"/>
                </a:lnTo>
                <a:lnTo>
                  <a:pt x="213" y="256"/>
                </a:lnTo>
                <a:lnTo>
                  <a:pt x="229" y="256"/>
                </a:lnTo>
                <a:lnTo>
                  <a:pt x="245" y="256"/>
                </a:lnTo>
                <a:lnTo>
                  <a:pt x="278" y="258"/>
                </a:lnTo>
                <a:lnTo>
                  <a:pt x="278" y="258"/>
                </a:lnTo>
                <a:lnTo>
                  <a:pt x="285" y="252"/>
                </a:lnTo>
                <a:lnTo>
                  <a:pt x="295" y="249"/>
                </a:lnTo>
                <a:lnTo>
                  <a:pt x="303" y="245"/>
                </a:lnTo>
                <a:lnTo>
                  <a:pt x="313" y="243"/>
                </a:lnTo>
                <a:lnTo>
                  <a:pt x="324" y="242"/>
                </a:lnTo>
                <a:lnTo>
                  <a:pt x="334" y="242"/>
                </a:lnTo>
                <a:lnTo>
                  <a:pt x="343" y="243"/>
                </a:lnTo>
                <a:lnTo>
                  <a:pt x="354" y="244"/>
                </a:lnTo>
                <a:lnTo>
                  <a:pt x="364" y="246"/>
                </a:lnTo>
                <a:lnTo>
                  <a:pt x="374" y="250"/>
                </a:lnTo>
                <a:lnTo>
                  <a:pt x="382" y="254"/>
                </a:lnTo>
                <a:lnTo>
                  <a:pt x="392" y="258"/>
                </a:lnTo>
                <a:lnTo>
                  <a:pt x="399" y="263"/>
                </a:lnTo>
                <a:lnTo>
                  <a:pt x="406" y="268"/>
                </a:lnTo>
                <a:lnTo>
                  <a:pt x="412" y="274"/>
                </a:lnTo>
                <a:lnTo>
                  <a:pt x="417" y="280"/>
                </a:lnTo>
                <a:lnTo>
                  <a:pt x="417" y="280"/>
                </a:lnTo>
                <a:lnTo>
                  <a:pt x="405" y="272"/>
                </a:lnTo>
                <a:lnTo>
                  <a:pt x="391" y="263"/>
                </a:lnTo>
                <a:lnTo>
                  <a:pt x="374" y="256"/>
                </a:lnTo>
                <a:lnTo>
                  <a:pt x="354" y="252"/>
                </a:lnTo>
                <a:lnTo>
                  <a:pt x="346" y="250"/>
                </a:lnTo>
                <a:lnTo>
                  <a:pt x="336" y="250"/>
                </a:lnTo>
                <a:lnTo>
                  <a:pt x="326" y="250"/>
                </a:lnTo>
                <a:lnTo>
                  <a:pt x="318" y="251"/>
                </a:lnTo>
                <a:lnTo>
                  <a:pt x="309" y="254"/>
                </a:lnTo>
                <a:lnTo>
                  <a:pt x="301" y="256"/>
                </a:lnTo>
                <a:lnTo>
                  <a:pt x="292" y="261"/>
                </a:lnTo>
                <a:lnTo>
                  <a:pt x="285" y="267"/>
                </a:lnTo>
                <a:lnTo>
                  <a:pt x="285" y="267"/>
                </a:lnTo>
                <a:lnTo>
                  <a:pt x="311" y="273"/>
                </a:lnTo>
                <a:lnTo>
                  <a:pt x="325" y="278"/>
                </a:lnTo>
                <a:lnTo>
                  <a:pt x="325" y="278"/>
                </a:lnTo>
                <a:lnTo>
                  <a:pt x="325" y="279"/>
                </a:lnTo>
                <a:lnTo>
                  <a:pt x="328" y="282"/>
                </a:lnTo>
                <a:lnTo>
                  <a:pt x="335" y="286"/>
                </a:lnTo>
                <a:lnTo>
                  <a:pt x="344" y="290"/>
                </a:lnTo>
                <a:lnTo>
                  <a:pt x="351" y="295"/>
                </a:lnTo>
                <a:lnTo>
                  <a:pt x="351" y="295"/>
                </a:lnTo>
                <a:lnTo>
                  <a:pt x="360" y="303"/>
                </a:lnTo>
                <a:lnTo>
                  <a:pt x="370" y="313"/>
                </a:lnTo>
                <a:lnTo>
                  <a:pt x="389" y="334"/>
                </a:lnTo>
                <a:lnTo>
                  <a:pt x="398" y="343"/>
                </a:lnTo>
                <a:lnTo>
                  <a:pt x="408" y="352"/>
                </a:lnTo>
                <a:lnTo>
                  <a:pt x="417" y="360"/>
                </a:lnTo>
                <a:lnTo>
                  <a:pt x="428" y="368"/>
                </a:lnTo>
                <a:lnTo>
                  <a:pt x="428" y="368"/>
                </a:lnTo>
                <a:lnTo>
                  <a:pt x="423" y="368"/>
                </a:lnTo>
                <a:lnTo>
                  <a:pt x="423" y="368"/>
                </a:lnTo>
                <a:lnTo>
                  <a:pt x="425" y="369"/>
                </a:lnTo>
                <a:lnTo>
                  <a:pt x="427" y="370"/>
                </a:lnTo>
                <a:lnTo>
                  <a:pt x="428" y="372"/>
                </a:lnTo>
                <a:lnTo>
                  <a:pt x="428" y="372"/>
                </a:lnTo>
                <a:lnTo>
                  <a:pt x="426" y="374"/>
                </a:lnTo>
                <a:lnTo>
                  <a:pt x="425" y="374"/>
                </a:lnTo>
                <a:lnTo>
                  <a:pt x="421" y="371"/>
                </a:lnTo>
                <a:lnTo>
                  <a:pt x="418" y="370"/>
                </a:lnTo>
                <a:lnTo>
                  <a:pt x="417" y="371"/>
                </a:lnTo>
                <a:lnTo>
                  <a:pt x="417" y="372"/>
                </a:lnTo>
                <a:lnTo>
                  <a:pt x="417" y="372"/>
                </a:lnTo>
                <a:lnTo>
                  <a:pt x="423" y="376"/>
                </a:lnTo>
                <a:lnTo>
                  <a:pt x="428" y="379"/>
                </a:lnTo>
                <a:lnTo>
                  <a:pt x="434" y="381"/>
                </a:lnTo>
                <a:lnTo>
                  <a:pt x="440" y="385"/>
                </a:lnTo>
                <a:lnTo>
                  <a:pt x="440" y="385"/>
                </a:lnTo>
                <a:lnTo>
                  <a:pt x="438" y="385"/>
                </a:lnTo>
                <a:lnTo>
                  <a:pt x="435" y="385"/>
                </a:lnTo>
                <a:lnTo>
                  <a:pt x="432" y="383"/>
                </a:lnTo>
                <a:lnTo>
                  <a:pt x="429" y="381"/>
                </a:lnTo>
                <a:lnTo>
                  <a:pt x="429" y="382"/>
                </a:lnTo>
                <a:lnTo>
                  <a:pt x="428" y="385"/>
                </a:lnTo>
                <a:lnTo>
                  <a:pt x="428" y="385"/>
                </a:lnTo>
                <a:lnTo>
                  <a:pt x="433" y="386"/>
                </a:lnTo>
                <a:lnTo>
                  <a:pt x="439" y="388"/>
                </a:lnTo>
                <a:lnTo>
                  <a:pt x="444" y="389"/>
                </a:lnTo>
                <a:lnTo>
                  <a:pt x="444" y="391"/>
                </a:lnTo>
                <a:lnTo>
                  <a:pt x="443" y="392"/>
                </a:lnTo>
                <a:lnTo>
                  <a:pt x="443" y="392"/>
                </a:lnTo>
                <a:lnTo>
                  <a:pt x="437" y="389"/>
                </a:lnTo>
                <a:lnTo>
                  <a:pt x="433" y="389"/>
                </a:lnTo>
                <a:lnTo>
                  <a:pt x="432" y="391"/>
                </a:lnTo>
                <a:lnTo>
                  <a:pt x="432" y="392"/>
                </a:lnTo>
                <a:lnTo>
                  <a:pt x="432" y="392"/>
                </a:lnTo>
                <a:lnTo>
                  <a:pt x="437" y="393"/>
                </a:lnTo>
                <a:lnTo>
                  <a:pt x="440" y="396"/>
                </a:lnTo>
                <a:lnTo>
                  <a:pt x="442" y="397"/>
                </a:lnTo>
                <a:lnTo>
                  <a:pt x="440" y="398"/>
                </a:lnTo>
                <a:lnTo>
                  <a:pt x="437" y="400"/>
                </a:lnTo>
                <a:lnTo>
                  <a:pt x="437" y="400"/>
                </a:lnTo>
                <a:lnTo>
                  <a:pt x="442" y="399"/>
                </a:lnTo>
                <a:lnTo>
                  <a:pt x="445" y="399"/>
                </a:lnTo>
                <a:lnTo>
                  <a:pt x="451" y="400"/>
                </a:lnTo>
                <a:lnTo>
                  <a:pt x="452" y="400"/>
                </a:lnTo>
                <a:lnTo>
                  <a:pt x="451" y="402"/>
                </a:lnTo>
                <a:lnTo>
                  <a:pt x="450" y="403"/>
                </a:lnTo>
                <a:lnTo>
                  <a:pt x="445" y="404"/>
                </a:lnTo>
                <a:lnTo>
                  <a:pt x="445" y="404"/>
                </a:lnTo>
                <a:lnTo>
                  <a:pt x="457" y="409"/>
                </a:lnTo>
                <a:lnTo>
                  <a:pt x="471" y="413"/>
                </a:lnTo>
                <a:lnTo>
                  <a:pt x="471" y="413"/>
                </a:lnTo>
                <a:lnTo>
                  <a:pt x="471" y="414"/>
                </a:lnTo>
                <a:lnTo>
                  <a:pt x="469" y="414"/>
                </a:lnTo>
                <a:lnTo>
                  <a:pt x="465" y="414"/>
                </a:lnTo>
                <a:lnTo>
                  <a:pt x="452" y="410"/>
                </a:lnTo>
                <a:lnTo>
                  <a:pt x="439" y="405"/>
                </a:lnTo>
                <a:lnTo>
                  <a:pt x="434" y="404"/>
                </a:lnTo>
                <a:lnTo>
                  <a:pt x="432" y="404"/>
                </a:lnTo>
                <a:lnTo>
                  <a:pt x="432" y="404"/>
                </a:lnTo>
                <a:lnTo>
                  <a:pt x="455" y="415"/>
                </a:lnTo>
                <a:lnTo>
                  <a:pt x="466" y="422"/>
                </a:lnTo>
                <a:lnTo>
                  <a:pt x="477" y="430"/>
                </a:lnTo>
                <a:lnTo>
                  <a:pt x="477" y="430"/>
                </a:lnTo>
                <a:lnTo>
                  <a:pt x="468" y="427"/>
                </a:lnTo>
                <a:lnTo>
                  <a:pt x="462" y="423"/>
                </a:lnTo>
                <a:lnTo>
                  <a:pt x="455" y="420"/>
                </a:lnTo>
                <a:lnTo>
                  <a:pt x="448" y="417"/>
                </a:lnTo>
                <a:lnTo>
                  <a:pt x="448" y="417"/>
                </a:lnTo>
                <a:lnTo>
                  <a:pt x="450" y="421"/>
                </a:lnTo>
                <a:lnTo>
                  <a:pt x="454" y="423"/>
                </a:lnTo>
                <a:lnTo>
                  <a:pt x="461" y="428"/>
                </a:lnTo>
                <a:lnTo>
                  <a:pt x="468" y="432"/>
                </a:lnTo>
                <a:lnTo>
                  <a:pt x="471" y="434"/>
                </a:lnTo>
                <a:lnTo>
                  <a:pt x="473" y="437"/>
                </a:lnTo>
                <a:lnTo>
                  <a:pt x="473" y="437"/>
                </a:lnTo>
                <a:lnTo>
                  <a:pt x="471" y="437"/>
                </a:lnTo>
                <a:lnTo>
                  <a:pt x="467" y="436"/>
                </a:lnTo>
                <a:lnTo>
                  <a:pt x="461" y="431"/>
                </a:lnTo>
                <a:lnTo>
                  <a:pt x="455" y="428"/>
                </a:lnTo>
                <a:lnTo>
                  <a:pt x="452" y="427"/>
                </a:lnTo>
                <a:lnTo>
                  <a:pt x="451" y="430"/>
                </a:lnTo>
                <a:lnTo>
                  <a:pt x="451" y="430"/>
                </a:lnTo>
                <a:lnTo>
                  <a:pt x="468" y="439"/>
                </a:lnTo>
                <a:lnTo>
                  <a:pt x="485" y="451"/>
                </a:lnTo>
                <a:lnTo>
                  <a:pt x="485" y="451"/>
                </a:lnTo>
                <a:lnTo>
                  <a:pt x="474" y="446"/>
                </a:lnTo>
                <a:lnTo>
                  <a:pt x="466" y="442"/>
                </a:lnTo>
                <a:lnTo>
                  <a:pt x="448" y="432"/>
                </a:lnTo>
                <a:lnTo>
                  <a:pt x="448" y="432"/>
                </a:lnTo>
                <a:lnTo>
                  <a:pt x="451" y="437"/>
                </a:lnTo>
                <a:lnTo>
                  <a:pt x="456" y="440"/>
                </a:lnTo>
                <a:lnTo>
                  <a:pt x="466" y="448"/>
                </a:lnTo>
                <a:lnTo>
                  <a:pt x="475" y="455"/>
                </a:lnTo>
                <a:lnTo>
                  <a:pt x="478" y="459"/>
                </a:lnTo>
                <a:lnTo>
                  <a:pt x="479" y="462"/>
                </a:lnTo>
                <a:lnTo>
                  <a:pt x="479" y="462"/>
                </a:lnTo>
                <a:lnTo>
                  <a:pt x="473" y="459"/>
                </a:lnTo>
                <a:lnTo>
                  <a:pt x="467" y="453"/>
                </a:lnTo>
                <a:lnTo>
                  <a:pt x="461" y="449"/>
                </a:lnTo>
                <a:lnTo>
                  <a:pt x="459" y="448"/>
                </a:lnTo>
                <a:lnTo>
                  <a:pt x="456" y="449"/>
                </a:lnTo>
                <a:lnTo>
                  <a:pt x="456" y="449"/>
                </a:lnTo>
                <a:lnTo>
                  <a:pt x="472" y="461"/>
                </a:lnTo>
                <a:lnTo>
                  <a:pt x="479" y="468"/>
                </a:lnTo>
                <a:lnTo>
                  <a:pt x="479" y="468"/>
                </a:lnTo>
                <a:lnTo>
                  <a:pt x="475" y="467"/>
                </a:lnTo>
                <a:lnTo>
                  <a:pt x="473" y="466"/>
                </a:lnTo>
                <a:lnTo>
                  <a:pt x="469" y="462"/>
                </a:lnTo>
                <a:lnTo>
                  <a:pt x="465" y="459"/>
                </a:lnTo>
                <a:lnTo>
                  <a:pt x="462" y="457"/>
                </a:lnTo>
                <a:lnTo>
                  <a:pt x="460" y="457"/>
                </a:lnTo>
                <a:lnTo>
                  <a:pt x="460" y="457"/>
                </a:lnTo>
                <a:lnTo>
                  <a:pt x="467" y="468"/>
                </a:lnTo>
                <a:lnTo>
                  <a:pt x="471" y="472"/>
                </a:lnTo>
                <a:lnTo>
                  <a:pt x="477" y="477"/>
                </a:lnTo>
                <a:lnTo>
                  <a:pt x="477" y="477"/>
                </a:lnTo>
                <a:lnTo>
                  <a:pt x="474" y="477"/>
                </a:lnTo>
                <a:lnTo>
                  <a:pt x="472" y="477"/>
                </a:lnTo>
                <a:lnTo>
                  <a:pt x="469" y="473"/>
                </a:lnTo>
                <a:lnTo>
                  <a:pt x="467" y="471"/>
                </a:lnTo>
                <a:lnTo>
                  <a:pt x="466" y="472"/>
                </a:lnTo>
                <a:lnTo>
                  <a:pt x="465" y="473"/>
                </a:lnTo>
                <a:lnTo>
                  <a:pt x="465" y="473"/>
                </a:lnTo>
                <a:lnTo>
                  <a:pt x="473" y="479"/>
                </a:lnTo>
                <a:lnTo>
                  <a:pt x="473" y="482"/>
                </a:lnTo>
                <a:lnTo>
                  <a:pt x="473" y="483"/>
                </a:lnTo>
                <a:lnTo>
                  <a:pt x="473" y="484"/>
                </a:lnTo>
                <a:lnTo>
                  <a:pt x="473" y="487"/>
                </a:lnTo>
                <a:lnTo>
                  <a:pt x="475" y="489"/>
                </a:lnTo>
                <a:lnTo>
                  <a:pt x="479" y="494"/>
                </a:lnTo>
                <a:lnTo>
                  <a:pt x="479" y="494"/>
                </a:lnTo>
                <a:lnTo>
                  <a:pt x="474" y="491"/>
                </a:lnTo>
                <a:lnTo>
                  <a:pt x="472" y="491"/>
                </a:lnTo>
                <a:lnTo>
                  <a:pt x="471" y="494"/>
                </a:lnTo>
                <a:lnTo>
                  <a:pt x="472" y="497"/>
                </a:lnTo>
                <a:lnTo>
                  <a:pt x="473" y="507"/>
                </a:lnTo>
                <a:lnTo>
                  <a:pt x="473" y="511"/>
                </a:lnTo>
                <a:lnTo>
                  <a:pt x="471" y="513"/>
                </a:lnTo>
                <a:lnTo>
                  <a:pt x="471" y="513"/>
                </a:lnTo>
                <a:lnTo>
                  <a:pt x="462" y="493"/>
                </a:lnTo>
                <a:lnTo>
                  <a:pt x="454" y="473"/>
                </a:lnTo>
                <a:lnTo>
                  <a:pt x="445" y="454"/>
                </a:lnTo>
                <a:lnTo>
                  <a:pt x="435" y="434"/>
                </a:lnTo>
                <a:lnTo>
                  <a:pt x="431" y="426"/>
                </a:lnTo>
                <a:lnTo>
                  <a:pt x="425" y="419"/>
                </a:lnTo>
                <a:lnTo>
                  <a:pt x="418" y="411"/>
                </a:lnTo>
                <a:lnTo>
                  <a:pt x="411" y="405"/>
                </a:lnTo>
                <a:lnTo>
                  <a:pt x="403" y="399"/>
                </a:lnTo>
                <a:lnTo>
                  <a:pt x="394" y="396"/>
                </a:lnTo>
                <a:lnTo>
                  <a:pt x="383" y="392"/>
                </a:lnTo>
                <a:lnTo>
                  <a:pt x="372" y="389"/>
                </a:lnTo>
                <a:lnTo>
                  <a:pt x="372" y="389"/>
                </a:lnTo>
                <a:lnTo>
                  <a:pt x="360" y="388"/>
                </a:lnTo>
                <a:lnTo>
                  <a:pt x="348" y="389"/>
                </a:lnTo>
                <a:lnTo>
                  <a:pt x="323" y="389"/>
                </a:lnTo>
                <a:lnTo>
                  <a:pt x="323" y="389"/>
                </a:lnTo>
                <a:lnTo>
                  <a:pt x="319" y="388"/>
                </a:lnTo>
                <a:lnTo>
                  <a:pt x="314" y="387"/>
                </a:lnTo>
                <a:lnTo>
                  <a:pt x="311" y="387"/>
                </a:lnTo>
                <a:lnTo>
                  <a:pt x="309" y="387"/>
                </a:lnTo>
                <a:lnTo>
                  <a:pt x="307" y="389"/>
                </a:lnTo>
                <a:lnTo>
                  <a:pt x="306" y="392"/>
                </a:lnTo>
                <a:lnTo>
                  <a:pt x="306" y="392"/>
                </a:lnTo>
                <a:lnTo>
                  <a:pt x="307" y="398"/>
                </a:lnTo>
                <a:lnTo>
                  <a:pt x="309" y="403"/>
                </a:lnTo>
                <a:lnTo>
                  <a:pt x="312" y="406"/>
                </a:lnTo>
                <a:lnTo>
                  <a:pt x="315" y="409"/>
                </a:lnTo>
                <a:lnTo>
                  <a:pt x="324" y="414"/>
                </a:lnTo>
                <a:lnTo>
                  <a:pt x="334" y="417"/>
                </a:lnTo>
                <a:lnTo>
                  <a:pt x="334" y="417"/>
                </a:lnTo>
                <a:lnTo>
                  <a:pt x="330" y="419"/>
                </a:lnTo>
                <a:lnTo>
                  <a:pt x="329" y="420"/>
                </a:lnTo>
                <a:lnTo>
                  <a:pt x="328" y="421"/>
                </a:lnTo>
                <a:lnTo>
                  <a:pt x="328" y="421"/>
                </a:lnTo>
                <a:lnTo>
                  <a:pt x="330" y="421"/>
                </a:lnTo>
                <a:lnTo>
                  <a:pt x="332" y="421"/>
                </a:lnTo>
                <a:lnTo>
                  <a:pt x="337" y="419"/>
                </a:lnTo>
                <a:lnTo>
                  <a:pt x="340" y="417"/>
                </a:lnTo>
                <a:lnTo>
                  <a:pt x="341" y="419"/>
                </a:lnTo>
                <a:lnTo>
                  <a:pt x="342" y="420"/>
                </a:lnTo>
                <a:lnTo>
                  <a:pt x="342" y="423"/>
                </a:lnTo>
                <a:lnTo>
                  <a:pt x="342" y="423"/>
                </a:lnTo>
                <a:lnTo>
                  <a:pt x="341" y="426"/>
                </a:lnTo>
                <a:lnTo>
                  <a:pt x="340" y="426"/>
                </a:lnTo>
                <a:lnTo>
                  <a:pt x="335" y="426"/>
                </a:lnTo>
                <a:lnTo>
                  <a:pt x="330" y="426"/>
                </a:lnTo>
                <a:lnTo>
                  <a:pt x="328" y="427"/>
                </a:lnTo>
                <a:lnTo>
                  <a:pt x="328" y="430"/>
                </a:lnTo>
                <a:lnTo>
                  <a:pt x="328" y="430"/>
                </a:lnTo>
                <a:lnTo>
                  <a:pt x="334" y="428"/>
                </a:lnTo>
                <a:lnTo>
                  <a:pt x="338" y="430"/>
                </a:lnTo>
                <a:lnTo>
                  <a:pt x="342" y="431"/>
                </a:lnTo>
                <a:lnTo>
                  <a:pt x="344" y="432"/>
                </a:lnTo>
                <a:lnTo>
                  <a:pt x="348" y="436"/>
                </a:lnTo>
                <a:lnTo>
                  <a:pt x="352" y="438"/>
                </a:lnTo>
                <a:lnTo>
                  <a:pt x="355" y="440"/>
                </a:lnTo>
                <a:lnTo>
                  <a:pt x="355" y="440"/>
                </a:lnTo>
                <a:lnTo>
                  <a:pt x="352" y="439"/>
                </a:lnTo>
                <a:lnTo>
                  <a:pt x="347" y="439"/>
                </a:lnTo>
                <a:lnTo>
                  <a:pt x="337" y="440"/>
                </a:lnTo>
                <a:lnTo>
                  <a:pt x="330" y="442"/>
                </a:lnTo>
                <a:lnTo>
                  <a:pt x="326" y="442"/>
                </a:lnTo>
                <a:lnTo>
                  <a:pt x="325" y="440"/>
                </a:lnTo>
                <a:lnTo>
                  <a:pt x="325" y="440"/>
                </a:lnTo>
                <a:lnTo>
                  <a:pt x="329" y="440"/>
                </a:lnTo>
                <a:lnTo>
                  <a:pt x="330" y="439"/>
                </a:lnTo>
                <a:lnTo>
                  <a:pt x="330" y="438"/>
                </a:lnTo>
                <a:lnTo>
                  <a:pt x="329" y="437"/>
                </a:lnTo>
                <a:lnTo>
                  <a:pt x="325" y="433"/>
                </a:lnTo>
                <a:lnTo>
                  <a:pt x="323" y="432"/>
                </a:lnTo>
                <a:lnTo>
                  <a:pt x="323" y="432"/>
                </a:lnTo>
                <a:lnTo>
                  <a:pt x="321" y="437"/>
                </a:lnTo>
                <a:lnTo>
                  <a:pt x="320" y="444"/>
                </a:lnTo>
                <a:lnTo>
                  <a:pt x="319" y="453"/>
                </a:lnTo>
                <a:lnTo>
                  <a:pt x="319" y="462"/>
                </a:lnTo>
                <a:lnTo>
                  <a:pt x="319" y="462"/>
                </a:lnTo>
                <a:lnTo>
                  <a:pt x="321" y="472"/>
                </a:lnTo>
                <a:lnTo>
                  <a:pt x="324" y="482"/>
                </a:lnTo>
                <a:lnTo>
                  <a:pt x="329" y="490"/>
                </a:lnTo>
                <a:lnTo>
                  <a:pt x="332" y="497"/>
                </a:lnTo>
                <a:lnTo>
                  <a:pt x="344" y="512"/>
                </a:lnTo>
                <a:lnTo>
                  <a:pt x="357" y="525"/>
                </a:lnTo>
                <a:lnTo>
                  <a:pt x="370" y="537"/>
                </a:lnTo>
                <a:lnTo>
                  <a:pt x="383" y="547"/>
                </a:lnTo>
                <a:lnTo>
                  <a:pt x="394" y="557"/>
                </a:lnTo>
                <a:lnTo>
                  <a:pt x="404" y="567"/>
                </a:lnTo>
                <a:lnTo>
                  <a:pt x="404" y="567"/>
                </a:lnTo>
                <a:lnTo>
                  <a:pt x="403" y="564"/>
                </a:lnTo>
                <a:lnTo>
                  <a:pt x="401" y="564"/>
                </a:lnTo>
                <a:lnTo>
                  <a:pt x="400" y="567"/>
                </a:lnTo>
                <a:lnTo>
                  <a:pt x="400" y="567"/>
                </a:lnTo>
                <a:lnTo>
                  <a:pt x="401" y="568"/>
                </a:lnTo>
                <a:lnTo>
                  <a:pt x="405" y="569"/>
                </a:lnTo>
                <a:lnTo>
                  <a:pt x="412" y="571"/>
                </a:lnTo>
                <a:lnTo>
                  <a:pt x="417" y="573"/>
                </a:lnTo>
                <a:lnTo>
                  <a:pt x="418" y="574"/>
                </a:lnTo>
                <a:lnTo>
                  <a:pt x="417" y="575"/>
                </a:lnTo>
                <a:lnTo>
                  <a:pt x="417" y="575"/>
                </a:lnTo>
                <a:lnTo>
                  <a:pt x="412" y="574"/>
                </a:lnTo>
                <a:lnTo>
                  <a:pt x="408" y="573"/>
                </a:lnTo>
                <a:lnTo>
                  <a:pt x="398" y="568"/>
                </a:lnTo>
                <a:lnTo>
                  <a:pt x="395" y="565"/>
                </a:lnTo>
                <a:lnTo>
                  <a:pt x="393" y="562"/>
                </a:lnTo>
                <a:lnTo>
                  <a:pt x="392" y="558"/>
                </a:lnTo>
                <a:lnTo>
                  <a:pt x="392" y="554"/>
                </a:lnTo>
                <a:lnTo>
                  <a:pt x="392" y="554"/>
                </a:lnTo>
                <a:lnTo>
                  <a:pt x="383" y="553"/>
                </a:lnTo>
                <a:lnTo>
                  <a:pt x="376" y="550"/>
                </a:lnTo>
                <a:lnTo>
                  <a:pt x="369" y="546"/>
                </a:lnTo>
                <a:lnTo>
                  <a:pt x="361" y="541"/>
                </a:lnTo>
                <a:lnTo>
                  <a:pt x="354" y="536"/>
                </a:lnTo>
                <a:lnTo>
                  <a:pt x="348" y="530"/>
                </a:lnTo>
                <a:lnTo>
                  <a:pt x="337" y="516"/>
                </a:lnTo>
                <a:lnTo>
                  <a:pt x="326" y="500"/>
                </a:lnTo>
                <a:lnTo>
                  <a:pt x="317" y="484"/>
                </a:lnTo>
                <a:lnTo>
                  <a:pt x="309" y="466"/>
                </a:lnTo>
                <a:lnTo>
                  <a:pt x="302" y="449"/>
                </a:lnTo>
                <a:lnTo>
                  <a:pt x="302" y="449"/>
                </a:lnTo>
                <a:lnTo>
                  <a:pt x="280" y="460"/>
                </a:lnTo>
                <a:lnTo>
                  <a:pt x="257" y="470"/>
                </a:lnTo>
                <a:lnTo>
                  <a:pt x="245" y="473"/>
                </a:lnTo>
                <a:lnTo>
                  <a:pt x="233" y="477"/>
                </a:lnTo>
                <a:lnTo>
                  <a:pt x="221" y="478"/>
                </a:lnTo>
                <a:lnTo>
                  <a:pt x="207" y="479"/>
                </a:lnTo>
                <a:lnTo>
                  <a:pt x="207" y="479"/>
                </a:lnTo>
                <a:lnTo>
                  <a:pt x="190" y="479"/>
                </a:lnTo>
                <a:lnTo>
                  <a:pt x="176" y="477"/>
                </a:lnTo>
                <a:lnTo>
                  <a:pt x="164" y="473"/>
                </a:lnTo>
                <a:lnTo>
                  <a:pt x="153" y="468"/>
                </a:lnTo>
                <a:lnTo>
                  <a:pt x="143" y="462"/>
                </a:lnTo>
                <a:lnTo>
                  <a:pt x="133" y="456"/>
                </a:lnTo>
                <a:lnTo>
                  <a:pt x="112" y="443"/>
                </a:lnTo>
                <a:lnTo>
                  <a:pt x="112" y="443"/>
                </a:lnTo>
                <a:lnTo>
                  <a:pt x="98" y="437"/>
                </a:lnTo>
                <a:lnTo>
                  <a:pt x="84" y="431"/>
                </a:lnTo>
                <a:lnTo>
                  <a:pt x="52" y="422"/>
                </a:lnTo>
                <a:lnTo>
                  <a:pt x="38" y="417"/>
                </a:lnTo>
                <a:lnTo>
                  <a:pt x="24" y="413"/>
                </a:lnTo>
                <a:lnTo>
                  <a:pt x="12" y="405"/>
                </a:lnTo>
                <a:lnTo>
                  <a:pt x="2" y="398"/>
                </a:lnTo>
                <a:lnTo>
                  <a:pt x="2" y="398"/>
                </a:lnTo>
                <a:lnTo>
                  <a:pt x="2" y="394"/>
                </a:lnTo>
                <a:lnTo>
                  <a:pt x="1" y="393"/>
                </a:lnTo>
                <a:lnTo>
                  <a:pt x="0" y="392"/>
                </a:lnTo>
                <a:lnTo>
                  <a:pt x="0" y="392"/>
                </a:lnTo>
                <a:lnTo>
                  <a:pt x="4" y="366"/>
                </a:lnTo>
                <a:lnTo>
                  <a:pt x="6" y="337"/>
                </a:lnTo>
                <a:lnTo>
                  <a:pt x="7" y="307"/>
                </a:lnTo>
                <a:lnTo>
                  <a:pt x="11" y="274"/>
                </a:lnTo>
                <a:lnTo>
                  <a:pt x="11" y="274"/>
                </a:lnTo>
                <a:lnTo>
                  <a:pt x="15" y="256"/>
                </a:lnTo>
                <a:lnTo>
                  <a:pt x="19" y="238"/>
                </a:lnTo>
                <a:lnTo>
                  <a:pt x="27" y="220"/>
                </a:lnTo>
                <a:lnTo>
                  <a:pt x="35" y="203"/>
                </a:lnTo>
                <a:lnTo>
                  <a:pt x="45" y="185"/>
                </a:lnTo>
                <a:lnTo>
                  <a:pt x="55" y="166"/>
                </a:lnTo>
                <a:lnTo>
                  <a:pt x="75" y="132"/>
                </a:lnTo>
                <a:lnTo>
                  <a:pt x="75" y="132"/>
                </a:lnTo>
                <a:lnTo>
                  <a:pt x="89" y="113"/>
                </a:lnTo>
                <a:lnTo>
                  <a:pt x="101" y="97"/>
                </a:lnTo>
                <a:lnTo>
                  <a:pt x="112" y="83"/>
                </a:lnTo>
                <a:lnTo>
                  <a:pt x="123" y="68"/>
                </a:lnTo>
                <a:lnTo>
                  <a:pt x="123" y="68"/>
                </a:lnTo>
                <a:lnTo>
                  <a:pt x="133" y="52"/>
                </a:lnTo>
                <a:lnTo>
                  <a:pt x="141" y="41"/>
                </a:lnTo>
                <a:lnTo>
                  <a:pt x="144" y="37"/>
                </a:lnTo>
                <a:lnTo>
                  <a:pt x="149" y="33"/>
                </a:lnTo>
                <a:lnTo>
                  <a:pt x="165" y="23"/>
                </a:lnTo>
                <a:lnTo>
                  <a:pt x="165" y="23"/>
                </a:lnTo>
                <a:lnTo>
                  <a:pt x="178" y="13"/>
                </a:lnTo>
                <a:lnTo>
                  <a:pt x="186" y="9"/>
                </a:lnTo>
                <a:lnTo>
                  <a:pt x="190" y="6"/>
                </a:lnTo>
                <a:lnTo>
                  <a:pt x="190" y="6"/>
                </a:lnTo>
                <a:lnTo>
                  <a:pt x="204" y="1"/>
                </a:lnTo>
                <a:lnTo>
                  <a:pt x="217" y="0"/>
                </a:lnTo>
                <a:lnTo>
                  <a:pt x="230" y="0"/>
                </a:lnTo>
                <a:lnTo>
                  <a:pt x="244" y="1"/>
                </a:lnTo>
                <a:lnTo>
                  <a:pt x="256" y="4"/>
                </a:lnTo>
                <a:lnTo>
                  <a:pt x="269" y="7"/>
                </a:lnTo>
                <a:lnTo>
                  <a:pt x="294" y="15"/>
                </a:lnTo>
                <a:lnTo>
                  <a:pt x="294" y="15"/>
                </a:lnTo>
                <a:lnTo>
                  <a:pt x="280" y="15"/>
                </a:lnTo>
                <a:lnTo>
                  <a:pt x="267" y="15"/>
                </a:lnTo>
                <a:lnTo>
                  <a:pt x="244" y="11"/>
                </a:lnTo>
                <a:lnTo>
                  <a:pt x="220" y="9"/>
                </a:lnTo>
                <a:lnTo>
                  <a:pt x="207" y="9"/>
                </a:lnTo>
                <a:lnTo>
                  <a:pt x="193" y="9"/>
                </a:lnTo>
                <a:lnTo>
                  <a:pt x="193" y="9"/>
                </a:lnTo>
                <a:lnTo>
                  <a:pt x="192" y="11"/>
                </a:lnTo>
                <a:lnTo>
                  <a:pt x="189" y="13"/>
                </a:lnTo>
                <a:lnTo>
                  <a:pt x="184" y="17"/>
                </a:lnTo>
                <a:lnTo>
                  <a:pt x="180" y="21"/>
                </a:lnTo>
                <a:lnTo>
                  <a:pt x="177" y="22"/>
                </a:lnTo>
                <a:lnTo>
                  <a:pt x="176" y="26"/>
                </a:lnTo>
                <a:lnTo>
                  <a:pt x="176" y="26"/>
                </a:lnTo>
                <a:lnTo>
                  <a:pt x="166" y="27"/>
                </a:lnTo>
                <a:lnTo>
                  <a:pt x="158" y="29"/>
                </a:lnTo>
                <a:lnTo>
                  <a:pt x="152" y="34"/>
                </a:lnTo>
                <a:lnTo>
                  <a:pt x="146" y="39"/>
                </a:lnTo>
                <a:lnTo>
                  <a:pt x="141" y="45"/>
                </a:lnTo>
                <a:lnTo>
                  <a:pt x="137" y="52"/>
                </a:lnTo>
                <a:lnTo>
                  <a:pt x="129" y="68"/>
                </a:lnTo>
                <a:lnTo>
                  <a:pt x="129" y="68"/>
                </a:lnTo>
                <a:lnTo>
                  <a:pt x="107" y="109"/>
                </a:lnTo>
                <a:lnTo>
                  <a:pt x="96" y="130"/>
                </a:lnTo>
                <a:lnTo>
                  <a:pt x="84" y="148"/>
                </a:lnTo>
                <a:lnTo>
                  <a:pt x="84" y="148"/>
                </a:lnTo>
                <a:lnTo>
                  <a:pt x="64" y="177"/>
                </a:lnTo>
                <a:lnTo>
                  <a:pt x="45" y="203"/>
                </a:lnTo>
                <a:lnTo>
                  <a:pt x="38" y="216"/>
                </a:lnTo>
                <a:lnTo>
                  <a:pt x="30" y="229"/>
                </a:lnTo>
                <a:lnTo>
                  <a:pt x="24" y="242"/>
                </a:lnTo>
                <a:lnTo>
                  <a:pt x="19" y="255"/>
                </a:lnTo>
                <a:lnTo>
                  <a:pt x="19" y="255"/>
                </a:lnTo>
                <a:lnTo>
                  <a:pt x="18" y="262"/>
                </a:lnTo>
                <a:lnTo>
                  <a:pt x="17" y="269"/>
                </a:lnTo>
                <a:lnTo>
                  <a:pt x="17" y="283"/>
                </a:lnTo>
                <a:lnTo>
                  <a:pt x="17" y="297"/>
                </a:lnTo>
                <a:lnTo>
                  <a:pt x="17" y="311"/>
                </a:lnTo>
                <a:lnTo>
                  <a:pt x="17" y="311"/>
                </a:lnTo>
                <a:lnTo>
                  <a:pt x="16" y="320"/>
                </a:lnTo>
                <a:lnTo>
                  <a:pt x="13" y="329"/>
                </a:lnTo>
                <a:lnTo>
                  <a:pt x="8" y="347"/>
                </a:lnTo>
                <a:lnTo>
                  <a:pt x="7" y="357"/>
                </a:lnTo>
                <a:lnTo>
                  <a:pt x="6" y="366"/>
                </a:lnTo>
                <a:lnTo>
                  <a:pt x="7" y="375"/>
                </a:lnTo>
                <a:lnTo>
                  <a:pt x="11" y="385"/>
                </a:lnTo>
                <a:lnTo>
                  <a:pt x="11" y="385"/>
                </a:lnTo>
                <a:lnTo>
                  <a:pt x="15" y="382"/>
                </a:lnTo>
                <a:lnTo>
                  <a:pt x="16" y="379"/>
                </a:lnTo>
                <a:lnTo>
                  <a:pt x="17" y="376"/>
                </a:lnTo>
                <a:lnTo>
                  <a:pt x="17" y="374"/>
                </a:lnTo>
                <a:lnTo>
                  <a:pt x="17" y="369"/>
                </a:lnTo>
                <a:lnTo>
                  <a:pt x="17" y="364"/>
                </a:lnTo>
                <a:lnTo>
                  <a:pt x="17" y="364"/>
                </a:lnTo>
                <a:lnTo>
                  <a:pt x="21" y="370"/>
                </a:lnTo>
                <a:lnTo>
                  <a:pt x="25" y="374"/>
                </a:lnTo>
                <a:lnTo>
                  <a:pt x="33" y="376"/>
                </a:lnTo>
                <a:lnTo>
                  <a:pt x="41" y="376"/>
                </a:lnTo>
                <a:lnTo>
                  <a:pt x="41" y="376"/>
                </a:lnTo>
                <a:close/>
                <a:moveTo>
                  <a:pt x="278" y="351"/>
                </a:moveTo>
                <a:lnTo>
                  <a:pt x="278" y="351"/>
                </a:lnTo>
                <a:lnTo>
                  <a:pt x="277" y="347"/>
                </a:lnTo>
                <a:lnTo>
                  <a:pt x="275" y="343"/>
                </a:lnTo>
                <a:lnTo>
                  <a:pt x="273" y="342"/>
                </a:lnTo>
                <a:lnTo>
                  <a:pt x="269" y="342"/>
                </a:lnTo>
                <a:lnTo>
                  <a:pt x="269" y="342"/>
                </a:lnTo>
                <a:lnTo>
                  <a:pt x="270" y="345"/>
                </a:lnTo>
                <a:lnTo>
                  <a:pt x="272" y="348"/>
                </a:lnTo>
                <a:lnTo>
                  <a:pt x="273" y="351"/>
                </a:lnTo>
                <a:lnTo>
                  <a:pt x="275" y="351"/>
                </a:lnTo>
                <a:lnTo>
                  <a:pt x="278" y="351"/>
                </a:lnTo>
                <a:lnTo>
                  <a:pt x="278" y="351"/>
                </a:lnTo>
                <a:close/>
                <a:moveTo>
                  <a:pt x="289" y="353"/>
                </a:moveTo>
                <a:lnTo>
                  <a:pt x="289" y="353"/>
                </a:lnTo>
                <a:lnTo>
                  <a:pt x="290" y="356"/>
                </a:lnTo>
                <a:lnTo>
                  <a:pt x="292" y="357"/>
                </a:lnTo>
                <a:lnTo>
                  <a:pt x="297" y="358"/>
                </a:lnTo>
                <a:lnTo>
                  <a:pt x="302" y="358"/>
                </a:lnTo>
                <a:lnTo>
                  <a:pt x="308" y="356"/>
                </a:lnTo>
                <a:lnTo>
                  <a:pt x="308" y="356"/>
                </a:lnTo>
                <a:lnTo>
                  <a:pt x="307" y="354"/>
                </a:lnTo>
                <a:lnTo>
                  <a:pt x="304" y="354"/>
                </a:lnTo>
                <a:lnTo>
                  <a:pt x="300" y="354"/>
                </a:lnTo>
                <a:lnTo>
                  <a:pt x="294" y="356"/>
                </a:lnTo>
                <a:lnTo>
                  <a:pt x="291" y="354"/>
                </a:lnTo>
                <a:lnTo>
                  <a:pt x="289" y="353"/>
                </a:lnTo>
                <a:lnTo>
                  <a:pt x="289" y="353"/>
                </a:lnTo>
                <a:close/>
              </a:path>
            </a:pathLst>
          </a:custGeom>
          <a:solidFill>
            <a:srgbClr val="F59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03" name="Groupe 110"/>
          <p:cNvGrpSpPr/>
          <p:nvPr/>
        </p:nvGrpSpPr>
        <p:grpSpPr>
          <a:xfrm>
            <a:off x="5394710" y="2135953"/>
            <a:ext cx="1023346" cy="1681209"/>
            <a:chOff x="1065213" y="4681538"/>
            <a:chExt cx="266701" cy="438151"/>
          </a:xfrm>
        </p:grpSpPr>
        <p:sp>
          <p:nvSpPr>
            <p:cNvPr id="104" name="Freeform 225"/>
            <p:cNvSpPr>
              <a:spLocks/>
            </p:cNvSpPr>
            <p:nvPr/>
          </p:nvSpPr>
          <p:spPr bwMode="auto">
            <a:xfrm>
              <a:off x="1177926" y="4940301"/>
              <a:ext cx="153988" cy="179388"/>
            </a:xfrm>
            <a:custGeom>
              <a:avLst/>
              <a:gdLst>
                <a:gd name="T0" fmla="*/ 119 w 196"/>
                <a:gd name="T1" fmla="*/ 0 h 227"/>
                <a:gd name="T2" fmla="*/ 123 w 196"/>
                <a:gd name="T3" fmla="*/ 14 h 227"/>
                <a:gd name="T4" fmla="*/ 137 w 196"/>
                <a:gd name="T5" fmla="*/ 41 h 227"/>
                <a:gd name="T6" fmla="*/ 154 w 196"/>
                <a:gd name="T7" fmla="*/ 68 h 227"/>
                <a:gd name="T8" fmla="*/ 168 w 196"/>
                <a:gd name="T9" fmla="*/ 98 h 227"/>
                <a:gd name="T10" fmla="*/ 171 w 196"/>
                <a:gd name="T11" fmla="*/ 115 h 227"/>
                <a:gd name="T12" fmla="*/ 172 w 196"/>
                <a:gd name="T13" fmla="*/ 128 h 227"/>
                <a:gd name="T14" fmla="*/ 171 w 196"/>
                <a:gd name="T15" fmla="*/ 153 h 227"/>
                <a:gd name="T16" fmla="*/ 166 w 196"/>
                <a:gd name="T17" fmla="*/ 170 h 227"/>
                <a:gd name="T18" fmla="*/ 162 w 196"/>
                <a:gd name="T19" fmla="*/ 176 h 227"/>
                <a:gd name="T20" fmla="*/ 149 w 196"/>
                <a:gd name="T21" fmla="*/ 187 h 227"/>
                <a:gd name="T22" fmla="*/ 129 w 196"/>
                <a:gd name="T23" fmla="*/ 198 h 227"/>
                <a:gd name="T24" fmla="*/ 106 w 196"/>
                <a:gd name="T25" fmla="*/ 205 h 227"/>
                <a:gd name="T26" fmla="*/ 84 w 196"/>
                <a:gd name="T27" fmla="*/ 207 h 227"/>
                <a:gd name="T28" fmla="*/ 78 w 196"/>
                <a:gd name="T29" fmla="*/ 207 h 227"/>
                <a:gd name="T30" fmla="*/ 67 w 196"/>
                <a:gd name="T31" fmla="*/ 205 h 227"/>
                <a:gd name="T32" fmla="*/ 49 w 196"/>
                <a:gd name="T33" fmla="*/ 194 h 227"/>
                <a:gd name="T34" fmla="*/ 35 w 196"/>
                <a:gd name="T35" fmla="*/ 177 h 227"/>
                <a:gd name="T36" fmla="*/ 26 w 196"/>
                <a:gd name="T37" fmla="*/ 155 h 227"/>
                <a:gd name="T38" fmla="*/ 15 w 196"/>
                <a:gd name="T39" fmla="*/ 118 h 227"/>
                <a:gd name="T40" fmla="*/ 5 w 196"/>
                <a:gd name="T41" fmla="*/ 40 h 227"/>
                <a:gd name="T42" fmla="*/ 1 w 196"/>
                <a:gd name="T43" fmla="*/ 53 h 227"/>
                <a:gd name="T44" fmla="*/ 0 w 196"/>
                <a:gd name="T45" fmla="*/ 81 h 227"/>
                <a:gd name="T46" fmla="*/ 1 w 196"/>
                <a:gd name="T47" fmla="*/ 111 h 227"/>
                <a:gd name="T48" fmla="*/ 9 w 196"/>
                <a:gd name="T49" fmla="*/ 141 h 227"/>
                <a:gd name="T50" fmla="*/ 18 w 196"/>
                <a:gd name="T51" fmla="*/ 167 h 227"/>
                <a:gd name="T52" fmla="*/ 32 w 196"/>
                <a:gd name="T53" fmla="*/ 192 h 227"/>
                <a:gd name="T54" fmla="*/ 49 w 196"/>
                <a:gd name="T55" fmla="*/ 210 h 227"/>
                <a:gd name="T56" fmla="*/ 68 w 196"/>
                <a:gd name="T57" fmla="*/ 222 h 227"/>
                <a:gd name="T58" fmla="*/ 80 w 196"/>
                <a:gd name="T59" fmla="*/ 225 h 227"/>
                <a:gd name="T60" fmla="*/ 92 w 196"/>
                <a:gd name="T61" fmla="*/ 227 h 227"/>
                <a:gd name="T62" fmla="*/ 120 w 196"/>
                <a:gd name="T63" fmla="*/ 223 h 227"/>
                <a:gd name="T64" fmla="*/ 146 w 196"/>
                <a:gd name="T65" fmla="*/ 215 h 227"/>
                <a:gd name="T66" fmla="*/ 166 w 196"/>
                <a:gd name="T67" fmla="*/ 202 h 227"/>
                <a:gd name="T68" fmla="*/ 181 w 196"/>
                <a:gd name="T69" fmla="*/ 190 h 227"/>
                <a:gd name="T70" fmla="*/ 187 w 196"/>
                <a:gd name="T71" fmla="*/ 179 h 227"/>
                <a:gd name="T72" fmla="*/ 194 w 196"/>
                <a:gd name="T73" fmla="*/ 153 h 227"/>
                <a:gd name="T74" fmla="*/ 194 w 196"/>
                <a:gd name="T75" fmla="*/ 124 h 227"/>
                <a:gd name="T76" fmla="*/ 188 w 196"/>
                <a:gd name="T77" fmla="*/ 93 h 227"/>
                <a:gd name="T78" fmla="*/ 179 w 196"/>
                <a:gd name="T79" fmla="*/ 65 h 227"/>
                <a:gd name="T80" fmla="*/ 164 w 196"/>
                <a:gd name="T81" fmla="*/ 39 h 227"/>
                <a:gd name="T82" fmla="*/ 147 w 196"/>
                <a:gd name="T83" fmla="*/ 18 h 227"/>
                <a:gd name="T84" fmla="*/ 129 w 196"/>
                <a:gd name="T85" fmla="*/ 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27">
                  <a:moveTo>
                    <a:pt x="119" y="0"/>
                  </a:moveTo>
                  <a:lnTo>
                    <a:pt x="119" y="0"/>
                  </a:lnTo>
                  <a:lnTo>
                    <a:pt x="122" y="7"/>
                  </a:lnTo>
                  <a:lnTo>
                    <a:pt x="123" y="14"/>
                  </a:lnTo>
                  <a:lnTo>
                    <a:pt x="129" y="28"/>
                  </a:lnTo>
                  <a:lnTo>
                    <a:pt x="137" y="41"/>
                  </a:lnTo>
                  <a:lnTo>
                    <a:pt x="146" y="53"/>
                  </a:lnTo>
                  <a:lnTo>
                    <a:pt x="154" y="68"/>
                  </a:lnTo>
                  <a:lnTo>
                    <a:pt x="162" y="82"/>
                  </a:lnTo>
                  <a:lnTo>
                    <a:pt x="168" y="98"/>
                  </a:lnTo>
                  <a:lnTo>
                    <a:pt x="170" y="107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2" y="128"/>
                  </a:lnTo>
                  <a:lnTo>
                    <a:pt x="172" y="144"/>
                  </a:lnTo>
                  <a:lnTo>
                    <a:pt x="171" y="153"/>
                  </a:lnTo>
                  <a:lnTo>
                    <a:pt x="169" y="161"/>
                  </a:lnTo>
                  <a:lnTo>
                    <a:pt x="166" y="170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57" y="182"/>
                  </a:lnTo>
                  <a:lnTo>
                    <a:pt x="149" y="187"/>
                  </a:lnTo>
                  <a:lnTo>
                    <a:pt x="140" y="193"/>
                  </a:lnTo>
                  <a:lnTo>
                    <a:pt x="129" y="198"/>
                  </a:lnTo>
                  <a:lnTo>
                    <a:pt x="117" y="201"/>
                  </a:lnTo>
                  <a:lnTo>
                    <a:pt x="106" y="205"/>
                  </a:lnTo>
                  <a:lnTo>
                    <a:pt x="95" y="206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67" y="205"/>
                  </a:lnTo>
                  <a:lnTo>
                    <a:pt x="57" y="200"/>
                  </a:lnTo>
                  <a:lnTo>
                    <a:pt x="49" y="194"/>
                  </a:lnTo>
                  <a:lnTo>
                    <a:pt x="41" y="185"/>
                  </a:lnTo>
                  <a:lnTo>
                    <a:pt x="35" y="177"/>
                  </a:lnTo>
                  <a:lnTo>
                    <a:pt x="29" y="167"/>
                  </a:lnTo>
                  <a:lnTo>
                    <a:pt x="26" y="155"/>
                  </a:lnTo>
                  <a:lnTo>
                    <a:pt x="21" y="143"/>
                  </a:lnTo>
                  <a:lnTo>
                    <a:pt x="15" y="118"/>
                  </a:lnTo>
                  <a:lnTo>
                    <a:pt x="11" y="9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5" y="126"/>
                  </a:lnTo>
                  <a:lnTo>
                    <a:pt x="9" y="141"/>
                  </a:lnTo>
                  <a:lnTo>
                    <a:pt x="12" y="154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32" y="192"/>
                  </a:lnTo>
                  <a:lnTo>
                    <a:pt x="39" y="201"/>
                  </a:lnTo>
                  <a:lnTo>
                    <a:pt x="49" y="210"/>
                  </a:lnTo>
                  <a:lnTo>
                    <a:pt x="58" y="217"/>
                  </a:lnTo>
                  <a:lnTo>
                    <a:pt x="68" y="222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106" y="225"/>
                  </a:lnTo>
                  <a:lnTo>
                    <a:pt x="120" y="223"/>
                  </a:lnTo>
                  <a:lnTo>
                    <a:pt x="132" y="219"/>
                  </a:lnTo>
                  <a:lnTo>
                    <a:pt x="146" y="215"/>
                  </a:lnTo>
                  <a:lnTo>
                    <a:pt x="157" y="209"/>
                  </a:lnTo>
                  <a:lnTo>
                    <a:pt x="166" y="202"/>
                  </a:lnTo>
                  <a:lnTo>
                    <a:pt x="175" y="196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87" y="179"/>
                  </a:lnTo>
                  <a:lnTo>
                    <a:pt x="192" y="166"/>
                  </a:lnTo>
                  <a:lnTo>
                    <a:pt x="194" y="153"/>
                  </a:lnTo>
                  <a:lnTo>
                    <a:pt x="196" y="138"/>
                  </a:lnTo>
                  <a:lnTo>
                    <a:pt x="194" y="124"/>
                  </a:lnTo>
                  <a:lnTo>
                    <a:pt x="192" y="109"/>
                  </a:lnTo>
                  <a:lnTo>
                    <a:pt x="188" y="93"/>
                  </a:lnTo>
                  <a:lnTo>
                    <a:pt x="183" y="79"/>
                  </a:lnTo>
                  <a:lnTo>
                    <a:pt x="179" y="65"/>
                  </a:lnTo>
                  <a:lnTo>
                    <a:pt x="171" y="52"/>
                  </a:lnTo>
                  <a:lnTo>
                    <a:pt x="164" y="39"/>
                  </a:lnTo>
                  <a:lnTo>
                    <a:pt x="155" y="28"/>
                  </a:lnTo>
                  <a:lnTo>
                    <a:pt x="147" y="18"/>
                  </a:lnTo>
                  <a:lnTo>
                    <a:pt x="139" y="11"/>
                  </a:lnTo>
                  <a:lnTo>
                    <a:pt x="12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226"/>
            <p:cNvSpPr>
              <a:spLocks/>
            </p:cNvSpPr>
            <p:nvPr/>
          </p:nvSpPr>
          <p:spPr bwMode="auto">
            <a:xfrm>
              <a:off x="1177926" y="4940301"/>
              <a:ext cx="153988" cy="179388"/>
            </a:xfrm>
            <a:custGeom>
              <a:avLst/>
              <a:gdLst>
                <a:gd name="T0" fmla="*/ 119 w 196"/>
                <a:gd name="T1" fmla="*/ 0 h 227"/>
                <a:gd name="T2" fmla="*/ 123 w 196"/>
                <a:gd name="T3" fmla="*/ 14 h 227"/>
                <a:gd name="T4" fmla="*/ 137 w 196"/>
                <a:gd name="T5" fmla="*/ 41 h 227"/>
                <a:gd name="T6" fmla="*/ 154 w 196"/>
                <a:gd name="T7" fmla="*/ 68 h 227"/>
                <a:gd name="T8" fmla="*/ 168 w 196"/>
                <a:gd name="T9" fmla="*/ 98 h 227"/>
                <a:gd name="T10" fmla="*/ 171 w 196"/>
                <a:gd name="T11" fmla="*/ 115 h 227"/>
                <a:gd name="T12" fmla="*/ 172 w 196"/>
                <a:gd name="T13" fmla="*/ 128 h 227"/>
                <a:gd name="T14" fmla="*/ 171 w 196"/>
                <a:gd name="T15" fmla="*/ 153 h 227"/>
                <a:gd name="T16" fmla="*/ 166 w 196"/>
                <a:gd name="T17" fmla="*/ 170 h 227"/>
                <a:gd name="T18" fmla="*/ 162 w 196"/>
                <a:gd name="T19" fmla="*/ 176 h 227"/>
                <a:gd name="T20" fmla="*/ 149 w 196"/>
                <a:gd name="T21" fmla="*/ 187 h 227"/>
                <a:gd name="T22" fmla="*/ 129 w 196"/>
                <a:gd name="T23" fmla="*/ 198 h 227"/>
                <a:gd name="T24" fmla="*/ 106 w 196"/>
                <a:gd name="T25" fmla="*/ 205 h 227"/>
                <a:gd name="T26" fmla="*/ 84 w 196"/>
                <a:gd name="T27" fmla="*/ 207 h 227"/>
                <a:gd name="T28" fmla="*/ 78 w 196"/>
                <a:gd name="T29" fmla="*/ 207 h 227"/>
                <a:gd name="T30" fmla="*/ 67 w 196"/>
                <a:gd name="T31" fmla="*/ 205 h 227"/>
                <a:gd name="T32" fmla="*/ 49 w 196"/>
                <a:gd name="T33" fmla="*/ 194 h 227"/>
                <a:gd name="T34" fmla="*/ 35 w 196"/>
                <a:gd name="T35" fmla="*/ 177 h 227"/>
                <a:gd name="T36" fmla="*/ 26 w 196"/>
                <a:gd name="T37" fmla="*/ 155 h 227"/>
                <a:gd name="T38" fmla="*/ 15 w 196"/>
                <a:gd name="T39" fmla="*/ 118 h 227"/>
                <a:gd name="T40" fmla="*/ 5 w 196"/>
                <a:gd name="T41" fmla="*/ 40 h 227"/>
                <a:gd name="T42" fmla="*/ 1 w 196"/>
                <a:gd name="T43" fmla="*/ 53 h 227"/>
                <a:gd name="T44" fmla="*/ 0 w 196"/>
                <a:gd name="T45" fmla="*/ 81 h 227"/>
                <a:gd name="T46" fmla="*/ 1 w 196"/>
                <a:gd name="T47" fmla="*/ 111 h 227"/>
                <a:gd name="T48" fmla="*/ 9 w 196"/>
                <a:gd name="T49" fmla="*/ 141 h 227"/>
                <a:gd name="T50" fmla="*/ 18 w 196"/>
                <a:gd name="T51" fmla="*/ 167 h 227"/>
                <a:gd name="T52" fmla="*/ 32 w 196"/>
                <a:gd name="T53" fmla="*/ 192 h 227"/>
                <a:gd name="T54" fmla="*/ 49 w 196"/>
                <a:gd name="T55" fmla="*/ 210 h 227"/>
                <a:gd name="T56" fmla="*/ 68 w 196"/>
                <a:gd name="T57" fmla="*/ 222 h 227"/>
                <a:gd name="T58" fmla="*/ 80 w 196"/>
                <a:gd name="T59" fmla="*/ 225 h 227"/>
                <a:gd name="T60" fmla="*/ 92 w 196"/>
                <a:gd name="T61" fmla="*/ 227 h 227"/>
                <a:gd name="T62" fmla="*/ 120 w 196"/>
                <a:gd name="T63" fmla="*/ 223 h 227"/>
                <a:gd name="T64" fmla="*/ 146 w 196"/>
                <a:gd name="T65" fmla="*/ 215 h 227"/>
                <a:gd name="T66" fmla="*/ 166 w 196"/>
                <a:gd name="T67" fmla="*/ 202 h 227"/>
                <a:gd name="T68" fmla="*/ 181 w 196"/>
                <a:gd name="T69" fmla="*/ 190 h 227"/>
                <a:gd name="T70" fmla="*/ 187 w 196"/>
                <a:gd name="T71" fmla="*/ 179 h 227"/>
                <a:gd name="T72" fmla="*/ 194 w 196"/>
                <a:gd name="T73" fmla="*/ 153 h 227"/>
                <a:gd name="T74" fmla="*/ 194 w 196"/>
                <a:gd name="T75" fmla="*/ 124 h 227"/>
                <a:gd name="T76" fmla="*/ 188 w 196"/>
                <a:gd name="T77" fmla="*/ 93 h 227"/>
                <a:gd name="T78" fmla="*/ 179 w 196"/>
                <a:gd name="T79" fmla="*/ 65 h 227"/>
                <a:gd name="T80" fmla="*/ 164 w 196"/>
                <a:gd name="T81" fmla="*/ 39 h 227"/>
                <a:gd name="T82" fmla="*/ 147 w 196"/>
                <a:gd name="T83" fmla="*/ 18 h 227"/>
                <a:gd name="T84" fmla="*/ 129 w 196"/>
                <a:gd name="T85" fmla="*/ 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27">
                  <a:moveTo>
                    <a:pt x="119" y="0"/>
                  </a:moveTo>
                  <a:lnTo>
                    <a:pt x="119" y="0"/>
                  </a:lnTo>
                  <a:lnTo>
                    <a:pt x="122" y="7"/>
                  </a:lnTo>
                  <a:lnTo>
                    <a:pt x="123" y="14"/>
                  </a:lnTo>
                  <a:lnTo>
                    <a:pt x="129" y="28"/>
                  </a:lnTo>
                  <a:lnTo>
                    <a:pt x="137" y="41"/>
                  </a:lnTo>
                  <a:lnTo>
                    <a:pt x="146" y="53"/>
                  </a:lnTo>
                  <a:lnTo>
                    <a:pt x="154" y="68"/>
                  </a:lnTo>
                  <a:lnTo>
                    <a:pt x="162" y="82"/>
                  </a:lnTo>
                  <a:lnTo>
                    <a:pt x="168" y="98"/>
                  </a:lnTo>
                  <a:lnTo>
                    <a:pt x="170" y="107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2" y="128"/>
                  </a:lnTo>
                  <a:lnTo>
                    <a:pt x="172" y="144"/>
                  </a:lnTo>
                  <a:lnTo>
                    <a:pt x="171" y="153"/>
                  </a:lnTo>
                  <a:lnTo>
                    <a:pt x="169" y="161"/>
                  </a:lnTo>
                  <a:lnTo>
                    <a:pt x="166" y="170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57" y="182"/>
                  </a:lnTo>
                  <a:lnTo>
                    <a:pt x="149" y="187"/>
                  </a:lnTo>
                  <a:lnTo>
                    <a:pt x="140" y="193"/>
                  </a:lnTo>
                  <a:lnTo>
                    <a:pt x="129" y="198"/>
                  </a:lnTo>
                  <a:lnTo>
                    <a:pt x="117" y="201"/>
                  </a:lnTo>
                  <a:lnTo>
                    <a:pt x="106" y="205"/>
                  </a:lnTo>
                  <a:lnTo>
                    <a:pt x="95" y="206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67" y="205"/>
                  </a:lnTo>
                  <a:lnTo>
                    <a:pt x="57" y="200"/>
                  </a:lnTo>
                  <a:lnTo>
                    <a:pt x="49" y="194"/>
                  </a:lnTo>
                  <a:lnTo>
                    <a:pt x="41" y="185"/>
                  </a:lnTo>
                  <a:lnTo>
                    <a:pt x="35" y="177"/>
                  </a:lnTo>
                  <a:lnTo>
                    <a:pt x="29" y="167"/>
                  </a:lnTo>
                  <a:lnTo>
                    <a:pt x="26" y="155"/>
                  </a:lnTo>
                  <a:lnTo>
                    <a:pt x="21" y="143"/>
                  </a:lnTo>
                  <a:lnTo>
                    <a:pt x="15" y="118"/>
                  </a:lnTo>
                  <a:lnTo>
                    <a:pt x="11" y="9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5" y="126"/>
                  </a:lnTo>
                  <a:lnTo>
                    <a:pt x="9" y="141"/>
                  </a:lnTo>
                  <a:lnTo>
                    <a:pt x="12" y="154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32" y="192"/>
                  </a:lnTo>
                  <a:lnTo>
                    <a:pt x="39" y="201"/>
                  </a:lnTo>
                  <a:lnTo>
                    <a:pt x="49" y="210"/>
                  </a:lnTo>
                  <a:lnTo>
                    <a:pt x="58" y="217"/>
                  </a:lnTo>
                  <a:lnTo>
                    <a:pt x="68" y="222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106" y="225"/>
                  </a:lnTo>
                  <a:lnTo>
                    <a:pt x="120" y="223"/>
                  </a:lnTo>
                  <a:lnTo>
                    <a:pt x="132" y="219"/>
                  </a:lnTo>
                  <a:lnTo>
                    <a:pt x="146" y="215"/>
                  </a:lnTo>
                  <a:lnTo>
                    <a:pt x="157" y="209"/>
                  </a:lnTo>
                  <a:lnTo>
                    <a:pt x="166" y="202"/>
                  </a:lnTo>
                  <a:lnTo>
                    <a:pt x="175" y="196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87" y="179"/>
                  </a:lnTo>
                  <a:lnTo>
                    <a:pt x="192" y="166"/>
                  </a:lnTo>
                  <a:lnTo>
                    <a:pt x="194" y="153"/>
                  </a:lnTo>
                  <a:lnTo>
                    <a:pt x="196" y="138"/>
                  </a:lnTo>
                  <a:lnTo>
                    <a:pt x="194" y="124"/>
                  </a:lnTo>
                  <a:lnTo>
                    <a:pt x="192" y="109"/>
                  </a:lnTo>
                  <a:lnTo>
                    <a:pt x="188" y="93"/>
                  </a:lnTo>
                  <a:lnTo>
                    <a:pt x="183" y="79"/>
                  </a:lnTo>
                  <a:lnTo>
                    <a:pt x="179" y="65"/>
                  </a:lnTo>
                  <a:lnTo>
                    <a:pt x="171" y="52"/>
                  </a:lnTo>
                  <a:lnTo>
                    <a:pt x="164" y="39"/>
                  </a:lnTo>
                  <a:lnTo>
                    <a:pt x="155" y="28"/>
                  </a:lnTo>
                  <a:lnTo>
                    <a:pt x="147" y="18"/>
                  </a:lnTo>
                  <a:lnTo>
                    <a:pt x="139" y="11"/>
                  </a:lnTo>
                  <a:lnTo>
                    <a:pt x="12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227"/>
            <p:cNvSpPr>
              <a:spLocks/>
            </p:cNvSpPr>
            <p:nvPr/>
          </p:nvSpPr>
          <p:spPr bwMode="auto">
            <a:xfrm>
              <a:off x="1270001" y="4838701"/>
              <a:ext cx="39688" cy="25400"/>
            </a:xfrm>
            <a:custGeom>
              <a:avLst/>
              <a:gdLst>
                <a:gd name="T0" fmla="*/ 38 w 49"/>
                <a:gd name="T1" fmla="*/ 0 h 31"/>
                <a:gd name="T2" fmla="*/ 38 w 49"/>
                <a:gd name="T3" fmla="*/ 0 h 31"/>
                <a:gd name="T4" fmla="*/ 30 w 49"/>
                <a:gd name="T5" fmla="*/ 1 h 31"/>
                <a:gd name="T6" fmla="*/ 23 w 49"/>
                <a:gd name="T7" fmla="*/ 3 h 31"/>
                <a:gd name="T8" fmla="*/ 17 w 49"/>
                <a:gd name="T9" fmla="*/ 7 h 31"/>
                <a:gd name="T10" fmla="*/ 12 w 49"/>
                <a:gd name="T11" fmla="*/ 10 h 31"/>
                <a:gd name="T12" fmla="*/ 7 w 49"/>
                <a:gd name="T13" fmla="*/ 15 h 31"/>
                <a:gd name="T14" fmla="*/ 5 w 49"/>
                <a:gd name="T15" fmla="*/ 21 h 31"/>
                <a:gd name="T16" fmla="*/ 0 w 49"/>
                <a:gd name="T17" fmla="*/ 31 h 31"/>
                <a:gd name="T18" fmla="*/ 0 w 49"/>
                <a:gd name="T19" fmla="*/ 31 h 31"/>
                <a:gd name="T20" fmla="*/ 12 w 49"/>
                <a:gd name="T21" fmla="*/ 23 h 31"/>
                <a:gd name="T22" fmla="*/ 25 w 49"/>
                <a:gd name="T23" fmla="*/ 15 h 31"/>
                <a:gd name="T24" fmla="*/ 37 w 49"/>
                <a:gd name="T25" fmla="*/ 9 h 31"/>
                <a:gd name="T26" fmla="*/ 49 w 49"/>
                <a:gd name="T27" fmla="*/ 1 h 31"/>
                <a:gd name="T28" fmla="*/ 49 w 49"/>
                <a:gd name="T29" fmla="*/ 1 h 31"/>
                <a:gd name="T30" fmla="*/ 38 w 49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1">
                  <a:moveTo>
                    <a:pt x="38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5" y="2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2" y="23"/>
                  </a:lnTo>
                  <a:lnTo>
                    <a:pt x="25" y="15"/>
                  </a:lnTo>
                  <a:lnTo>
                    <a:pt x="37" y="9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228"/>
            <p:cNvSpPr>
              <a:spLocks/>
            </p:cNvSpPr>
            <p:nvPr/>
          </p:nvSpPr>
          <p:spPr bwMode="auto">
            <a:xfrm>
              <a:off x="1270001" y="4838701"/>
              <a:ext cx="39688" cy="25400"/>
            </a:xfrm>
            <a:custGeom>
              <a:avLst/>
              <a:gdLst>
                <a:gd name="T0" fmla="*/ 38 w 49"/>
                <a:gd name="T1" fmla="*/ 0 h 31"/>
                <a:gd name="T2" fmla="*/ 38 w 49"/>
                <a:gd name="T3" fmla="*/ 0 h 31"/>
                <a:gd name="T4" fmla="*/ 30 w 49"/>
                <a:gd name="T5" fmla="*/ 1 h 31"/>
                <a:gd name="T6" fmla="*/ 23 w 49"/>
                <a:gd name="T7" fmla="*/ 3 h 31"/>
                <a:gd name="T8" fmla="*/ 17 w 49"/>
                <a:gd name="T9" fmla="*/ 7 h 31"/>
                <a:gd name="T10" fmla="*/ 12 w 49"/>
                <a:gd name="T11" fmla="*/ 10 h 31"/>
                <a:gd name="T12" fmla="*/ 7 w 49"/>
                <a:gd name="T13" fmla="*/ 15 h 31"/>
                <a:gd name="T14" fmla="*/ 5 w 49"/>
                <a:gd name="T15" fmla="*/ 21 h 31"/>
                <a:gd name="T16" fmla="*/ 0 w 49"/>
                <a:gd name="T17" fmla="*/ 31 h 31"/>
                <a:gd name="T18" fmla="*/ 0 w 49"/>
                <a:gd name="T19" fmla="*/ 31 h 31"/>
                <a:gd name="T20" fmla="*/ 12 w 49"/>
                <a:gd name="T21" fmla="*/ 23 h 31"/>
                <a:gd name="T22" fmla="*/ 25 w 49"/>
                <a:gd name="T23" fmla="*/ 15 h 31"/>
                <a:gd name="T24" fmla="*/ 37 w 49"/>
                <a:gd name="T25" fmla="*/ 9 h 31"/>
                <a:gd name="T26" fmla="*/ 49 w 49"/>
                <a:gd name="T27" fmla="*/ 1 h 31"/>
                <a:gd name="T28" fmla="*/ 49 w 49"/>
                <a:gd name="T29" fmla="*/ 1 h 31"/>
                <a:gd name="T30" fmla="*/ 38 w 49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1">
                  <a:moveTo>
                    <a:pt x="38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5" y="2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2" y="23"/>
                  </a:lnTo>
                  <a:lnTo>
                    <a:pt x="25" y="15"/>
                  </a:lnTo>
                  <a:lnTo>
                    <a:pt x="37" y="9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229"/>
            <p:cNvSpPr>
              <a:spLocks/>
            </p:cNvSpPr>
            <p:nvPr/>
          </p:nvSpPr>
          <p:spPr bwMode="auto">
            <a:xfrm>
              <a:off x="1258888" y="4879976"/>
              <a:ext cx="55563" cy="12700"/>
            </a:xfrm>
            <a:custGeom>
              <a:avLst/>
              <a:gdLst>
                <a:gd name="T0" fmla="*/ 49 w 71"/>
                <a:gd name="T1" fmla="*/ 0 h 14"/>
                <a:gd name="T2" fmla="*/ 49 w 71"/>
                <a:gd name="T3" fmla="*/ 0 h 14"/>
                <a:gd name="T4" fmla="*/ 37 w 71"/>
                <a:gd name="T5" fmla="*/ 1 h 14"/>
                <a:gd name="T6" fmla="*/ 23 w 71"/>
                <a:gd name="T7" fmla="*/ 3 h 14"/>
                <a:gd name="T8" fmla="*/ 11 w 71"/>
                <a:gd name="T9" fmla="*/ 6 h 14"/>
                <a:gd name="T10" fmla="*/ 0 w 71"/>
                <a:gd name="T11" fmla="*/ 7 h 14"/>
                <a:gd name="T12" fmla="*/ 0 w 71"/>
                <a:gd name="T13" fmla="*/ 7 h 14"/>
                <a:gd name="T14" fmla="*/ 36 w 71"/>
                <a:gd name="T15" fmla="*/ 11 h 14"/>
                <a:gd name="T16" fmla="*/ 54 w 71"/>
                <a:gd name="T17" fmla="*/ 12 h 14"/>
                <a:gd name="T18" fmla="*/ 71 w 71"/>
                <a:gd name="T19" fmla="*/ 14 h 14"/>
                <a:gd name="T20" fmla="*/ 71 w 71"/>
                <a:gd name="T21" fmla="*/ 14 h 14"/>
                <a:gd name="T22" fmla="*/ 69 w 71"/>
                <a:gd name="T23" fmla="*/ 11 h 14"/>
                <a:gd name="T24" fmla="*/ 68 w 71"/>
                <a:gd name="T25" fmla="*/ 7 h 14"/>
                <a:gd name="T26" fmla="*/ 66 w 71"/>
                <a:gd name="T27" fmla="*/ 5 h 14"/>
                <a:gd name="T28" fmla="*/ 63 w 71"/>
                <a:gd name="T29" fmla="*/ 3 h 14"/>
                <a:gd name="T30" fmla="*/ 56 w 71"/>
                <a:gd name="T31" fmla="*/ 1 h 14"/>
                <a:gd name="T32" fmla="*/ 49 w 71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4">
                  <a:moveTo>
                    <a:pt x="49" y="0"/>
                  </a:moveTo>
                  <a:lnTo>
                    <a:pt x="49" y="0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6" y="11"/>
                  </a:lnTo>
                  <a:lnTo>
                    <a:pt x="54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3"/>
                  </a:lnTo>
                  <a:lnTo>
                    <a:pt x="5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230"/>
            <p:cNvSpPr>
              <a:spLocks/>
            </p:cNvSpPr>
            <p:nvPr/>
          </p:nvSpPr>
          <p:spPr bwMode="auto">
            <a:xfrm>
              <a:off x="1258888" y="4879976"/>
              <a:ext cx="55563" cy="12700"/>
            </a:xfrm>
            <a:custGeom>
              <a:avLst/>
              <a:gdLst>
                <a:gd name="T0" fmla="*/ 49 w 71"/>
                <a:gd name="T1" fmla="*/ 0 h 14"/>
                <a:gd name="T2" fmla="*/ 49 w 71"/>
                <a:gd name="T3" fmla="*/ 0 h 14"/>
                <a:gd name="T4" fmla="*/ 37 w 71"/>
                <a:gd name="T5" fmla="*/ 1 h 14"/>
                <a:gd name="T6" fmla="*/ 23 w 71"/>
                <a:gd name="T7" fmla="*/ 3 h 14"/>
                <a:gd name="T8" fmla="*/ 11 w 71"/>
                <a:gd name="T9" fmla="*/ 6 h 14"/>
                <a:gd name="T10" fmla="*/ 0 w 71"/>
                <a:gd name="T11" fmla="*/ 7 h 14"/>
                <a:gd name="T12" fmla="*/ 0 w 71"/>
                <a:gd name="T13" fmla="*/ 7 h 14"/>
                <a:gd name="T14" fmla="*/ 36 w 71"/>
                <a:gd name="T15" fmla="*/ 11 h 14"/>
                <a:gd name="T16" fmla="*/ 54 w 71"/>
                <a:gd name="T17" fmla="*/ 12 h 14"/>
                <a:gd name="T18" fmla="*/ 71 w 71"/>
                <a:gd name="T19" fmla="*/ 14 h 14"/>
                <a:gd name="T20" fmla="*/ 71 w 71"/>
                <a:gd name="T21" fmla="*/ 14 h 14"/>
                <a:gd name="T22" fmla="*/ 69 w 71"/>
                <a:gd name="T23" fmla="*/ 11 h 14"/>
                <a:gd name="T24" fmla="*/ 68 w 71"/>
                <a:gd name="T25" fmla="*/ 7 h 14"/>
                <a:gd name="T26" fmla="*/ 66 w 71"/>
                <a:gd name="T27" fmla="*/ 5 h 14"/>
                <a:gd name="T28" fmla="*/ 63 w 71"/>
                <a:gd name="T29" fmla="*/ 3 h 14"/>
                <a:gd name="T30" fmla="*/ 56 w 71"/>
                <a:gd name="T31" fmla="*/ 1 h 14"/>
                <a:gd name="T32" fmla="*/ 49 w 71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4">
                  <a:moveTo>
                    <a:pt x="49" y="0"/>
                  </a:moveTo>
                  <a:lnTo>
                    <a:pt x="49" y="0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6" y="11"/>
                  </a:lnTo>
                  <a:lnTo>
                    <a:pt x="54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3"/>
                  </a:lnTo>
                  <a:lnTo>
                    <a:pt x="56" y="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231"/>
            <p:cNvSpPr>
              <a:spLocks/>
            </p:cNvSpPr>
            <p:nvPr/>
          </p:nvSpPr>
          <p:spPr bwMode="auto">
            <a:xfrm>
              <a:off x="1206501" y="4910138"/>
              <a:ext cx="80963" cy="173038"/>
            </a:xfrm>
            <a:custGeom>
              <a:avLst/>
              <a:gdLst>
                <a:gd name="T0" fmla="*/ 41 w 102"/>
                <a:gd name="T1" fmla="*/ 0 h 217"/>
                <a:gd name="T2" fmla="*/ 29 w 102"/>
                <a:gd name="T3" fmla="*/ 3 h 217"/>
                <a:gd name="T4" fmla="*/ 19 w 102"/>
                <a:gd name="T5" fmla="*/ 9 h 217"/>
                <a:gd name="T6" fmla="*/ 12 w 102"/>
                <a:gd name="T7" fmla="*/ 18 h 217"/>
                <a:gd name="T8" fmla="*/ 7 w 102"/>
                <a:gd name="T9" fmla="*/ 29 h 217"/>
                <a:gd name="T10" fmla="*/ 12 w 102"/>
                <a:gd name="T11" fmla="*/ 34 h 217"/>
                <a:gd name="T12" fmla="*/ 24 w 102"/>
                <a:gd name="T13" fmla="*/ 42 h 217"/>
                <a:gd name="T14" fmla="*/ 31 w 102"/>
                <a:gd name="T15" fmla="*/ 43 h 217"/>
                <a:gd name="T16" fmla="*/ 43 w 102"/>
                <a:gd name="T17" fmla="*/ 40 h 217"/>
                <a:gd name="T18" fmla="*/ 43 w 102"/>
                <a:gd name="T19" fmla="*/ 59 h 217"/>
                <a:gd name="T20" fmla="*/ 42 w 102"/>
                <a:gd name="T21" fmla="*/ 84 h 217"/>
                <a:gd name="T22" fmla="*/ 37 w 102"/>
                <a:gd name="T23" fmla="*/ 92 h 217"/>
                <a:gd name="T24" fmla="*/ 32 w 102"/>
                <a:gd name="T25" fmla="*/ 96 h 217"/>
                <a:gd name="T26" fmla="*/ 29 w 102"/>
                <a:gd name="T27" fmla="*/ 97 h 217"/>
                <a:gd name="T28" fmla="*/ 28 w 102"/>
                <a:gd name="T29" fmla="*/ 97 h 217"/>
                <a:gd name="T30" fmla="*/ 23 w 102"/>
                <a:gd name="T31" fmla="*/ 95 h 217"/>
                <a:gd name="T32" fmla="*/ 18 w 102"/>
                <a:gd name="T33" fmla="*/ 90 h 217"/>
                <a:gd name="T34" fmla="*/ 12 w 102"/>
                <a:gd name="T35" fmla="*/ 83 h 217"/>
                <a:gd name="T36" fmla="*/ 11 w 102"/>
                <a:gd name="T37" fmla="*/ 83 h 217"/>
                <a:gd name="T38" fmla="*/ 7 w 102"/>
                <a:gd name="T39" fmla="*/ 85 h 217"/>
                <a:gd name="T40" fmla="*/ 3 w 102"/>
                <a:gd name="T41" fmla="*/ 94 h 217"/>
                <a:gd name="T42" fmla="*/ 0 w 102"/>
                <a:gd name="T43" fmla="*/ 113 h 217"/>
                <a:gd name="T44" fmla="*/ 0 w 102"/>
                <a:gd name="T45" fmla="*/ 134 h 217"/>
                <a:gd name="T46" fmla="*/ 4 w 102"/>
                <a:gd name="T47" fmla="*/ 156 h 217"/>
                <a:gd name="T48" fmla="*/ 12 w 102"/>
                <a:gd name="T49" fmla="*/ 176 h 217"/>
                <a:gd name="T50" fmla="*/ 23 w 102"/>
                <a:gd name="T51" fmla="*/ 194 h 217"/>
                <a:gd name="T52" fmla="*/ 35 w 102"/>
                <a:gd name="T53" fmla="*/ 208 h 217"/>
                <a:gd name="T54" fmla="*/ 49 w 102"/>
                <a:gd name="T55" fmla="*/ 216 h 217"/>
                <a:gd name="T56" fmla="*/ 57 w 102"/>
                <a:gd name="T57" fmla="*/ 217 h 217"/>
                <a:gd name="T58" fmla="*/ 74 w 102"/>
                <a:gd name="T59" fmla="*/ 213 h 217"/>
                <a:gd name="T60" fmla="*/ 60 w 102"/>
                <a:gd name="T61" fmla="*/ 206 h 217"/>
                <a:gd name="T62" fmla="*/ 38 w 102"/>
                <a:gd name="T63" fmla="*/ 192 h 217"/>
                <a:gd name="T64" fmla="*/ 24 w 102"/>
                <a:gd name="T65" fmla="*/ 169 h 217"/>
                <a:gd name="T66" fmla="*/ 18 w 102"/>
                <a:gd name="T67" fmla="*/ 140 h 217"/>
                <a:gd name="T68" fmla="*/ 19 w 102"/>
                <a:gd name="T69" fmla="*/ 123 h 217"/>
                <a:gd name="T70" fmla="*/ 24 w 102"/>
                <a:gd name="T71" fmla="*/ 123 h 217"/>
                <a:gd name="T72" fmla="*/ 30 w 102"/>
                <a:gd name="T73" fmla="*/ 123 h 217"/>
                <a:gd name="T74" fmla="*/ 38 w 102"/>
                <a:gd name="T75" fmla="*/ 119 h 217"/>
                <a:gd name="T76" fmla="*/ 43 w 102"/>
                <a:gd name="T77" fmla="*/ 118 h 217"/>
                <a:gd name="T78" fmla="*/ 47 w 102"/>
                <a:gd name="T79" fmla="*/ 113 h 217"/>
                <a:gd name="T80" fmla="*/ 53 w 102"/>
                <a:gd name="T81" fmla="*/ 100 h 217"/>
                <a:gd name="T82" fmla="*/ 57 w 102"/>
                <a:gd name="T83" fmla="*/ 95 h 217"/>
                <a:gd name="T84" fmla="*/ 65 w 102"/>
                <a:gd name="T85" fmla="*/ 101 h 217"/>
                <a:gd name="T86" fmla="*/ 78 w 102"/>
                <a:gd name="T87" fmla="*/ 119 h 217"/>
                <a:gd name="T88" fmla="*/ 92 w 102"/>
                <a:gd name="T89" fmla="*/ 151 h 217"/>
                <a:gd name="T90" fmla="*/ 102 w 102"/>
                <a:gd name="T91" fmla="*/ 173 h 217"/>
                <a:gd name="T92" fmla="*/ 102 w 102"/>
                <a:gd name="T93" fmla="*/ 154 h 217"/>
                <a:gd name="T94" fmla="*/ 95 w 102"/>
                <a:gd name="T95" fmla="*/ 123 h 217"/>
                <a:gd name="T96" fmla="*/ 85 w 102"/>
                <a:gd name="T97" fmla="*/ 97 h 217"/>
                <a:gd name="T98" fmla="*/ 69 w 102"/>
                <a:gd name="T99" fmla="*/ 77 h 217"/>
                <a:gd name="T100" fmla="*/ 59 w 102"/>
                <a:gd name="T101" fmla="*/ 69 h 217"/>
                <a:gd name="T102" fmla="*/ 63 w 102"/>
                <a:gd name="T103" fmla="*/ 35 h 217"/>
                <a:gd name="T104" fmla="*/ 61 w 102"/>
                <a:gd name="T105" fmla="*/ 14 h 217"/>
                <a:gd name="T106" fmla="*/ 59 w 102"/>
                <a:gd name="T107" fmla="*/ 5 h 217"/>
                <a:gd name="T108" fmla="*/ 41 w 102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217">
                  <a:moveTo>
                    <a:pt x="41" y="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7" y="39"/>
                  </a:lnTo>
                  <a:lnTo>
                    <a:pt x="24" y="42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59"/>
                  </a:lnTo>
                  <a:lnTo>
                    <a:pt x="43" y="77"/>
                  </a:lnTo>
                  <a:lnTo>
                    <a:pt x="42" y="84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2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5" y="96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6"/>
                  </a:lnTo>
                  <a:lnTo>
                    <a:pt x="8" y="166"/>
                  </a:lnTo>
                  <a:lnTo>
                    <a:pt x="12" y="176"/>
                  </a:lnTo>
                  <a:lnTo>
                    <a:pt x="17" y="186"/>
                  </a:lnTo>
                  <a:lnTo>
                    <a:pt x="23" y="194"/>
                  </a:lnTo>
                  <a:lnTo>
                    <a:pt x="29" y="202"/>
                  </a:lnTo>
                  <a:lnTo>
                    <a:pt x="35" y="208"/>
                  </a:lnTo>
                  <a:lnTo>
                    <a:pt x="42" y="213"/>
                  </a:lnTo>
                  <a:lnTo>
                    <a:pt x="49" y="216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65" y="216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60" y="206"/>
                  </a:lnTo>
                  <a:lnTo>
                    <a:pt x="48" y="200"/>
                  </a:lnTo>
                  <a:lnTo>
                    <a:pt x="38" y="192"/>
                  </a:lnTo>
                  <a:lnTo>
                    <a:pt x="30" y="181"/>
                  </a:lnTo>
                  <a:lnTo>
                    <a:pt x="24" y="169"/>
                  </a:lnTo>
                  <a:lnTo>
                    <a:pt x="19" y="154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30" y="123"/>
                  </a:lnTo>
                  <a:lnTo>
                    <a:pt x="34" y="122"/>
                  </a:lnTo>
                  <a:lnTo>
                    <a:pt x="38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6"/>
                  </a:lnTo>
                  <a:lnTo>
                    <a:pt x="47" y="113"/>
                  </a:lnTo>
                  <a:lnTo>
                    <a:pt x="51" y="107"/>
                  </a:lnTo>
                  <a:lnTo>
                    <a:pt x="53" y="100"/>
                  </a:lnTo>
                  <a:lnTo>
                    <a:pt x="54" y="97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65" y="101"/>
                  </a:lnTo>
                  <a:lnTo>
                    <a:pt x="72" y="109"/>
                  </a:lnTo>
                  <a:lnTo>
                    <a:pt x="78" y="119"/>
                  </a:lnTo>
                  <a:lnTo>
                    <a:pt x="83" y="129"/>
                  </a:lnTo>
                  <a:lnTo>
                    <a:pt x="92" y="151"/>
                  </a:lnTo>
                  <a:lnTo>
                    <a:pt x="97" y="162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54"/>
                  </a:lnTo>
                  <a:lnTo>
                    <a:pt x="99" y="137"/>
                  </a:lnTo>
                  <a:lnTo>
                    <a:pt x="95" y="123"/>
                  </a:lnTo>
                  <a:lnTo>
                    <a:pt x="91" y="109"/>
                  </a:lnTo>
                  <a:lnTo>
                    <a:pt x="85" y="97"/>
                  </a:lnTo>
                  <a:lnTo>
                    <a:pt x="77" y="86"/>
                  </a:lnTo>
                  <a:lnTo>
                    <a:pt x="69" y="77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61" y="51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232"/>
            <p:cNvSpPr>
              <a:spLocks/>
            </p:cNvSpPr>
            <p:nvPr/>
          </p:nvSpPr>
          <p:spPr bwMode="auto">
            <a:xfrm>
              <a:off x="1206501" y="4910138"/>
              <a:ext cx="80963" cy="173038"/>
            </a:xfrm>
            <a:custGeom>
              <a:avLst/>
              <a:gdLst>
                <a:gd name="T0" fmla="*/ 41 w 102"/>
                <a:gd name="T1" fmla="*/ 0 h 217"/>
                <a:gd name="T2" fmla="*/ 29 w 102"/>
                <a:gd name="T3" fmla="*/ 3 h 217"/>
                <a:gd name="T4" fmla="*/ 19 w 102"/>
                <a:gd name="T5" fmla="*/ 9 h 217"/>
                <a:gd name="T6" fmla="*/ 12 w 102"/>
                <a:gd name="T7" fmla="*/ 18 h 217"/>
                <a:gd name="T8" fmla="*/ 7 w 102"/>
                <a:gd name="T9" fmla="*/ 29 h 217"/>
                <a:gd name="T10" fmla="*/ 12 w 102"/>
                <a:gd name="T11" fmla="*/ 34 h 217"/>
                <a:gd name="T12" fmla="*/ 24 w 102"/>
                <a:gd name="T13" fmla="*/ 42 h 217"/>
                <a:gd name="T14" fmla="*/ 31 w 102"/>
                <a:gd name="T15" fmla="*/ 43 h 217"/>
                <a:gd name="T16" fmla="*/ 43 w 102"/>
                <a:gd name="T17" fmla="*/ 40 h 217"/>
                <a:gd name="T18" fmla="*/ 43 w 102"/>
                <a:gd name="T19" fmla="*/ 59 h 217"/>
                <a:gd name="T20" fmla="*/ 42 w 102"/>
                <a:gd name="T21" fmla="*/ 84 h 217"/>
                <a:gd name="T22" fmla="*/ 37 w 102"/>
                <a:gd name="T23" fmla="*/ 92 h 217"/>
                <a:gd name="T24" fmla="*/ 32 w 102"/>
                <a:gd name="T25" fmla="*/ 96 h 217"/>
                <a:gd name="T26" fmla="*/ 29 w 102"/>
                <a:gd name="T27" fmla="*/ 97 h 217"/>
                <a:gd name="T28" fmla="*/ 28 w 102"/>
                <a:gd name="T29" fmla="*/ 97 h 217"/>
                <a:gd name="T30" fmla="*/ 23 w 102"/>
                <a:gd name="T31" fmla="*/ 95 h 217"/>
                <a:gd name="T32" fmla="*/ 18 w 102"/>
                <a:gd name="T33" fmla="*/ 90 h 217"/>
                <a:gd name="T34" fmla="*/ 12 w 102"/>
                <a:gd name="T35" fmla="*/ 83 h 217"/>
                <a:gd name="T36" fmla="*/ 11 w 102"/>
                <a:gd name="T37" fmla="*/ 83 h 217"/>
                <a:gd name="T38" fmla="*/ 7 w 102"/>
                <a:gd name="T39" fmla="*/ 85 h 217"/>
                <a:gd name="T40" fmla="*/ 3 w 102"/>
                <a:gd name="T41" fmla="*/ 94 h 217"/>
                <a:gd name="T42" fmla="*/ 0 w 102"/>
                <a:gd name="T43" fmla="*/ 113 h 217"/>
                <a:gd name="T44" fmla="*/ 0 w 102"/>
                <a:gd name="T45" fmla="*/ 134 h 217"/>
                <a:gd name="T46" fmla="*/ 4 w 102"/>
                <a:gd name="T47" fmla="*/ 156 h 217"/>
                <a:gd name="T48" fmla="*/ 12 w 102"/>
                <a:gd name="T49" fmla="*/ 176 h 217"/>
                <a:gd name="T50" fmla="*/ 23 w 102"/>
                <a:gd name="T51" fmla="*/ 194 h 217"/>
                <a:gd name="T52" fmla="*/ 35 w 102"/>
                <a:gd name="T53" fmla="*/ 208 h 217"/>
                <a:gd name="T54" fmla="*/ 49 w 102"/>
                <a:gd name="T55" fmla="*/ 216 h 217"/>
                <a:gd name="T56" fmla="*/ 57 w 102"/>
                <a:gd name="T57" fmla="*/ 217 h 217"/>
                <a:gd name="T58" fmla="*/ 74 w 102"/>
                <a:gd name="T59" fmla="*/ 213 h 217"/>
                <a:gd name="T60" fmla="*/ 60 w 102"/>
                <a:gd name="T61" fmla="*/ 206 h 217"/>
                <a:gd name="T62" fmla="*/ 38 w 102"/>
                <a:gd name="T63" fmla="*/ 192 h 217"/>
                <a:gd name="T64" fmla="*/ 24 w 102"/>
                <a:gd name="T65" fmla="*/ 169 h 217"/>
                <a:gd name="T66" fmla="*/ 18 w 102"/>
                <a:gd name="T67" fmla="*/ 140 h 217"/>
                <a:gd name="T68" fmla="*/ 19 w 102"/>
                <a:gd name="T69" fmla="*/ 123 h 217"/>
                <a:gd name="T70" fmla="*/ 24 w 102"/>
                <a:gd name="T71" fmla="*/ 123 h 217"/>
                <a:gd name="T72" fmla="*/ 30 w 102"/>
                <a:gd name="T73" fmla="*/ 123 h 217"/>
                <a:gd name="T74" fmla="*/ 38 w 102"/>
                <a:gd name="T75" fmla="*/ 119 h 217"/>
                <a:gd name="T76" fmla="*/ 43 w 102"/>
                <a:gd name="T77" fmla="*/ 118 h 217"/>
                <a:gd name="T78" fmla="*/ 47 w 102"/>
                <a:gd name="T79" fmla="*/ 113 h 217"/>
                <a:gd name="T80" fmla="*/ 53 w 102"/>
                <a:gd name="T81" fmla="*/ 100 h 217"/>
                <a:gd name="T82" fmla="*/ 57 w 102"/>
                <a:gd name="T83" fmla="*/ 95 h 217"/>
                <a:gd name="T84" fmla="*/ 65 w 102"/>
                <a:gd name="T85" fmla="*/ 101 h 217"/>
                <a:gd name="T86" fmla="*/ 78 w 102"/>
                <a:gd name="T87" fmla="*/ 119 h 217"/>
                <a:gd name="T88" fmla="*/ 92 w 102"/>
                <a:gd name="T89" fmla="*/ 151 h 217"/>
                <a:gd name="T90" fmla="*/ 102 w 102"/>
                <a:gd name="T91" fmla="*/ 173 h 217"/>
                <a:gd name="T92" fmla="*/ 102 w 102"/>
                <a:gd name="T93" fmla="*/ 154 h 217"/>
                <a:gd name="T94" fmla="*/ 95 w 102"/>
                <a:gd name="T95" fmla="*/ 123 h 217"/>
                <a:gd name="T96" fmla="*/ 85 w 102"/>
                <a:gd name="T97" fmla="*/ 97 h 217"/>
                <a:gd name="T98" fmla="*/ 69 w 102"/>
                <a:gd name="T99" fmla="*/ 77 h 217"/>
                <a:gd name="T100" fmla="*/ 59 w 102"/>
                <a:gd name="T101" fmla="*/ 69 h 217"/>
                <a:gd name="T102" fmla="*/ 63 w 102"/>
                <a:gd name="T103" fmla="*/ 35 h 217"/>
                <a:gd name="T104" fmla="*/ 61 w 102"/>
                <a:gd name="T105" fmla="*/ 14 h 217"/>
                <a:gd name="T106" fmla="*/ 59 w 102"/>
                <a:gd name="T107" fmla="*/ 5 h 217"/>
                <a:gd name="T108" fmla="*/ 41 w 102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217">
                  <a:moveTo>
                    <a:pt x="41" y="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7" y="39"/>
                  </a:lnTo>
                  <a:lnTo>
                    <a:pt x="24" y="42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59"/>
                  </a:lnTo>
                  <a:lnTo>
                    <a:pt x="43" y="77"/>
                  </a:lnTo>
                  <a:lnTo>
                    <a:pt x="42" y="84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2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5" y="96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6"/>
                  </a:lnTo>
                  <a:lnTo>
                    <a:pt x="8" y="166"/>
                  </a:lnTo>
                  <a:lnTo>
                    <a:pt x="12" y="176"/>
                  </a:lnTo>
                  <a:lnTo>
                    <a:pt x="17" y="186"/>
                  </a:lnTo>
                  <a:lnTo>
                    <a:pt x="23" y="194"/>
                  </a:lnTo>
                  <a:lnTo>
                    <a:pt x="29" y="202"/>
                  </a:lnTo>
                  <a:lnTo>
                    <a:pt x="35" y="208"/>
                  </a:lnTo>
                  <a:lnTo>
                    <a:pt x="42" y="213"/>
                  </a:lnTo>
                  <a:lnTo>
                    <a:pt x="49" y="216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65" y="216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60" y="206"/>
                  </a:lnTo>
                  <a:lnTo>
                    <a:pt x="48" y="200"/>
                  </a:lnTo>
                  <a:lnTo>
                    <a:pt x="38" y="192"/>
                  </a:lnTo>
                  <a:lnTo>
                    <a:pt x="30" y="181"/>
                  </a:lnTo>
                  <a:lnTo>
                    <a:pt x="24" y="169"/>
                  </a:lnTo>
                  <a:lnTo>
                    <a:pt x="19" y="154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30" y="123"/>
                  </a:lnTo>
                  <a:lnTo>
                    <a:pt x="34" y="122"/>
                  </a:lnTo>
                  <a:lnTo>
                    <a:pt x="38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6"/>
                  </a:lnTo>
                  <a:lnTo>
                    <a:pt x="47" y="113"/>
                  </a:lnTo>
                  <a:lnTo>
                    <a:pt x="51" y="107"/>
                  </a:lnTo>
                  <a:lnTo>
                    <a:pt x="53" y="100"/>
                  </a:lnTo>
                  <a:lnTo>
                    <a:pt x="54" y="97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65" y="101"/>
                  </a:lnTo>
                  <a:lnTo>
                    <a:pt x="72" y="109"/>
                  </a:lnTo>
                  <a:lnTo>
                    <a:pt x="78" y="119"/>
                  </a:lnTo>
                  <a:lnTo>
                    <a:pt x="83" y="129"/>
                  </a:lnTo>
                  <a:lnTo>
                    <a:pt x="92" y="151"/>
                  </a:lnTo>
                  <a:lnTo>
                    <a:pt x="97" y="162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54"/>
                  </a:lnTo>
                  <a:lnTo>
                    <a:pt x="99" y="137"/>
                  </a:lnTo>
                  <a:lnTo>
                    <a:pt x="95" y="123"/>
                  </a:lnTo>
                  <a:lnTo>
                    <a:pt x="91" y="109"/>
                  </a:lnTo>
                  <a:lnTo>
                    <a:pt x="85" y="97"/>
                  </a:lnTo>
                  <a:lnTo>
                    <a:pt x="77" y="86"/>
                  </a:lnTo>
                  <a:lnTo>
                    <a:pt x="69" y="77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61" y="51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1" y="2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233"/>
            <p:cNvSpPr>
              <a:spLocks/>
            </p:cNvSpPr>
            <p:nvPr/>
          </p:nvSpPr>
          <p:spPr bwMode="auto">
            <a:xfrm>
              <a:off x="1203326" y="4846638"/>
              <a:ext cx="38100" cy="31750"/>
            </a:xfrm>
            <a:custGeom>
              <a:avLst/>
              <a:gdLst>
                <a:gd name="T0" fmla="*/ 29 w 47"/>
                <a:gd name="T1" fmla="*/ 0 h 41"/>
                <a:gd name="T2" fmla="*/ 29 w 47"/>
                <a:gd name="T3" fmla="*/ 0 h 41"/>
                <a:gd name="T4" fmla="*/ 22 w 47"/>
                <a:gd name="T5" fmla="*/ 0 h 41"/>
                <a:gd name="T6" fmla="*/ 16 w 47"/>
                <a:gd name="T7" fmla="*/ 4 h 41"/>
                <a:gd name="T8" fmla="*/ 10 w 47"/>
                <a:gd name="T9" fmla="*/ 7 h 41"/>
                <a:gd name="T10" fmla="*/ 5 w 47"/>
                <a:gd name="T11" fmla="*/ 12 h 41"/>
                <a:gd name="T12" fmla="*/ 1 w 47"/>
                <a:gd name="T13" fmla="*/ 18 h 41"/>
                <a:gd name="T14" fmla="*/ 0 w 47"/>
                <a:gd name="T15" fmla="*/ 26 h 41"/>
                <a:gd name="T16" fmla="*/ 1 w 47"/>
                <a:gd name="T17" fmla="*/ 33 h 41"/>
                <a:gd name="T18" fmla="*/ 5 w 47"/>
                <a:gd name="T19" fmla="*/ 40 h 41"/>
                <a:gd name="T20" fmla="*/ 5 w 47"/>
                <a:gd name="T21" fmla="*/ 40 h 41"/>
                <a:gd name="T22" fmla="*/ 10 w 47"/>
                <a:gd name="T23" fmla="*/ 41 h 41"/>
                <a:gd name="T24" fmla="*/ 16 w 47"/>
                <a:gd name="T25" fmla="*/ 41 h 41"/>
                <a:gd name="T26" fmla="*/ 16 w 47"/>
                <a:gd name="T27" fmla="*/ 41 h 41"/>
                <a:gd name="T28" fmla="*/ 24 w 47"/>
                <a:gd name="T29" fmla="*/ 41 h 41"/>
                <a:gd name="T30" fmla="*/ 32 w 47"/>
                <a:gd name="T31" fmla="*/ 39 h 41"/>
                <a:gd name="T32" fmla="*/ 39 w 47"/>
                <a:gd name="T33" fmla="*/ 36 h 41"/>
                <a:gd name="T34" fmla="*/ 45 w 47"/>
                <a:gd name="T35" fmla="*/ 33 h 41"/>
                <a:gd name="T36" fmla="*/ 45 w 47"/>
                <a:gd name="T37" fmla="*/ 33 h 41"/>
                <a:gd name="T38" fmla="*/ 46 w 47"/>
                <a:gd name="T39" fmla="*/ 27 h 41"/>
                <a:gd name="T40" fmla="*/ 46 w 47"/>
                <a:gd name="T41" fmla="*/ 21 h 41"/>
                <a:gd name="T42" fmla="*/ 47 w 47"/>
                <a:gd name="T43" fmla="*/ 7 h 41"/>
                <a:gd name="T44" fmla="*/ 47 w 47"/>
                <a:gd name="T45" fmla="*/ 7 h 41"/>
                <a:gd name="T46" fmla="*/ 42 w 47"/>
                <a:gd name="T47" fmla="*/ 4 h 41"/>
                <a:gd name="T48" fmla="*/ 39 w 47"/>
                <a:gd name="T49" fmla="*/ 1 h 41"/>
                <a:gd name="T50" fmla="*/ 34 w 47"/>
                <a:gd name="T51" fmla="*/ 0 h 41"/>
                <a:gd name="T52" fmla="*/ 29 w 47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41">
                  <a:moveTo>
                    <a:pt x="29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4" y="41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27"/>
                  </a:lnTo>
                  <a:lnTo>
                    <a:pt x="46" y="2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234"/>
            <p:cNvSpPr>
              <a:spLocks/>
            </p:cNvSpPr>
            <p:nvPr/>
          </p:nvSpPr>
          <p:spPr bwMode="auto">
            <a:xfrm>
              <a:off x="1203326" y="4846638"/>
              <a:ext cx="38100" cy="31750"/>
            </a:xfrm>
            <a:custGeom>
              <a:avLst/>
              <a:gdLst>
                <a:gd name="T0" fmla="*/ 29 w 47"/>
                <a:gd name="T1" fmla="*/ 0 h 41"/>
                <a:gd name="T2" fmla="*/ 29 w 47"/>
                <a:gd name="T3" fmla="*/ 0 h 41"/>
                <a:gd name="T4" fmla="*/ 22 w 47"/>
                <a:gd name="T5" fmla="*/ 0 h 41"/>
                <a:gd name="T6" fmla="*/ 16 w 47"/>
                <a:gd name="T7" fmla="*/ 4 h 41"/>
                <a:gd name="T8" fmla="*/ 10 w 47"/>
                <a:gd name="T9" fmla="*/ 7 h 41"/>
                <a:gd name="T10" fmla="*/ 5 w 47"/>
                <a:gd name="T11" fmla="*/ 12 h 41"/>
                <a:gd name="T12" fmla="*/ 1 w 47"/>
                <a:gd name="T13" fmla="*/ 18 h 41"/>
                <a:gd name="T14" fmla="*/ 0 w 47"/>
                <a:gd name="T15" fmla="*/ 26 h 41"/>
                <a:gd name="T16" fmla="*/ 1 w 47"/>
                <a:gd name="T17" fmla="*/ 33 h 41"/>
                <a:gd name="T18" fmla="*/ 5 w 47"/>
                <a:gd name="T19" fmla="*/ 40 h 41"/>
                <a:gd name="T20" fmla="*/ 5 w 47"/>
                <a:gd name="T21" fmla="*/ 40 h 41"/>
                <a:gd name="T22" fmla="*/ 10 w 47"/>
                <a:gd name="T23" fmla="*/ 41 h 41"/>
                <a:gd name="T24" fmla="*/ 16 w 47"/>
                <a:gd name="T25" fmla="*/ 41 h 41"/>
                <a:gd name="T26" fmla="*/ 16 w 47"/>
                <a:gd name="T27" fmla="*/ 41 h 41"/>
                <a:gd name="T28" fmla="*/ 24 w 47"/>
                <a:gd name="T29" fmla="*/ 41 h 41"/>
                <a:gd name="T30" fmla="*/ 32 w 47"/>
                <a:gd name="T31" fmla="*/ 39 h 41"/>
                <a:gd name="T32" fmla="*/ 39 w 47"/>
                <a:gd name="T33" fmla="*/ 36 h 41"/>
                <a:gd name="T34" fmla="*/ 45 w 47"/>
                <a:gd name="T35" fmla="*/ 33 h 41"/>
                <a:gd name="T36" fmla="*/ 45 w 47"/>
                <a:gd name="T37" fmla="*/ 33 h 41"/>
                <a:gd name="T38" fmla="*/ 46 w 47"/>
                <a:gd name="T39" fmla="*/ 27 h 41"/>
                <a:gd name="T40" fmla="*/ 46 w 47"/>
                <a:gd name="T41" fmla="*/ 21 h 41"/>
                <a:gd name="T42" fmla="*/ 47 w 47"/>
                <a:gd name="T43" fmla="*/ 7 h 41"/>
                <a:gd name="T44" fmla="*/ 47 w 47"/>
                <a:gd name="T45" fmla="*/ 7 h 41"/>
                <a:gd name="T46" fmla="*/ 42 w 47"/>
                <a:gd name="T47" fmla="*/ 4 h 41"/>
                <a:gd name="T48" fmla="*/ 39 w 47"/>
                <a:gd name="T49" fmla="*/ 1 h 41"/>
                <a:gd name="T50" fmla="*/ 34 w 47"/>
                <a:gd name="T51" fmla="*/ 0 h 41"/>
                <a:gd name="T52" fmla="*/ 29 w 47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41">
                  <a:moveTo>
                    <a:pt x="29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4" y="41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27"/>
                  </a:lnTo>
                  <a:lnTo>
                    <a:pt x="46" y="2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235"/>
            <p:cNvSpPr>
              <a:spLocks/>
            </p:cNvSpPr>
            <p:nvPr/>
          </p:nvSpPr>
          <p:spPr bwMode="auto">
            <a:xfrm>
              <a:off x="1066801" y="4681538"/>
              <a:ext cx="169863" cy="161925"/>
            </a:xfrm>
            <a:custGeom>
              <a:avLst/>
              <a:gdLst>
                <a:gd name="T0" fmla="*/ 92 w 214"/>
                <a:gd name="T1" fmla="*/ 1 h 205"/>
                <a:gd name="T2" fmla="*/ 54 w 214"/>
                <a:gd name="T3" fmla="*/ 12 h 205"/>
                <a:gd name="T4" fmla="*/ 24 w 214"/>
                <a:gd name="T5" fmla="*/ 34 h 205"/>
                <a:gd name="T6" fmla="*/ 5 w 214"/>
                <a:gd name="T7" fmla="*/ 64 h 205"/>
                <a:gd name="T8" fmla="*/ 0 w 214"/>
                <a:gd name="T9" fmla="*/ 100 h 205"/>
                <a:gd name="T10" fmla="*/ 12 w 214"/>
                <a:gd name="T11" fmla="*/ 139 h 205"/>
                <a:gd name="T12" fmla="*/ 8 w 214"/>
                <a:gd name="T13" fmla="*/ 104 h 205"/>
                <a:gd name="T14" fmla="*/ 9 w 214"/>
                <a:gd name="T15" fmla="*/ 70 h 205"/>
                <a:gd name="T16" fmla="*/ 17 w 214"/>
                <a:gd name="T17" fmla="*/ 52 h 205"/>
                <a:gd name="T18" fmla="*/ 40 w 214"/>
                <a:gd name="T19" fmla="*/ 31 h 205"/>
                <a:gd name="T20" fmla="*/ 75 w 214"/>
                <a:gd name="T21" fmla="*/ 18 h 205"/>
                <a:gd name="T22" fmla="*/ 100 w 214"/>
                <a:gd name="T23" fmla="*/ 15 h 205"/>
                <a:gd name="T24" fmla="*/ 137 w 214"/>
                <a:gd name="T25" fmla="*/ 23 h 205"/>
                <a:gd name="T26" fmla="*/ 151 w 214"/>
                <a:gd name="T27" fmla="*/ 32 h 205"/>
                <a:gd name="T28" fmla="*/ 173 w 214"/>
                <a:gd name="T29" fmla="*/ 70 h 205"/>
                <a:gd name="T30" fmla="*/ 187 w 214"/>
                <a:gd name="T31" fmla="*/ 127 h 205"/>
                <a:gd name="T32" fmla="*/ 184 w 214"/>
                <a:gd name="T33" fmla="*/ 152 h 205"/>
                <a:gd name="T34" fmla="*/ 174 w 214"/>
                <a:gd name="T35" fmla="*/ 155 h 205"/>
                <a:gd name="T36" fmla="*/ 153 w 214"/>
                <a:gd name="T37" fmla="*/ 142 h 205"/>
                <a:gd name="T38" fmla="*/ 155 w 214"/>
                <a:gd name="T39" fmla="*/ 117 h 205"/>
                <a:gd name="T40" fmla="*/ 145 w 214"/>
                <a:gd name="T41" fmla="*/ 86 h 205"/>
                <a:gd name="T42" fmla="*/ 127 w 214"/>
                <a:gd name="T43" fmla="*/ 69 h 205"/>
                <a:gd name="T44" fmla="*/ 134 w 214"/>
                <a:gd name="T45" fmla="*/ 82 h 205"/>
                <a:gd name="T46" fmla="*/ 137 w 214"/>
                <a:gd name="T47" fmla="*/ 109 h 205"/>
                <a:gd name="T48" fmla="*/ 132 w 214"/>
                <a:gd name="T49" fmla="*/ 134 h 205"/>
                <a:gd name="T50" fmla="*/ 123 w 214"/>
                <a:gd name="T51" fmla="*/ 133 h 205"/>
                <a:gd name="T52" fmla="*/ 103 w 214"/>
                <a:gd name="T53" fmla="*/ 139 h 205"/>
                <a:gd name="T54" fmla="*/ 90 w 214"/>
                <a:gd name="T55" fmla="*/ 154 h 205"/>
                <a:gd name="T56" fmla="*/ 77 w 214"/>
                <a:gd name="T57" fmla="*/ 159 h 205"/>
                <a:gd name="T58" fmla="*/ 64 w 214"/>
                <a:gd name="T59" fmla="*/ 137 h 205"/>
                <a:gd name="T60" fmla="*/ 59 w 214"/>
                <a:gd name="T61" fmla="*/ 110 h 205"/>
                <a:gd name="T62" fmla="*/ 64 w 214"/>
                <a:gd name="T63" fmla="*/ 85 h 205"/>
                <a:gd name="T64" fmla="*/ 79 w 214"/>
                <a:gd name="T65" fmla="*/ 66 h 205"/>
                <a:gd name="T66" fmla="*/ 105 w 214"/>
                <a:gd name="T67" fmla="*/ 59 h 205"/>
                <a:gd name="T68" fmla="*/ 113 w 214"/>
                <a:gd name="T69" fmla="*/ 59 h 205"/>
                <a:gd name="T70" fmla="*/ 90 w 214"/>
                <a:gd name="T71" fmla="*/ 48 h 205"/>
                <a:gd name="T72" fmla="*/ 77 w 214"/>
                <a:gd name="T73" fmla="*/ 48 h 205"/>
                <a:gd name="T74" fmla="*/ 64 w 214"/>
                <a:gd name="T75" fmla="*/ 54 h 205"/>
                <a:gd name="T76" fmla="*/ 46 w 214"/>
                <a:gd name="T77" fmla="*/ 81 h 205"/>
                <a:gd name="T78" fmla="*/ 40 w 214"/>
                <a:gd name="T79" fmla="*/ 117 h 205"/>
                <a:gd name="T80" fmla="*/ 43 w 214"/>
                <a:gd name="T81" fmla="*/ 144 h 205"/>
                <a:gd name="T82" fmla="*/ 60 w 214"/>
                <a:gd name="T83" fmla="*/ 174 h 205"/>
                <a:gd name="T84" fmla="*/ 80 w 214"/>
                <a:gd name="T85" fmla="*/ 186 h 205"/>
                <a:gd name="T86" fmla="*/ 91 w 214"/>
                <a:gd name="T87" fmla="*/ 188 h 205"/>
                <a:gd name="T88" fmla="*/ 106 w 214"/>
                <a:gd name="T89" fmla="*/ 185 h 205"/>
                <a:gd name="T90" fmla="*/ 98 w 214"/>
                <a:gd name="T91" fmla="*/ 168 h 205"/>
                <a:gd name="T92" fmla="*/ 92 w 214"/>
                <a:gd name="T93" fmla="*/ 165 h 205"/>
                <a:gd name="T94" fmla="*/ 113 w 214"/>
                <a:gd name="T95" fmla="*/ 157 h 205"/>
                <a:gd name="T96" fmla="*/ 130 w 214"/>
                <a:gd name="T97" fmla="*/ 159 h 205"/>
                <a:gd name="T98" fmla="*/ 156 w 214"/>
                <a:gd name="T99" fmla="*/ 174 h 205"/>
                <a:gd name="T100" fmla="*/ 183 w 214"/>
                <a:gd name="T101" fmla="*/ 205 h 205"/>
                <a:gd name="T102" fmla="*/ 185 w 214"/>
                <a:gd name="T103" fmla="*/ 205 h 205"/>
                <a:gd name="T104" fmla="*/ 196 w 214"/>
                <a:gd name="T105" fmla="*/ 203 h 205"/>
                <a:gd name="T106" fmla="*/ 208 w 214"/>
                <a:gd name="T107" fmla="*/ 202 h 205"/>
                <a:gd name="T108" fmla="*/ 213 w 214"/>
                <a:gd name="T109" fmla="*/ 197 h 205"/>
                <a:gd name="T110" fmla="*/ 205 w 214"/>
                <a:gd name="T111" fmla="*/ 183 h 205"/>
                <a:gd name="T112" fmla="*/ 202 w 214"/>
                <a:gd name="T113" fmla="*/ 177 h 205"/>
                <a:gd name="T114" fmla="*/ 207 w 214"/>
                <a:gd name="T115" fmla="*/ 137 h 205"/>
                <a:gd name="T116" fmla="*/ 204 w 214"/>
                <a:gd name="T117" fmla="*/ 95 h 205"/>
                <a:gd name="T118" fmla="*/ 190 w 214"/>
                <a:gd name="T119" fmla="*/ 57 h 205"/>
                <a:gd name="T120" fmla="*/ 170 w 214"/>
                <a:gd name="T121" fmla="*/ 25 h 205"/>
                <a:gd name="T122" fmla="*/ 144 w 214"/>
                <a:gd name="T123" fmla="*/ 6 h 205"/>
                <a:gd name="T124" fmla="*/ 120 w 214"/>
                <a:gd name="T12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5">
                  <a:moveTo>
                    <a:pt x="106" y="0"/>
                  </a:moveTo>
                  <a:lnTo>
                    <a:pt x="106" y="0"/>
                  </a:lnTo>
                  <a:lnTo>
                    <a:pt x="92" y="1"/>
                  </a:lnTo>
                  <a:lnTo>
                    <a:pt x="79" y="3"/>
                  </a:lnTo>
                  <a:lnTo>
                    <a:pt x="66" y="7"/>
                  </a:lnTo>
                  <a:lnTo>
                    <a:pt x="54" y="12"/>
                  </a:lnTo>
                  <a:lnTo>
                    <a:pt x="43" y="18"/>
                  </a:lnTo>
                  <a:lnTo>
                    <a:pt x="32" y="25"/>
                  </a:lnTo>
                  <a:lnTo>
                    <a:pt x="24" y="34"/>
                  </a:lnTo>
                  <a:lnTo>
                    <a:pt x="17" y="43"/>
                  </a:lnTo>
                  <a:lnTo>
                    <a:pt x="9" y="53"/>
                  </a:lnTo>
                  <a:lnTo>
                    <a:pt x="5" y="64"/>
                  </a:lnTo>
                  <a:lnTo>
                    <a:pt x="2" y="76"/>
                  </a:lnTo>
                  <a:lnTo>
                    <a:pt x="0" y="87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9" y="116"/>
                  </a:lnTo>
                  <a:lnTo>
                    <a:pt x="8" y="104"/>
                  </a:lnTo>
                  <a:lnTo>
                    <a:pt x="8" y="92"/>
                  </a:lnTo>
                  <a:lnTo>
                    <a:pt x="8" y="81"/>
                  </a:lnTo>
                  <a:lnTo>
                    <a:pt x="9" y="70"/>
                  </a:lnTo>
                  <a:lnTo>
                    <a:pt x="13" y="6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3" y="45"/>
                  </a:lnTo>
                  <a:lnTo>
                    <a:pt x="30" y="37"/>
                  </a:lnTo>
                  <a:lnTo>
                    <a:pt x="40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5" y="18"/>
                  </a:lnTo>
                  <a:lnTo>
                    <a:pt x="88" y="17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17"/>
                  </a:lnTo>
                  <a:lnTo>
                    <a:pt x="125" y="19"/>
                  </a:lnTo>
                  <a:lnTo>
                    <a:pt x="137" y="23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6" y="53"/>
                  </a:lnTo>
                  <a:lnTo>
                    <a:pt x="173" y="70"/>
                  </a:lnTo>
                  <a:lnTo>
                    <a:pt x="180" y="88"/>
                  </a:lnTo>
                  <a:lnTo>
                    <a:pt x="185" y="108"/>
                  </a:lnTo>
                  <a:lnTo>
                    <a:pt x="187" y="127"/>
                  </a:lnTo>
                  <a:lnTo>
                    <a:pt x="187" y="135"/>
                  </a:lnTo>
                  <a:lnTo>
                    <a:pt x="185" y="145"/>
                  </a:lnTo>
                  <a:lnTo>
                    <a:pt x="184" y="152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74" y="155"/>
                  </a:lnTo>
                  <a:lnTo>
                    <a:pt x="167" y="151"/>
                  </a:lnTo>
                  <a:lnTo>
                    <a:pt x="160" y="146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5" y="129"/>
                  </a:lnTo>
                  <a:lnTo>
                    <a:pt x="155" y="117"/>
                  </a:lnTo>
                  <a:lnTo>
                    <a:pt x="153" y="105"/>
                  </a:lnTo>
                  <a:lnTo>
                    <a:pt x="150" y="95"/>
                  </a:lnTo>
                  <a:lnTo>
                    <a:pt x="145" y="86"/>
                  </a:lnTo>
                  <a:lnTo>
                    <a:pt x="139" y="77"/>
                  </a:lnTo>
                  <a:lnTo>
                    <a:pt x="133" y="71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31" y="75"/>
                  </a:lnTo>
                  <a:lnTo>
                    <a:pt x="134" y="82"/>
                  </a:lnTo>
                  <a:lnTo>
                    <a:pt x="136" y="89"/>
                  </a:lnTo>
                  <a:lnTo>
                    <a:pt x="137" y="99"/>
                  </a:lnTo>
                  <a:lnTo>
                    <a:pt x="137" y="109"/>
                  </a:lnTo>
                  <a:lnTo>
                    <a:pt x="136" y="117"/>
                  </a:lnTo>
                  <a:lnTo>
                    <a:pt x="134" y="126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39"/>
                  </a:lnTo>
                  <a:lnTo>
                    <a:pt x="98" y="144"/>
                  </a:lnTo>
                  <a:lnTo>
                    <a:pt x="93" y="148"/>
                  </a:lnTo>
                  <a:lnTo>
                    <a:pt x="90" y="154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77" y="159"/>
                  </a:lnTo>
                  <a:lnTo>
                    <a:pt x="73" y="152"/>
                  </a:lnTo>
                  <a:lnTo>
                    <a:pt x="68" y="144"/>
                  </a:lnTo>
                  <a:lnTo>
                    <a:pt x="64" y="137"/>
                  </a:lnTo>
                  <a:lnTo>
                    <a:pt x="62" y="127"/>
                  </a:lnTo>
                  <a:lnTo>
                    <a:pt x="60" y="119"/>
                  </a:lnTo>
                  <a:lnTo>
                    <a:pt x="59" y="110"/>
                  </a:lnTo>
                  <a:lnTo>
                    <a:pt x="60" y="102"/>
                  </a:lnTo>
                  <a:lnTo>
                    <a:pt x="62" y="93"/>
                  </a:lnTo>
                  <a:lnTo>
                    <a:pt x="64" y="85"/>
                  </a:lnTo>
                  <a:lnTo>
                    <a:pt x="68" y="77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6" y="59"/>
                  </a:lnTo>
                  <a:lnTo>
                    <a:pt x="105" y="59"/>
                  </a:lnTo>
                  <a:lnTo>
                    <a:pt x="105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5" y="54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48"/>
                  </a:lnTo>
                  <a:lnTo>
                    <a:pt x="73" y="49"/>
                  </a:lnTo>
                  <a:lnTo>
                    <a:pt x="68" y="52"/>
                  </a:lnTo>
                  <a:lnTo>
                    <a:pt x="64" y="54"/>
                  </a:lnTo>
                  <a:lnTo>
                    <a:pt x="56" y="62"/>
                  </a:lnTo>
                  <a:lnTo>
                    <a:pt x="49" y="70"/>
                  </a:lnTo>
                  <a:lnTo>
                    <a:pt x="46" y="81"/>
                  </a:lnTo>
                  <a:lnTo>
                    <a:pt x="42" y="92"/>
                  </a:lnTo>
                  <a:lnTo>
                    <a:pt x="40" y="105"/>
                  </a:lnTo>
                  <a:lnTo>
                    <a:pt x="40" y="117"/>
                  </a:lnTo>
                  <a:lnTo>
                    <a:pt x="40" y="117"/>
                  </a:lnTo>
                  <a:lnTo>
                    <a:pt x="41" y="131"/>
                  </a:lnTo>
                  <a:lnTo>
                    <a:pt x="43" y="144"/>
                  </a:lnTo>
                  <a:lnTo>
                    <a:pt x="47" y="155"/>
                  </a:lnTo>
                  <a:lnTo>
                    <a:pt x="53" y="166"/>
                  </a:lnTo>
                  <a:lnTo>
                    <a:pt x="60" y="174"/>
                  </a:lnTo>
                  <a:lnTo>
                    <a:pt x="69" y="182"/>
                  </a:lnTo>
                  <a:lnTo>
                    <a:pt x="74" y="184"/>
                  </a:lnTo>
                  <a:lnTo>
                    <a:pt x="80" y="186"/>
                  </a:lnTo>
                  <a:lnTo>
                    <a:pt x="85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8" y="188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3" y="180"/>
                  </a:lnTo>
                  <a:lnTo>
                    <a:pt x="100" y="173"/>
                  </a:lnTo>
                  <a:lnTo>
                    <a:pt x="98" y="168"/>
                  </a:lnTo>
                  <a:lnTo>
                    <a:pt x="96" y="166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9" y="161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30" y="159"/>
                  </a:lnTo>
                  <a:lnTo>
                    <a:pt x="139" y="162"/>
                  </a:lnTo>
                  <a:lnTo>
                    <a:pt x="148" y="167"/>
                  </a:lnTo>
                  <a:lnTo>
                    <a:pt x="156" y="174"/>
                  </a:lnTo>
                  <a:lnTo>
                    <a:pt x="165" y="182"/>
                  </a:lnTo>
                  <a:lnTo>
                    <a:pt x="172" y="189"/>
                  </a:lnTo>
                  <a:lnTo>
                    <a:pt x="183" y="205"/>
                  </a:lnTo>
                  <a:lnTo>
                    <a:pt x="183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91" y="203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202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197"/>
                  </a:lnTo>
                  <a:lnTo>
                    <a:pt x="213" y="194"/>
                  </a:lnTo>
                  <a:lnTo>
                    <a:pt x="210" y="188"/>
                  </a:lnTo>
                  <a:lnTo>
                    <a:pt x="205" y="183"/>
                  </a:lnTo>
                  <a:lnTo>
                    <a:pt x="204" y="179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5" y="163"/>
                  </a:lnTo>
                  <a:lnTo>
                    <a:pt x="207" y="150"/>
                  </a:lnTo>
                  <a:lnTo>
                    <a:pt x="207" y="137"/>
                  </a:lnTo>
                  <a:lnTo>
                    <a:pt x="207" y="123"/>
                  </a:lnTo>
                  <a:lnTo>
                    <a:pt x="206" y="110"/>
                  </a:lnTo>
                  <a:lnTo>
                    <a:pt x="204" y="95"/>
                  </a:lnTo>
                  <a:lnTo>
                    <a:pt x="200" y="82"/>
                  </a:lnTo>
                  <a:lnTo>
                    <a:pt x="195" y="69"/>
                  </a:lnTo>
                  <a:lnTo>
                    <a:pt x="190" y="57"/>
                  </a:lnTo>
                  <a:lnTo>
                    <a:pt x="184" y="46"/>
                  </a:lnTo>
                  <a:lnTo>
                    <a:pt x="178" y="35"/>
                  </a:lnTo>
                  <a:lnTo>
                    <a:pt x="170" y="25"/>
                  </a:lnTo>
                  <a:lnTo>
                    <a:pt x="162" y="18"/>
                  </a:lnTo>
                  <a:lnTo>
                    <a:pt x="154" y="11"/>
                  </a:lnTo>
                  <a:lnTo>
                    <a:pt x="144" y="6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20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236"/>
            <p:cNvSpPr>
              <a:spLocks/>
            </p:cNvSpPr>
            <p:nvPr/>
          </p:nvSpPr>
          <p:spPr bwMode="auto">
            <a:xfrm>
              <a:off x="1066801" y="4681538"/>
              <a:ext cx="169863" cy="161925"/>
            </a:xfrm>
            <a:custGeom>
              <a:avLst/>
              <a:gdLst>
                <a:gd name="T0" fmla="*/ 92 w 214"/>
                <a:gd name="T1" fmla="*/ 1 h 205"/>
                <a:gd name="T2" fmla="*/ 54 w 214"/>
                <a:gd name="T3" fmla="*/ 12 h 205"/>
                <a:gd name="T4" fmla="*/ 24 w 214"/>
                <a:gd name="T5" fmla="*/ 34 h 205"/>
                <a:gd name="T6" fmla="*/ 5 w 214"/>
                <a:gd name="T7" fmla="*/ 64 h 205"/>
                <a:gd name="T8" fmla="*/ 0 w 214"/>
                <a:gd name="T9" fmla="*/ 100 h 205"/>
                <a:gd name="T10" fmla="*/ 12 w 214"/>
                <a:gd name="T11" fmla="*/ 139 h 205"/>
                <a:gd name="T12" fmla="*/ 8 w 214"/>
                <a:gd name="T13" fmla="*/ 104 h 205"/>
                <a:gd name="T14" fmla="*/ 9 w 214"/>
                <a:gd name="T15" fmla="*/ 70 h 205"/>
                <a:gd name="T16" fmla="*/ 17 w 214"/>
                <a:gd name="T17" fmla="*/ 52 h 205"/>
                <a:gd name="T18" fmla="*/ 40 w 214"/>
                <a:gd name="T19" fmla="*/ 31 h 205"/>
                <a:gd name="T20" fmla="*/ 75 w 214"/>
                <a:gd name="T21" fmla="*/ 18 h 205"/>
                <a:gd name="T22" fmla="*/ 100 w 214"/>
                <a:gd name="T23" fmla="*/ 15 h 205"/>
                <a:gd name="T24" fmla="*/ 137 w 214"/>
                <a:gd name="T25" fmla="*/ 23 h 205"/>
                <a:gd name="T26" fmla="*/ 151 w 214"/>
                <a:gd name="T27" fmla="*/ 32 h 205"/>
                <a:gd name="T28" fmla="*/ 173 w 214"/>
                <a:gd name="T29" fmla="*/ 70 h 205"/>
                <a:gd name="T30" fmla="*/ 187 w 214"/>
                <a:gd name="T31" fmla="*/ 127 h 205"/>
                <a:gd name="T32" fmla="*/ 184 w 214"/>
                <a:gd name="T33" fmla="*/ 152 h 205"/>
                <a:gd name="T34" fmla="*/ 174 w 214"/>
                <a:gd name="T35" fmla="*/ 155 h 205"/>
                <a:gd name="T36" fmla="*/ 153 w 214"/>
                <a:gd name="T37" fmla="*/ 142 h 205"/>
                <a:gd name="T38" fmla="*/ 155 w 214"/>
                <a:gd name="T39" fmla="*/ 117 h 205"/>
                <a:gd name="T40" fmla="*/ 145 w 214"/>
                <a:gd name="T41" fmla="*/ 86 h 205"/>
                <a:gd name="T42" fmla="*/ 127 w 214"/>
                <a:gd name="T43" fmla="*/ 69 h 205"/>
                <a:gd name="T44" fmla="*/ 134 w 214"/>
                <a:gd name="T45" fmla="*/ 82 h 205"/>
                <a:gd name="T46" fmla="*/ 137 w 214"/>
                <a:gd name="T47" fmla="*/ 109 h 205"/>
                <a:gd name="T48" fmla="*/ 132 w 214"/>
                <a:gd name="T49" fmla="*/ 134 h 205"/>
                <a:gd name="T50" fmla="*/ 123 w 214"/>
                <a:gd name="T51" fmla="*/ 133 h 205"/>
                <a:gd name="T52" fmla="*/ 103 w 214"/>
                <a:gd name="T53" fmla="*/ 139 h 205"/>
                <a:gd name="T54" fmla="*/ 90 w 214"/>
                <a:gd name="T55" fmla="*/ 154 h 205"/>
                <a:gd name="T56" fmla="*/ 77 w 214"/>
                <a:gd name="T57" fmla="*/ 159 h 205"/>
                <a:gd name="T58" fmla="*/ 64 w 214"/>
                <a:gd name="T59" fmla="*/ 137 h 205"/>
                <a:gd name="T60" fmla="*/ 59 w 214"/>
                <a:gd name="T61" fmla="*/ 110 h 205"/>
                <a:gd name="T62" fmla="*/ 64 w 214"/>
                <a:gd name="T63" fmla="*/ 85 h 205"/>
                <a:gd name="T64" fmla="*/ 79 w 214"/>
                <a:gd name="T65" fmla="*/ 66 h 205"/>
                <a:gd name="T66" fmla="*/ 105 w 214"/>
                <a:gd name="T67" fmla="*/ 59 h 205"/>
                <a:gd name="T68" fmla="*/ 113 w 214"/>
                <a:gd name="T69" fmla="*/ 59 h 205"/>
                <a:gd name="T70" fmla="*/ 90 w 214"/>
                <a:gd name="T71" fmla="*/ 48 h 205"/>
                <a:gd name="T72" fmla="*/ 77 w 214"/>
                <a:gd name="T73" fmla="*/ 48 h 205"/>
                <a:gd name="T74" fmla="*/ 64 w 214"/>
                <a:gd name="T75" fmla="*/ 54 h 205"/>
                <a:gd name="T76" fmla="*/ 46 w 214"/>
                <a:gd name="T77" fmla="*/ 81 h 205"/>
                <a:gd name="T78" fmla="*/ 40 w 214"/>
                <a:gd name="T79" fmla="*/ 117 h 205"/>
                <a:gd name="T80" fmla="*/ 43 w 214"/>
                <a:gd name="T81" fmla="*/ 144 h 205"/>
                <a:gd name="T82" fmla="*/ 60 w 214"/>
                <a:gd name="T83" fmla="*/ 174 h 205"/>
                <a:gd name="T84" fmla="*/ 80 w 214"/>
                <a:gd name="T85" fmla="*/ 186 h 205"/>
                <a:gd name="T86" fmla="*/ 91 w 214"/>
                <a:gd name="T87" fmla="*/ 188 h 205"/>
                <a:gd name="T88" fmla="*/ 106 w 214"/>
                <a:gd name="T89" fmla="*/ 185 h 205"/>
                <a:gd name="T90" fmla="*/ 98 w 214"/>
                <a:gd name="T91" fmla="*/ 168 h 205"/>
                <a:gd name="T92" fmla="*/ 92 w 214"/>
                <a:gd name="T93" fmla="*/ 165 h 205"/>
                <a:gd name="T94" fmla="*/ 113 w 214"/>
                <a:gd name="T95" fmla="*/ 157 h 205"/>
                <a:gd name="T96" fmla="*/ 130 w 214"/>
                <a:gd name="T97" fmla="*/ 159 h 205"/>
                <a:gd name="T98" fmla="*/ 156 w 214"/>
                <a:gd name="T99" fmla="*/ 174 h 205"/>
                <a:gd name="T100" fmla="*/ 183 w 214"/>
                <a:gd name="T101" fmla="*/ 205 h 205"/>
                <a:gd name="T102" fmla="*/ 185 w 214"/>
                <a:gd name="T103" fmla="*/ 205 h 205"/>
                <a:gd name="T104" fmla="*/ 196 w 214"/>
                <a:gd name="T105" fmla="*/ 203 h 205"/>
                <a:gd name="T106" fmla="*/ 208 w 214"/>
                <a:gd name="T107" fmla="*/ 202 h 205"/>
                <a:gd name="T108" fmla="*/ 213 w 214"/>
                <a:gd name="T109" fmla="*/ 197 h 205"/>
                <a:gd name="T110" fmla="*/ 205 w 214"/>
                <a:gd name="T111" fmla="*/ 183 h 205"/>
                <a:gd name="T112" fmla="*/ 202 w 214"/>
                <a:gd name="T113" fmla="*/ 177 h 205"/>
                <a:gd name="T114" fmla="*/ 207 w 214"/>
                <a:gd name="T115" fmla="*/ 137 h 205"/>
                <a:gd name="T116" fmla="*/ 204 w 214"/>
                <a:gd name="T117" fmla="*/ 95 h 205"/>
                <a:gd name="T118" fmla="*/ 190 w 214"/>
                <a:gd name="T119" fmla="*/ 57 h 205"/>
                <a:gd name="T120" fmla="*/ 170 w 214"/>
                <a:gd name="T121" fmla="*/ 25 h 205"/>
                <a:gd name="T122" fmla="*/ 144 w 214"/>
                <a:gd name="T123" fmla="*/ 6 h 205"/>
                <a:gd name="T124" fmla="*/ 120 w 214"/>
                <a:gd name="T12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5">
                  <a:moveTo>
                    <a:pt x="106" y="0"/>
                  </a:moveTo>
                  <a:lnTo>
                    <a:pt x="106" y="0"/>
                  </a:lnTo>
                  <a:lnTo>
                    <a:pt x="92" y="1"/>
                  </a:lnTo>
                  <a:lnTo>
                    <a:pt x="79" y="3"/>
                  </a:lnTo>
                  <a:lnTo>
                    <a:pt x="66" y="7"/>
                  </a:lnTo>
                  <a:lnTo>
                    <a:pt x="54" y="12"/>
                  </a:lnTo>
                  <a:lnTo>
                    <a:pt x="43" y="18"/>
                  </a:lnTo>
                  <a:lnTo>
                    <a:pt x="32" y="25"/>
                  </a:lnTo>
                  <a:lnTo>
                    <a:pt x="24" y="34"/>
                  </a:lnTo>
                  <a:lnTo>
                    <a:pt x="17" y="43"/>
                  </a:lnTo>
                  <a:lnTo>
                    <a:pt x="9" y="53"/>
                  </a:lnTo>
                  <a:lnTo>
                    <a:pt x="5" y="64"/>
                  </a:lnTo>
                  <a:lnTo>
                    <a:pt x="2" y="76"/>
                  </a:lnTo>
                  <a:lnTo>
                    <a:pt x="0" y="87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9" y="116"/>
                  </a:lnTo>
                  <a:lnTo>
                    <a:pt x="8" y="104"/>
                  </a:lnTo>
                  <a:lnTo>
                    <a:pt x="8" y="92"/>
                  </a:lnTo>
                  <a:lnTo>
                    <a:pt x="8" y="81"/>
                  </a:lnTo>
                  <a:lnTo>
                    <a:pt x="9" y="70"/>
                  </a:lnTo>
                  <a:lnTo>
                    <a:pt x="13" y="6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3" y="45"/>
                  </a:lnTo>
                  <a:lnTo>
                    <a:pt x="30" y="37"/>
                  </a:lnTo>
                  <a:lnTo>
                    <a:pt x="40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5" y="18"/>
                  </a:lnTo>
                  <a:lnTo>
                    <a:pt x="88" y="17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17"/>
                  </a:lnTo>
                  <a:lnTo>
                    <a:pt x="125" y="19"/>
                  </a:lnTo>
                  <a:lnTo>
                    <a:pt x="137" y="23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6" y="53"/>
                  </a:lnTo>
                  <a:lnTo>
                    <a:pt x="173" y="70"/>
                  </a:lnTo>
                  <a:lnTo>
                    <a:pt x="180" y="88"/>
                  </a:lnTo>
                  <a:lnTo>
                    <a:pt x="185" y="108"/>
                  </a:lnTo>
                  <a:lnTo>
                    <a:pt x="187" y="127"/>
                  </a:lnTo>
                  <a:lnTo>
                    <a:pt x="187" y="135"/>
                  </a:lnTo>
                  <a:lnTo>
                    <a:pt x="185" y="145"/>
                  </a:lnTo>
                  <a:lnTo>
                    <a:pt x="184" y="152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74" y="155"/>
                  </a:lnTo>
                  <a:lnTo>
                    <a:pt x="167" y="151"/>
                  </a:lnTo>
                  <a:lnTo>
                    <a:pt x="160" y="146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5" y="129"/>
                  </a:lnTo>
                  <a:lnTo>
                    <a:pt x="155" y="117"/>
                  </a:lnTo>
                  <a:lnTo>
                    <a:pt x="153" y="105"/>
                  </a:lnTo>
                  <a:lnTo>
                    <a:pt x="150" y="95"/>
                  </a:lnTo>
                  <a:lnTo>
                    <a:pt x="145" y="86"/>
                  </a:lnTo>
                  <a:lnTo>
                    <a:pt x="139" y="77"/>
                  </a:lnTo>
                  <a:lnTo>
                    <a:pt x="133" y="71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31" y="75"/>
                  </a:lnTo>
                  <a:lnTo>
                    <a:pt x="134" y="82"/>
                  </a:lnTo>
                  <a:lnTo>
                    <a:pt x="136" y="89"/>
                  </a:lnTo>
                  <a:lnTo>
                    <a:pt x="137" y="99"/>
                  </a:lnTo>
                  <a:lnTo>
                    <a:pt x="137" y="109"/>
                  </a:lnTo>
                  <a:lnTo>
                    <a:pt x="136" y="117"/>
                  </a:lnTo>
                  <a:lnTo>
                    <a:pt x="134" y="126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39"/>
                  </a:lnTo>
                  <a:lnTo>
                    <a:pt x="98" y="144"/>
                  </a:lnTo>
                  <a:lnTo>
                    <a:pt x="93" y="148"/>
                  </a:lnTo>
                  <a:lnTo>
                    <a:pt x="90" y="154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77" y="159"/>
                  </a:lnTo>
                  <a:lnTo>
                    <a:pt x="73" y="152"/>
                  </a:lnTo>
                  <a:lnTo>
                    <a:pt x="68" y="144"/>
                  </a:lnTo>
                  <a:lnTo>
                    <a:pt x="64" y="137"/>
                  </a:lnTo>
                  <a:lnTo>
                    <a:pt x="62" y="127"/>
                  </a:lnTo>
                  <a:lnTo>
                    <a:pt x="60" y="119"/>
                  </a:lnTo>
                  <a:lnTo>
                    <a:pt x="59" y="110"/>
                  </a:lnTo>
                  <a:lnTo>
                    <a:pt x="60" y="102"/>
                  </a:lnTo>
                  <a:lnTo>
                    <a:pt x="62" y="93"/>
                  </a:lnTo>
                  <a:lnTo>
                    <a:pt x="64" y="85"/>
                  </a:lnTo>
                  <a:lnTo>
                    <a:pt x="68" y="77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6" y="59"/>
                  </a:lnTo>
                  <a:lnTo>
                    <a:pt x="105" y="59"/>
                  </a:lnTo>
                  <a:lnTo>
                    <a:pt x="105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5" y="54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48"/>
                  </a:lnTo>
                  <a:lnTo>
                    <a:pt x="73" y="49"/>
                  </a:lnTo>
                  <a:lnTo>
                    <a:pt x="68" y="52"/>
                  </a:lnTo>
                  <a:lnTo>
                    <a:pt x="64" y="54"/>
                  </a:lnTo>
                  <a:lnTo>
                    <a:pt x="56" y="62"/>
                  </a:lnTo>
                  <a:lnTo>
                    <a:pt x="49" y="70"/>
                  </a:lnTo>
                  <a:lnTo>
                    <a:pt x="46" y="81"/>
                  </a:lnTo>
                  <a:lnTo>
                    <a:pt x="42" y="92"/>
                  </a:lnTo>
                  <a:lnTo>
                    <a:pt x="40" y="105"/>
                  </a:lnTo>
                  <a:lnTo>
                    <a:pt x="40" y="117"/>
                  </a:lnTo>
                  <a:lnTo>
                    <a:pt x="40" y="117"/>
                  </a:lnTo>
                  <a:lnTo>
                    <a:pt x="41" y="131"/>
                  </a:lnTo>
                  <a:lnTo>
                    <a:pt x="43" y="144"/>
                  </a:lnTo>
                  <a:lnTo>
                    <a:pt x="47" y="155"/>
                  </a:lnTo>
                  <a:lnTo>
                    <a:pt x="53" y="166"/>
                  </a:lnTo>
                  <a:lnTo>
                    <a:pt x="60" y="174"/>
                  </a:lnTo>
                  <a:lnTo>
                    <a:pt x="69" y="182"/>
                  </a:lnTo>
                  <a:lnTo>
                    <a:pt x="74" y="184"/>
                  </a:lnTo>
                  <a:lnTo>
                    <a:pt x="80" y="186"/>
                  </a:lnTo>
                  <a:lnTo>
                    <a:pt x="85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8" y="188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3" y="180"/>
                  </a:lnTo>
                  <a:lnTo>
                    <a:pt x="100" y="173"/>
                  </a:lnTo>
                  <a:lnTo>
                    <a:pt x="98" y="168"/>
                  </a:lnTo>
                  <a:lnTo>
                    <a:pt x="96" y="166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9" y="161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30" y="159"/>
                  </a:lnTo>
                  <a:lnTo>
                    <a:pt x="139" y="162"/>
                  </a:lnTo>
                  <a:lnTo>
                    <a:pt x="148" y="167"/>
                  </a:lnTo>
                  <a:lnTo>
                    <a:pt x="156" y="174"/>
                  </a:lnTo>
                  <a:lnTo>
                    <a:pt x="165" y="182"/>
                  </a:lnTo>
                  <a:lnTo>
                    <a:pt x="172" y="189"/>
                  </a:lnTo>
                  <a:lnTo>
                    <a:pt x="183" y="205"/>
                  </a:lnTo>
                  <a:lnTo>
                    <a:pt x="183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91" y="203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202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197"/>
                  </a:lnTo>
                  <a:lnTo>
                    <a:pt x="213" y="194"/>
                  </a:lnTo>
                  <a:lnTo>
                    <a:pt x="210" y="188"/>
                  </a:lnTo>
                  <a:lnTo>
                    <a:pt x="205" y="183"/>
                  </a:lnTo>
                  <a:lnTo>
                    <a:pt x="204" y="179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5" y="163"/>
                  </a:lnTo>
                  <a:lnTo>
                    <a:pt x="207" y="150"/>
                  </a:lnTo>
                  <a:lnTo>
                    <a:pt x="207" y="137"/>
                  </a:lnTo>
                  <a:lnTo>
                    <a:pt x="207" y="123"/>
                  </a:lnTo>
                  <a:lnTo>
                    <a:pt x="206" y="110"/>
                  </a:lnTo>
                  <a:lnTo>
                    <a:pt x="204" y="95"/>
                  </a:lnTo>
                  <a:lnTo>
                    <a:pt x="200" y="82"/>
                  </a:lnTo>
                  <a:lnTo>
                    <a:pt x="195" y="69"/>
                  </a:lnTo>
                  <a:lnTo>
                    <a:pt x="190" y="57"/>
                  </a:lnTo>
                  <a:lnTo>
                    <a:pt x="184" y="46"/>
                  </a:lnTo>
                  <a:lnTo>
                    <a:pt x="178" y="35"/>
                  </a:lnTo>
                  <a:lnTo>
                    <a:pt x="170" y="25"/>
                  </a:lnTo>
                  <a:lnTo>
                    <a:pt x="162" y="18"/>
                  </a:lnTo>
                  <a:lnTo>
                    <a:pt x="154" y="11"/>
                  </a:lnTo>
                  <a:lnTo>
                    <a:pt x="144" y="6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20" y="1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237"/>
            <p:cNvSpPr>
              <a:spLocks/>
            </p:cNvSpPr>
            <p:nvPr/>
          </p:nvSpPr>
          <p:spPr bwMode="auto">
            <a:xfrm>
              <a:off x="1093788" y="4824413"/>
              <a:ext cx="109538" cy="155575"/>
            </a:xfrm>
            <a:custGeom>
              <a:avLst/>
              <a:gdLst>
                <a:gd name="T0" fmla="*/ 83 w 138"/>
                <a:gd name="T1" fmla="*/ 0 h 196"/>
                <a:gd name="T2" fmla="*/ 79 w 138"/>
                <a:gd name="T3" fmla="*/ 0 h 196"/>
                <a:gd name="T4" fmla="*/ 77 w 138"/>
                <a:gd name="T5" fmla="*/ 8 h 196"/>
                <a:gd name="T6" fmla="*/ 80 w 138"/>
                <a:gd name="T7" fmla="*/ 12 h 196"/>
                <a:gd name="T8" fmla="*/ 85 w 138"/>
                <a:gd name="T9" fmla="*/ 22 h 196"/>
                <a:gd name="T10" fmla="*/ 83 w 138"/>
                <a:gd name="T11" fmla="*/ 27 h 196"/>
                <a:gd name="T12" fmla="*/ 72 w 138"/>
                <a:gd name="T13" fmla="*/ 36 h 196"/>
                <a:gd name="T14" fmla="*/ 58 w 138"/>
                <a:gd name="T15" fmla="*/ 38 h 196"/>
                <a:gd name="T16" fmla="*/ 49 w 138"/>
                <a:gd name="T17" fmla="*/ 38 h 196"/>
                <a:gd name="T18" fmla="*/ 32 w 138"/>
                <a:gd name="T19" fmla="*/ 33 h 196"/>
                <a:gd name="T20" fmla="*/ 17 w 138"/>
                <a:gd name="T21" fmla="*/ 25 h 196"/>
                <a:gd name="T22" fmla="*/ 3 w 138"/>
                <a:gd name="T23" fmla="*/ 15 h 196"/>
                <a:gd name="T24" fmla="*/ 0 w 138"/>
                <a:gd name="T25" fmla="*/ 10 h 196"/>
                <a:gd name="T26" fmla="*/ 13 w 138"/>
                <a:gd name="T27" fmla="*/ 33 h 196"/>
                <a:gd name="T28" fmla="*/ 35 w 138"/>
                <a:gd name="T29" fmla="*/ 48 h 196"/>
                <a:gd name="T30" fmla="*/ 36 w 138"/>
                <a:gd name="T31" fmla="*/ 73 h 196"/>
                <a:gd name="T32" fmla="*/ 45 w 138"/>
                <a:gd name="T33" fmla="*/ 118 h 196"/>
                <a:gd name="T34" fmla="*/ 62 w 138"/>
                <a:gd name="T35" fmla="*/ 156 h 196"/>
                <a:gd name="T36" fmla="*/ 87 w 138"/>
                <a:gd name="T37" fmla="*/ 185 h 196"/>
                <a:gd name="T38" fmla="*/ 103 w 138"/>
                <a:gd name="T39" fmla="*/ 196 h 196"/>
                <a:gd name="T40" fmla="*/ 75 w 138"/>
                <a:gd name="T41" fmla="*/ 146 h 196"/>
                <a:gd name="T42" fmla="*/ 59 w 138"/>
                <a:gd name="T43" fmla="*/ 111 h 196"/>
                <a:gd name="T44" fmla="*/ 52 w 138"/>
                <a:gd name="T45" fmla="*/ 82 h 196"/>
                <a:gd name="T46" fmla="*/ 51 w 138"/>
                <a:gd name="T47" fmla="*/ 60 h 196"/>
                <a:gd name="T48" fmla="*/ 51 w 138"/>
                <a:gd name="T49" fmla="*/ 48 h 196"/>
                <a:gd name="T50" fmla="*/ 60 w 138"/>
                <a:gd name="T51" fmla="*/ 50 h 196"/>
                <a:gd name="T52" fmla="*/ 68 w 138"/>
                <a:gd name="T53" fmla="*/ 51 h 196"/>
                <a:gd name="T54" fmla="*/ 70 w 138"/>
                <a:gd name="T55" fmla="*/ 53 h 196"/>
                <a:gd name="T56" fmla="*/ 72 w 138"/>
                <a:gd name="T57" fmla="*/ 90 h 196"/>
                <a:gd name="T58" fmla="*/ 82 w 138"/>
                <a:gd name="T59" fmla="*/ 119 h 196"/>
                <a:gd name="T60" fmla="*/ 98 w 138"/>
                <a:gd name="T61" fmla="*/ 145 h 196"/>
                <a:gd name="T62" fmla="*/ 114 w 138"/>
                <a:gd name="T63" fmla="*/ 168 h 196"/>
                <a:gd name="T64" fmla="*/ 127 w 138"/>
                <a:gd name="T65" fmla="*/ 159 h 196"/>
                <a:gd name="T66" fmla="*/ 138 w 138"/>
                <a:gd name="T67" fmla="*/ 148 h 196"/>
                <a:gd name="T68" fmla="*/ 128 w 138"/>
                <a:gd name="T69" fmla="*/ 140 h 196"/>
                <a:gd name="T70" fmla="*/ 110 w 138"/>
                <a:gd name="T71" fmla="*/ 119 h 196"/>
                <a:gd name="T72" fmla="*/ 98 w 138"/>
                <a:gd name="T73" fmla="*/ 94 h 196"/>
                <a:gd name="T74" fmla="*/ 91 w 138"/>
                <a:gd name="T75" fmla="*/ 62 h 196"/>
                <a:gd name="T76" fmla="*/ 91 w 138"/>
                <a:gd name="T77" fmla="*/ 43 h 196"/>
                <a:gd name="T78" fmla="*/ 94 w 138"/>
                <a:gd name="T79" fmla="*/ 44 h 196"/>
                <a:gd name="T80" fmla="*/ 100 w 138"/>
                <a:gd name="T81" fmla="*/ 42 h 196"/>
                <a:gd name="T82" fmla="*/ 103 w 138"/>
                <a:gd name="T83" fmla="*/ 40 h 196"/>
                <a:gd name="T84" fmla="*/ 106 w 138"/>
                <a:gd name="T85" fmla="*/ 40 h 196"/>
                <a:gd name="T86" fmla="*/ 110 w 138"/>
                <a:gd name="T87" fmla="*/ 40 h 196"/>
                <a:gd name="T88" fmla="*/ 120 w 138"/>
                <a:gd name="T89" fmla="*/ 53 h 196"/>
                <a:gd name="T90" fmla="*/ 128 w 138"/>
                <a:gd name="T91" fmla="*/ 61 h 196"/>
                <a:gd name="T92" fmla="*/ 131 w 138"/>
                <a:gd name="T93" fmla="*/ 61 h 196"/>
                <a:gd name="T94" fmla="*/ 133 w 138"/>
                <a:gd name="T95" fmla="*/ 60 h 196"/>
                <a:gd name="T96" fmla="*/ 126 w 138"/>
                <a:gd name="T97" fmla="*/ 40 h 196"/>
                <a:gd name="T98" fmla="*/ 116 w 138"/>
                <a:gd name="T99" fmla="*/ 21 h 196"/>
                <a:gd name="T100" fmla="*/ 103 w 138"/>
                <a:gd name="T101" fmla="*/ 6 h 196"/>
                <a:gd name="T102" fmla="*/ 89 w 138"/>
                <a:gd name="T10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96">
                  <a:moveTo>
                    <a:pt x="83" y="0"/>
                  </a:moveTo>
                  <a:lnTo>
                    <a:pt x="8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7" y="5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2"/>
                  </a:lnTo>
                  <a:lnTo>
                    <a:pt x="83" y="19"/>
                  </a:lnTo>
                  <a:lnTo>
                    <a:pt x="85" y="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5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9" y="38"/>
                  </a:lnTo>
                  <a:lnTo>
                    <a:pt x="41" y="36"/>
                  </a:lnTo>
                  <a:lnTo>
                    <a:pt x="32" y="33"/>
                  </a:lnTo>
                  <a:lnTo>
                    <a:pt x="24" y="28"/>
                  </a:lnTo>
                  <a:lnTo>
                    <a:pt x="17" y="25"/>
                  </a:lnTo>
                  <a:lnTo>
                    <a:pt x="9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3" y="33"/>
                  </a:lnTo>
                  <a:lnTo>
                    <a:pt x="23" y="42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73"/>
                  </a:lnTo>
                  <a:lnTo>
                    <a:pt x="40" y="97"/>
                  </a:lnTo>
                  <a:lnTo>
                    <a:pt x="45" y="118"/>
                  </a:lnTo>
                  <a:lnTo>
                    <a:pt x="52" y="137"/>
                  </a:lnTo>
                  <a:lnTo>
                    <a:pt x="62" y="156"/>
                  </a:lnTo>
                  <a:lnTo>
                    <a:pt x="74" y="171"/>
                  </a:lnTo>
                  <a:lnTo>
                    <a:pt x="87" y="185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85" y="163"/>
                  </a:lnTo>
                  <a:lnTo>
                    <a:pt x="75" y="146"/>
                  </a:lnTo>
                  <a:lnTo>
                    <a:pt x="66" y="129"/>
                  </a:lnTo>
                  <a:lnTo>
                    <a:pt x="59" y="111"/>
                  </a:lnTo>
                  <a:lnTo>
                    <a:pt x="53" y="91"/>
                  </a:lnTo>
                  <a:lnTo>
                    <a:pt x="52" y="82"/>
                  </a:lnTo>
                  <a:lnTo>
                    <a:pt x="51" y="71"/>
                  </a:lnTo>
                  <a:lnTo>
                    <a:pt x="51" y="60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6" y="49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68" y="51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0" y="73"/>
                  </a:lnTo>
                  <a:lnTo>
                    <a:pt x="72" y="90"/>
                  </a:lnTo>
                  <a:lnTo>
                    <a:pt x="76" y="106"/>
                  </a:lnTo>
                  <a:lnTo>
                    <a:pt x="82" y="119"/>
                  </a:lnTo>
                  <a:lnTo>
                    <a:pt x="89" y="133"/>
                  </a:lnTo>
                  <a:lnTo>
                    <a:pt x="98" y="145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21" y="164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28" y="140"/>
                  </a:lnTo>
                  <a:lnTo>
                    <a:pt x="119" y="130"/>
                  </a:lnTo>
                  <a:lnTo>
                    <a:pt x="110" y="119"/>
                  </a:lnTo>
                  <a:lnTo>
                    <a:pt x="103" y="107"/>
                  </a:lnTo>
                  <a:lnTo>
                    <a:pt x="98" y="94"/>
                  </a:lnTo>
                  <a:lnTo>
                    <a:pt x="93" y="79"/>
                  </a:lnTo>
                  <a:lnTo>
                    <a:pt x="91" y="6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43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5" y="46"/>
                  </a:lnTo>
                  <a:lnTo>
                    <a:pt x="120" y="53"/>
                  </a:lnTo>
                  <a:lnTo>
                    <a:pt x="126" y="59"/>
                  </a:lnTo>
                  <a:lnTo>
                    <a:pt x="128" y="6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2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26" y="40"/>
                  </a:lnTo>
                  <a:lnTo>
                    <a:pt x="121" y="31"/>
                  </a:lnTo>
                  <a:lnTo>
                    <a:pt x="116" y="21"/>
                  </a:lnTo>
                  <a:lnTo>
                    <a:pt x="109" y="12"/>
                  </a:lnTo>
                  <a:lnTo>
                    <a:pt x="103" y="6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238"/>
            <p:cNvSpPr>
              <a:spLocks/>
            </p:cNvSpPr>
            <p:nvPr/>
          </p:nvSpPr>
          <p:spPr bwMode="auto">
            <a:xfrm>
              <a:off x="1093788" y="4824413"/>
              <a:ext cx="109538" cy="155575"/>
            </a:xfrm>
            <a:custGeom>
              <a:avLst/>
              <a:gdLst>
                <a:gd name="T0" fmla="*/ 83 w 138"/>
                <a:gd name="T1" fmla="*/ 0 h 196"/>
                <a:gd name="T2" fmla="*/ 79 w 138"/>
                <a:gd name="T3" fmla="*/ 0 h 196"/>
                <a:gd name="T4" fmla="*/ 77 w 138"/>
                <a:gd name="T5" fmla="*/ 8 h 196"/>
                <a:gd name="T6" fmla="*/ 80 w 138"/>
                <a:gd name="T7" fmla="*/ 12 h 196"/>
                <a:gd name="T8" fmla="*/ 85 w 138"/>
                <a:gd name="T9" fmla="*/ 22 h 196"/>
                <a:gd name="T10" fmla="*/ 83 w 138"/>
                <a:gd name="T11" fmla="*/ 27 h 196"/>
                <a:gd name="T12" fmla="*/ 72 w 138"/>
                <a:gd name="T13" fmla="*/ 36 h 196"/>
                <a:gd name="T14" fmla="*/ 58 w 138"/>
                <a:gd name="T15" fmla="*/ 38 h 196"/>
                <a:gd name="T16" fmla="*/ 49 w 138"/>
                <a:gd name="T17" fmla="*/ 38 h 196"/>
                <a:gd name="T18" fmla="*/ 32 w 138"/>
                <a:gd name="T19" fmla="*/ 33 h 196"/>
                <a:gd name="T20" fmla="*/ 17 w 138"/>
                <a:gd name="T21" fmla="*/ 25 h 196"/>
                <a:gd name="T22" fmla="*/ 3 w 138"/>
                <a:gd name="T23" fmla="*/ 15 h 196"/>
                <a:gd name="T24" fmla="*/ 0 w 138"/>
                <a:gd name="T25" fmla="*/ 10 h 196"/>
                <a:gd name="T26" fmla="*/ 13 w 138"/>
                <a:gd name="T27" fmla="*/ 33 h 196"/>
                <a:gd name="T28" fmla="*/ 35 w 138"/>
                <a:gd name="T29" fmla="*/ 48 h 196"/>
                <a:gd name="T30" fmla="*/ 36 w 138"/>
                <a:gd name="T31" fmla="*/ 73 h 196"/>
                <a:gd name="T32" fmla="*/ 45 w 138"/>
                <a:gd name="T33" fmla="*/ 118 h 196"/>
                <a:gd name="T34" fmla="*/ 62 w 138"/>
                <a:gd name="T35" fmla="*/ 156 h 196"/>
                <a:gd name="T36" fmla="*/ 87 w 138"/>
                <a:gd name="T37" fmla="*/ 185 h 196"/>
                <a:gd name="T38" fmla="*/ 103 w 138"/>
                <a:gd name="T39" fmla="*/ 196 h 196"/>
                <a:gd name="T40" fmla="*/ 75 w 138"/>
                <a:gd name="T41" fmla="*/ 146 h 196"/>
                <a:gd name="T42" fmla="*/ 59 w 138"/>
                <a:gd name="T43" fmla="*/ 111 h 196"/>
                <a:gd name="T44" fmla="*/ 52 w 138"/>
                <a:gd name="T45" fmla="*/ 82 h 196"/>
                <a:gd name="T46" fmla="*/ 51 w 138"/>
                <a:gd name="T47" fmla="*/ 60 h 196"/>
                <a:gd name="T48" fmla="*/ 51 w 138"/>
                <a:gd name="T49" fmla="*/ 48 h 196"/>
                <a:gd name="T50" fmla="*/ 60 w 138"/>
                <a:gd name="T51" fmla="*/ 50 h 196"/>
                <a:gd name="T52" fmla="*/ 68 w 138"/>
                <a:gd name="T53" fmla="*/ 51 h 196"/>
                <a:gd name="T54" fmla="*/ 70 w 138"/>
                <a:gd name="T55" fmla="*/ 53 h 196"/>
                <a:gd name="T56" fmla="*/ 72 w 138"/>
                <a:gd name="T57" fmla="*/ 90 h 196"/>
                <a:gd name="T58" fmla="*/ 82 w 138"/>
                <a:gd name="T59" fmla="*/ 119 h 196"/>
                <a:gd name="T60" fmla="*/ 98 w 138"/>
                <a:gd name="T61" fmla="*/ 145 h 196"/>
                <a:gd name="T62" fmla="*/ 114 w 138"/>
                <a:gd name="T63" fmla="*/ 168 h 196"/>
                <a:gd name="T64" fmla="*/ 127 w 138"/>
                <a:gd name="T65" fmla="*/ 159 h 196"/>
                <a:gd name="T66" fmla="*/ 138 w 138"/>
                <a:gd name="T67" fmla="*/ 148 h 196"/>
                <a:gd name="T68" fmla="*/ 128 w 138"/>
                <a:gd name="T69" fmla="*/ 140 h 196"/>
                <a:gd name="T70" fmla="*/ 110 w 138"/>
                <a:gd name="T71" fmla="*/ 119 h 196"/>
                <a:gd name="T72" fmla="*/ 98 w 138"/>
                <a:gd name="T73" fmla="*/ 94 h 196"/>
                <a:gd name="T74" fmla="*/ 91 w 138"/>
                <a:gd name="T75" fmla="*/ 62 h 196"/>
                <a:gd name="T76" fmla="*/ 91 w 138"/>
                <a:gd name="T77" fmla="*/ 43 h 196"/>
                <a:gd name="T78" fmla="*/ 94 w 138"/>
                <a:gd name="T79" fmla="*/ 44 h 196"/>
                <a:gd name="T80" fmla="*/ 100 w 138"/>
                <a:gd name="T81" fmla="*/ 42 h 196"/>
                <a:gd name="T82" fmla="*/ 103 w 138"/>
                <a:gd name="T83" fmla="*/ 40 h 196"/>
                <a:gd name="T84" fmla="*/ 106 w 138"/>
                <a:gd name="T85" fmla="*/ 40 h 196"/>
                <a:gd name="T86" fmla="*/ 110 w 138"/>
                <a:gd name="T87" fmla="*/ 40 h 196"/>
                <a:gd name="T88" fmla="*/ 120 w 138"/>
                <a:gd name="T89" fmla="*/ 53 h 196"/>
                <a:gd name="T90" fmla="*/ 128 w 138"/>
                <a:gd name="T91" fmla="*/ 61 h 196"/>
                <a:gd name="T92" fmla="*/ 131 w 138"/>
                <a:gd name="T93" fmla="*/ 61 h 196"/>
                <a:gd name="T94" fmla="*/ 133 w 138"/>
                <a:gd name="T95" fmla="*/ 60 h 196"/>
                <a:gd name="T96" fmla="*/ 126 w 138"/>
                <a:gd name="T97" fmla="*/ 40 h 196"/>
                <a:gd name="T98" fmla="*/ 116 w 138"/>
                <a:gd name="T99" fmla="*/ 21 h 196"/>
                <a:gd name="T100" fmla="*/ 103 w 138"/>
                <a:gd name="T101" fmla="*/ 6 h 196"/>
                <a:gd name="T102" fmla="*/ 89 w 138"/>
                <a:gd name="T10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96">
                  <a:moveTo>
                    <a:pt x="83" y="0"/>
                  </a:moveTo>
                  <a:lnTo>
                    <a:pt x="8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7" y="5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2"/>
                  </a:lnTo>
                  <a:lnTo>
                    <a:pt x="83" y="19"/>
                  </a:lnTo>
                  <a:lnTo>
                    <a:pt x="85" y="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5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9" y="38"/>
                  </a:lnTo>
                  <a:lnTo>
                    <a:pt x="41" y="36"/>
                  </a:lnTo>
                  <a:lnTo>
                    <a:pt x="32" y="33"/>
                  </a:lnTo>
                  <a:lnTo>
                    <a:pt x="24" y="28"/>
                  </a:lnTo>
                  <a:lnTo>
                    <a:pt x="17" y="25"/>
                  </a:lnTo>
                  <a:lnTo>
                    <a:pt x="9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3" y="33"/>
                  </a:lnTo>
                  <a:lnTo>
                    <a:pt x="23" y="42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73"/>
                  </a:lnTo>
                  <a:lnTo>
                    <a:pt x="40" y="97"/>
                  </a:lnTo>
                  <a:lnTo>
                    <a:pt x="45" y="118"/>
                  </a:lnTo>
                  <a:lnTo>
                    <a:pt x="52" y="137"/>
                  </a:lnTo>
                  <a:lnTo>
                    <a:pt x="62" y="156"/>
                  </a:lnTo>
                  <a:lnTo>
                    <a:pt x="74" y="171"/>
                  </a:lnTo>
                  <a:lnTo>
                    <a:pt x="87" y="185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85" y="163"/>
                  </a:lnTo>
                  <a:lnTo>
                    <a:pt x="75" y="146"/>
                  </a:lnTo>
                  <a:lnTo>
                    <a:pt x="66" y="129"/>
                  </a:lnTo>
                  <a:lnTo>
                    <a:pt x="59" y="111"/>
                  </a:lnTo>
                  <a:lnTo>
                    <a:pt x="53" y="91"/>
                  </a:lnTo>
                  <a:lnTo>
                    <a:pt x="52" y="82"/>
                  </a:lnTo>
                  <a:lnTo>
                    <a:pt x="51" y="71"/>
                  </a:lnTo>
                  <a:lnTo>
                    <a:pt x="51" y="60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6" y="49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68" y="51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0" y="73"/>
                  </a:lnTo>
                  <a:lnTo>
                    <a:pt x="72" y="90"/>
                  </a:lnTo>
                  <a:lnTo>
                    <a:pt x="76" y="106"/>
                  </a:lnTo>
                  <a:lnTo>
                    <a:pt x="82" y="119"/>
                  </a:lnTo>
                  <a:lnTo>
                    <a:pt x="89" y="133"/>
                  </a:lnTo>
                  <a:lnTo>
                    <a:pt x="98" y="145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21" y="164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28" y="140"/>
                  </a:lnTo>
                  <a:lnTo>
                    <a:pt x="119" y="130"/>
                  </a:lnTo>
                  <a:lnTo>
                    <a:pt x="110" y="119"/>
                  </a:lnTo>
                  <a:lnTo>
                    <a:pt x="103" y="107"/>
                  </a:lnTo>
                  <a:lnTo>
                    <a:pt x="98" y="94"/>
                  </a:lnTo>
                  <a:lnTo>
                    <a:pt x="93" y="79"/>
                  </a:lnTo>
                  <a:lnTo>
                    <a:pt x="91" y="6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43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5" y="46"/>
                  </a:lnTo>
                  <a:lnTo>
                    <a:pt x="120" y="53"/>
                  </a:lnTo>
                  <a:lnTo>
                    <a:pt x="126" y="59"/>
                  </a:lnTo>
                  <a:lnTo>
                    <a:pt x="128" y="6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2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26" y="40"/>
                  </a:lnTo>
                  <a:lnTo>
                    <a:pt x="121" y="31"/>
                  </a:lnTo>
                  <a:lnTo>
                    <a:pt x="116" y="21"/>
                  </a:lnTo>
                  <a:lnTo>
                    <a:pt x="109" y="12"/>
                  </a:lnTo>
                  <a:lnTo>
                    <a:pt x="103" y="6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239"/>
            <p:cNvSpPr>
              <a:spLocks/>
            </p:cNvSpPr>
            <p:nvPr/>
          </p:nvSpPr>
          <p:spPr bwMode="auto">
            <a:xfrm>
              <a:off x="1065213" y="4919663"/>
              <a:ext cx="44450" cy="11113"/>
            </a:xfrm>
            <a:custGeom>
              <a:avLst/>
              <a:gdLst>
                <a:gd name="T0" fmla="*/ 20 w 55"/>
                <a:gd name="T1" fmla="*/ 0 h 15"/>
                <a:gd name="T2" fmla="*/ 20 w 55"/>
                <a:gd name="T3" fmla="*/ 0 h 15"/>
                <a:gd name="T4" fmla="*/ 12 w 55"/>
                <a:gd name="T5" fmla="*/ 2 h 15"/>
                <a:gd name="T6" fmla="*/ 4 w 55"/>
                <a:gd name="T7" fmla="*/ 3 h 15"/>
                <a:gd name="T8" fmla="*/ 2 w 55"/>
                <a:gd name="T9" fmla="*/ 5 h 15"/>
                <a:gd name="T10" fmla="*/ 0 w 55"/>
                <a:gd name="T11" fmla="*/ 8 h 15"/>
                <a:gd name="T12" fmla="*/ 0 w 55"/>
                <a:gd name="T13" fmla="*/ 11 h 15"/>
                <a:gd name="T14" fmla="*/ 0 w 55"/>
                <a:gd name="T15" fmla="*/ 15 h 15"/>
                <a:gd name="T16" fmla="*/ 0 w 55"/>
                <a:gd name="T17" fmla="*/ 15 h 15"/>
                <a:gd name="T18" fmla="*/ 6 w 55"/>
                <a:gd name="T19" fmla="*/ 13 h 15"/>
                <a:gd name="T20" fmla="*/ 13 w 55"/>
                <a:gd name="T21" fmla="*/ 11 h 15"/>
                <a:gd name="T22" fmla="*/ 27 w 55"/>
                <a:gd name="T23" fmla="*/ 9 h 15"/>
                <a:gd name="T24" fmla="*/ 42 w 55"/>
                <a:gd name="T25" fmla="*/ 6 h 15"/>
                <a:gd name="T26" fmla="*/ 49 w 55"/>
                <a:gd name="T27" fmla="*/ 5 h 15"/>
                <a:gd name="T28" fmla="*/ 55 w 55"/>
                <a:gd name="T29" fmla="*/ 3 h 15"/>
                <a:gd name="T30" fmla="*/ 55 w 55"/>
                <a:gd name="T31" fmla="*/ 3 h 15"/>
                <a:gd name="T32" fmla="*/ 54 w 55"/>
                <a:gd name="T33" fmla="*/ 3 h 15"/>
                <a:gd name="T34" fmla="*/ 54 w 55"/>
                <a:gd name="T35" fmla="*/ 3 h 15"/>
                <a:gd name="T36" fmla="*/ 38 w 55"/>
                <a:gd name="T37" fmla="*/ 2 h 15"/>
                <a:gd name="T38" fmla="*/ 38 w 55"/>
                <a:gd name="T39" fmla="*/ 2 h 15"/>
                <a:gd name="T40" fmla="*/ 20 w 55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5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3"/>
                  </a:lnTo>
                  <a:lnTo>
                    <a:pt x="13" y="11"/>
                  </a:lnTo>
                  <a:lnTo>
                    <a:pt x="27" y="9"/>
                  </a:lnTo>
                  <a:lnTo>
                    <a:pt x="42" y="6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240"/>
            <p:cNvSpPr>
              <a:spLocks/>
            </p:cNvSpPr>
            <p:nvPr/>
          </p:nvSpPr>
          <p:spPr bwMode="auto">
            <a:xfrm>
              <a:off x="1065213" y="4919663"/>
              <a:ext cx="44450" cy="11113"/>
            </a:xfrm>
            <a:custGeom>
              <a:avLst/>
              <a:gdLst>
                <a:gd name="T0" fmla="*/ 20 w 55"/>
                <a:gd name="T1" fmla="*/ 0 h 15"/>
                <a:gd name="T2" fmla="*/ 20 w 55"/>
                <a:gd name="T3" fmla="*/ 0 h 15"/>
                <a:gd name="T4" fmla="*/ 12 w 55"/>
                <a:gd name="T5" fmla="*/ 2 h 15"/>
                <a:gd name="T6" fmla="*/ 4 w 55"/>
                <a:gd name="T7" fmla="*/ 3 h 15"/>
                <a:gd name="T8" fmla="*/ 2 w 55"/>
                <a:gd name="T9" fmla="*/ 5 h 15"/>
                <a:gd name="T10" fmla="*/ 0 w 55"/>
                <a:gd name="T11" fmla="*/ 8 h 15"/>
                <a:gd name="T12" fmla="*/ 0 w 55"/>
                <a:gd name="T13" fmla="*/ 11 h 15"/>
                <a:gd name="T14" fmla="*/ 0 w 55"/>
                <a:gd name="T15" fmla="*/ 15 h 15"/>
                <a:gd name="T16" fmla="*/ 0 w 55"/>
                <a:gd name="T17" fmla="*/ 15 h 15"/>
                <a:gd name="T18" fmla="*/ 6 w 55"/>
                <a:gd name="T19" fmla="*/ 13 h 15"/>
                <a:gd name="T20" fmla="*/ 13 w 55"/>
                <a:gd name="T21" fmla="*/ 11 h 15"/>
                <a:gd name="T22" fmla="*/ 27 w 55"/>
                <a:gd name="T23" fmla="*/ 9 h 15"/>
                <a:gd name="T24" fmla="*/ 42 w 55"/>
                <a:gd name="T25" fmla="*/ 6 h 15"/>
                <a:gd name="T26" fmla="*/ 49 w 55"/>
                <a:gd name="T27" fmla="*/ 5 h 15"/>
                <a:gd name="T28" fmla="*/ 55 w 55"/>
                <a:gd name="T29" fmla="*/ 3 h 15"/>
                <a:gd name="T30" fmla="*/ 55 w 55"/>
                <a:gd name="T31" fmla="*/ 3 h 15"/>
                <a:gd name="T32" fmla="*/ 54 w 55"/>
                <a:gd name="T33" fmla="*/ 3 h 15"/>
                <a:gd name="T34" fmla="*/ 54 w 55"/>
                <a:gd name="T35" fmla="*/ 3 h 15"/>
                <a:gd name="T36" fmla="*/ 38 w 55"/>
                <a:gd name="T37" fmla="*/ 2 h 15"/>
                <a:gd name="T38" fmla="*/ 38 w 55"/>
                <a:gd name="T39" fmla="*/ 2 h 15"/>
                <a:gd name="T40" fmla="*/ 20 w 55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5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3"/>
                  </a:lnTo>
                  <a:lnTo>
                    <a:pt x="13" y="11"/>
                  </a:lnTo>
                  <a:lnTo>
                    <a:pt x="27" y="9"/>
                  </a:lnTo>
                  <a:lnTo>
                    <a:pt x="42" y="6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241"/>
            <p:cNvSpPr>
              <a:spLocks/>
            </p:cNvSpPr>
            <p:nvPr/>
          </p:nvSpPr>
          <p:spPr bwMode="auto">
            <a:xfrm>
              <a:off x="1092201" y="4953001"/>
              <a:ext cx="38100" cy="34925"/>
            </a:xfrm>
            <a:custGeom>
              <a:avLst/>
              <a:gdLst>
                <a:gd name="T0" fmla="*/ 49 w 49"/>
                <a:gd name="T1" fmla="*/ 0 h 42"/>
                <a:gd name="T2" fmla="*/ 49 w 49"/>
                <a:gd name="T3" fmla="*/ 0 h 42"/>
                <a:gd name="T4" fmla="*/ 38 w 49"/>
                <a:gd name="T5" fmla="*/ 8 h 42"/>
                <a:gd name="T6" fmla="*/ 26 w 49"/>
                <a:gd name="T7" fmla="*/ 17 h 42"/>
                <a:gd name="T8" fmla="*/ 14 w 49"/>
                <a:gd name="T9" fmla="*/ 25 h 42"/>
                <a:gd name="T10" fmla="*/ 0 w 49"/>
                <a:gd name="T11" fmla="*/ 33 h 42"/>
                <a:gd name="T12" fmla="*/ 0 w 49"/>
                <a:gd name="T13" fmla="*/ 33 h 42"/>
                <a:gd name="T14" fmla="*/ 3 w 49"/>
                <a:gd name="T15" fmla="*/ 37 h 42"/>
                <a:gd name="T16" fmla="*/ 5 w 49"/>
                <a:gd name="T17" fmla="*/ 41 h 42"/>
                <a:gd name="T18" fmla="*/ 9 w 49"/>
                <a:gd name="T19" fmla="*/ 42 h 42"/>
                <a:gd name="T20" fmla="*/ 11 w 49"/>
                <a:gd name="T21" fmla="*/ 42 h 42"/>
                <a:gd name="T22" fmla="*/ 11 w 49"/>
                <a:gd name="T23" fmla="*/ 42 h 42"/>
                <a:gd name="T24" fmla="*/ 17 w 49"/>
                <a:gd name="T25" fmla="*/ 41 h 42"/>
                <a:gd name="T26" fmla="*/ 23 w 49"/>
                <a:gd name="T27" fmla="*/ 37 h 42"/>
                <a:gd name="T28" fmla="*/ 28 w 49"/>
                <a:gd name="T29" fmla="*/ 31 h 42"/>
                <a:gd name="T30" fmla="*/ 34 w 49"/>
                <a:gd name="T31" fmla="*/ 24 h 42"/>
                <a:gd name="T32" fmla="*/ 43 w 49"/>
                <a:gd name="T33" fmla="*/ 10 h 42"/>
                <a:gd name="T34" fmla="*/ 49 w 4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lnTo>
                    <a:pt x="49" y="0"/>
                  </a:lnTo>
                  <a:lnTo>
                    <a:pt x="38" y="8"/>
                  </a:lnTo>
                  <a:lnTo>
                    <a:pt x="26" y="1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34" y="24"/>
                  </a:lnTo>
                  <a:lnTo>
                    <a:pt x="43" y="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242"/>
            <p:cNvSpPr>
              <a:spLocks/>
            </p:cNvSpPr>
            <p:nvPr/>
          </p:nvSpPr>
          <p:spPr bwMode="auto">
            <a:xfrm>
              <a:off x="1092201" y="4953001"/>
              <a:ext cx="38100" cy="34925"/>
            </a:xfrm>
            <a:custGeom>
              <a:avLst/>
              <a:gdLst>
                <a:gd name="T0" fmla="*/ 49 w 49"/>
                <a:gd name="T1" fmla="*/ 0 h 42"/>
                <a:gd name="T2" fmla="*/ 49 w 49"/>
                <a:gd name="T3" fmla="*/ 0 h 42"/>
                <a:gd name="T4" fmla="*/ 38 w 49"/>
                <a:gd name="T5" fmla="*/ 8 h 42"/>
                <a:gd name="T6" fmla="*/ 26 w 49"/>
                <a:gd name="T7" fmla="*/ 17 h 42"/>
                <a:gd name="T8" fmla="*/ 14 w 49"/>
                <a:gd name="T9" fmla="*/ 25 h 42"/>
                <a:gd name="T10" fmla="*/ 0 w 49"/>
                <a:gd name="T11" fmla="*/ 33 h 42"/>
                <a:gd name="T12" fmla="*/ 0 w 49"/>
                <a:gd name="T13" fmla="*/ 33 h 42"/>
                <a:gd name="T14" fmla="*/ 3 w 49"/>
                <a:gd name="T15" fmla="*/ 37 h 42"/>
                <a:gd name="T16" fmla="*/ 5 w 49"/>
                <a:gd name="T17" fmla="*/ 41 h 42"/>
                <a:gd name="T18" fmla="*/ 9 w 49"/>
                <a:gd name="T19" fmla="*/ 42 h 42"/>
                <a:gd name="T20" fmla="*/ 11 w 49"/>
                <a:gd name="T21" fmla="*/ 42 h 42"/>
                <a:gd name="T22" fmla="*/ 11 w 49"/>
                <a:gd name="T23" fmla="*/ 42 h 42"/>
                <a:gd name="T24" fmla="*/ 17 w 49"/>
                <a:gd name="T25" fmla="*/ 41 h 42"/>
                <a:gd name="T26" fmla="*/ 23 w 49"/>
                <a:gd name="T27" fmla="*/ 37 h 42"/>
                <a:gd name="T28" fmla="*/ 28 w 49"/>
                <a:gd name="T29" fmla="*/ 31 h 42"/>
                <a:gd name="T30" fmla="*/ 34 w 49"/>
                <a:gd name="T31" fmla="*/ 24 h 42"/>
                <a:gd name="T32" fmla="*/ 43 w 49"/>
                <a:gd name="T33" fmla="*/ 10 h 42"/>
                <a:gd name="T34" fmla="*/ 49 w 4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lnTo>
                    <a:pt x="49" y="0"/>
                  </a:lnTo>
                  <a:lnTo>
                    <a:pt x="38" y="8"/>
                  </a:lnTo>
                  <a:lnTo>
                    <a:pt x="26" y="1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34" y="24"/>
                  </a:lnTo>
                  <a:lnTo>
                    <a:pt x="43" y="1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2" name="Groupe 95"/>
          <p:cNvGrpSpPr/>
          <p:nvPr/>
        </p:nvGrpSpPr>
        <p:grpSpPr>
          <a:xfrm>
            <a:off x="3042892" y="4814152"/>
            <a:ext cx="1347043" cy="1319363"/>
            <a:chOff x="1928804" y="4657708"/>
            <a:chExt cx="463548" cy="454023"/>
          </a:xfrm>
        </p:grpSpPr>
        <p:sp>
          <p:nvSpPr>
            <p:cNvPr id="123" name="Freeform 245"/>
            <p:cNvSpPr>
              <a:spLocks noEditPoints="1"/>
            </p:cNvSpPr>
            <p:nvPr/>
          </p:nvSpPr>
          <p:spPr bwMode="auto">
            <a:xfrm>
              <a:off x="1928804" y="4657708"/>
              <a:ext cx="463548" cy="454023"/>
            </a:xfrm>
            <a:custGeom>
              <a:avLst/>
              <a:gdLst>
                <a:gd name="T0" fmla="*/ 4 w 585"/>
                <a:gd name="T1" fmla="*/ 78 h 574"/>
                <a:gd name="T2" fmla="*/ 49 w 585"/>
                <a:gd name="T3" fmla="*/ 65 h 574"/>
                <a:gd name="T4" fmla="*/ 192 w 585"/>
                <a:gd name="T5" fmla="*/ 37 h 574"/>
                <a:gd name="T6" fmla="*/ 285 w 585"/>
                <a:gd name="T7" fmla="*/ 17 h 574"/>
                <a:gd name="T8" fmla="*/ 369 w 585"/>
                <a:gd name="T9" fmla="*/ 67 h 574"/>
                <a:gd name="T10" fmla="*/ 384 w 585"/>
                <a:gd name="T11" fmla="*/ 123 h 574"/>
                <a:gd name="T12" fmla="*/ 392 w 585"/>
                <a:gd name="T13" fmla="*/ 173 h 574"/>
                <a:gd name="T14" fmla="*/ 404 w 585"/>
                <a:gd name="T15" fmla="*/ 240 h 574"/>
                <a:gd name="T16" fmla="*/ 553 w 585"/>
                <a:gd name="T17" fmla="*/ 318 h 574"/>
                <a:gd name="T18" fmla="*/ 455 w 585"/>
                <a:gd name="T19" fmla="*/ 393 h 574"/>
                <a:gd name="T20" fmla="*/ 385 w 585"/>
                <a:gd name="T21" fmla="*/ 390 h 574"/>
                <a:gd name="T22" fmla="*/ 364 w 585"/>
                <a:gd name="T23" fmla="*/ 413 h 574"/>
                <a:gd name="T24" fmla="*/ 341 w 585"/>
                <a:gd name="T25" fmla="*/ 492 h 574"/>
                <a:gd name="T26" fmla="*/ 369 w 585"/>
                <a:gd name="T27" fmla="*/ 495 h 574"/>
                <a:gd name="T28" fmla="*/ 373 w 585"/>
                <a:gd name="T29" fmla="*/ 552 h 574"/>
                <a:gd name="T30" fmla="*/ 282 w 585"/>
                <a:gd name="T31" fmla="*/ 574 h 574"/>
                <a:gd name="T32" fmla="*/ 119 w 585"/>
                <a:gd name="T33" fmla="*/ 573 h 574"/>
                <a:gd name="T34" fmla="*/ 32 w 585"/>
                <a:gd name="T35" fmla="*/ 555 h 574"/>
                <a:gd name="T36" fmla="*/ 28 w 585"/>
                <a:gd name="T37" fmla="*/ 505 h 574"/>
                <a:gd name="T38" fmla="*/ 66 w 585"/>
                <a:gd name="T39" fmla="*/ 493 h 574"/>
                <a:gd name="T40" fmla="*/ 5 w 585"/>
                <a:gd name="T41" fmla="*/ 152 h 574"/>
                <a:gd name="T42" fmla="*/ 262 w 585"/>
                <a:gd name="T43" fmla="*/ 282 h 574"/>
                <a:gd name="T44" fmla="*/ 290 w 585"/>
                <a:gd name="T45" fmla="*/ 539 h 574"/>
                <a:gd name="T46" fmla="*/ 273 w 585"/>
                <a:gd name="T47" fmla="*/ 29 h 574"/>
                <a:gd name="T48" fmla="*/ 72 w 585"/>
                <a:gd name="T49" fmla="*/ 123 h 574"/>
                <a:gd name="T50" fmla="*/ 123 w 585"/>
                <a:gd name="T51" fmla="*/ 452 h 574"/>
                <a:gd name="T52" fmla="*/ 225 w 585"/>
                <a:gd name="T53" fmla="*/ 536 h 574"/>
                <a:gd name="T54" fmla="*/ 245 w 585"/>
                <a:gd name="T55" fmla="*/ 150 h 574"/>
                <a:gd name="T56" fmla="*/ 159 w 585"/>
                <a:gd name="T57" fmla="*/ 79 h 574"/>
                <a:gd name="T58" fmla="*/ 16 w 585"/>
                <a:gd name="T59" fmla="*/ 86 h 574"/>
                <a:gd name="T60" fmla="*/ 63 w 585"/>
                <a:gd name="T61" fmla="*/ 392 h 574"/>
                <a:gd name="T62" fmla="*/ 107 w 585"/>
                <a:gd name="T63" fmla="*/ 445 h 574"/>
                <a:gd name="T64" fmla="*/ 55 w 585"/>
                <a:gd name="T65" fmla="*/ 120 h 574"/>
                <a:gd name="T66" fmla="*/ 129 w 585"/>
                <a:gd name="T67" fmla="*/ 82 h 574"/>
                <a:gd name="T68" fmla="*/ 48 w 585"/>
                <a:gd name="T69" fmla="*/ 79 h 574"/>
                <a:gd name="T70" fmla="*/ 315 w 585"/>
                <a:gd name="T71" fmla="*/ 103 h 574"/>
                <a:gd name="T72" fmla="*/ 341 w 585"/>
                <a:gd name="T73" fmla="*/ 136 h 574"/>
                <a:gd name="T74" fmla="*/ 351 w 585"/>
                <a:gd name="T75" fmla="*/ 198 h 574"/>
                <a:gd name="T76" fmla="*/ 373 w 585"/>
                <a:gd name="T77" fmla="*/ 83 h 574"/>
                <a:gd name="T78" fmla="*/ 287 w 585"/>
                <a:gd name="T79" fmla="*/ 96 h 574"/>
                <a:gd name="T80" fmla="*/ 293 w 585"/>
                <a:gd name="T81" fmla="*/ 311 h 574"/>
                <a:gd name="T82" fmla="*/ 367 w 585"/>
                <a:gd name="T83" fmla="*/ 398 h 574"/>
                <a:gd name="T84" fmla="*/ 380 w 585"/>
                <a:gd name="T85" fmla="*/ 330 h 574"/>
                <a:gd name="T86" fmla="*/ 520 w 585"/>
                <a:gd name="T87" fmla="*/ 390 h 574"/>
                <a:gd name="T88" fmla="*/ 561 w 585"/>
                <a:gd name="T89" fmla="*/ 216 h 574"/>
                <a:gd name="T90" fmla="*/ 410 w 585"/>
                <a:gd name="T91" fmla="*/ 183 h 574"/>
                <a:gd name="T92" fmla="*/ 290 w 585"/>
                <a:gd name="T93" fmla="*/ 251 h 574"/>
                <a:gd name="T94" fmla="*/ 330 w 585"/>
                <a:gd name="T95" fmla="*/ 473 h 574"/>
                <a:gd name="T96" fmla="*/ 335 w 585"/>
                <a:gd name="T97" fmla="*/ 386 h 574"/>
                <a:gd name="T98" fmla="*/ 308 w 585"/>
                <a:gd name="T99" fmla="*/ 430 h 574"/>
                <a:gd name="T100" fmla="*/ 290 w 585"/>
                <a:gd name="T101" fmla="*/ 555 h 574"/>
                <a:gd name="T102" fmla="*/ 364 w 585"/>
                <a:gd name="T103" fmla="*/ 541 h 574"/>
                <a:gd name="T104" fmla="*/ 361 w 585"/>
                <a:gd name="T105" fmla="*/ 505 h 574"/>
                <a:gd name="T106" fmla="*/ 304 w 585"/>
                <a:gd name="T107" fmla="*/ 549 h 574"/>
                <a:gd name="T108" fmla="*/ 127 w 585"/>
                <a:gd name="T109" fmla="*/ 511 h 574"/>
                <a:gd name="T110" fmla="*/ 78 w 585"/>
                <a:gd name="T111" fmla="*/ 506 h 574"/>
                <a:gd name="T112" fmla="*/ 85 w 585"/>
                <a:gd name="T113" fmla="*/ 553 h 574"/>
                <a:gd name="T114" fmla="*/ 232 w 585"/>
                <a:gd name="T115" fmla="*/ 55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74">
                  <a:moveTo>
                    <a:pt x="0" y="100"/>
                  </a:moveTo>
                  <a:lnTo>
                    <a:pt x="0" y="10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84"/>
                  </a:lnTo>
                  <a:lnTo>
                    <a:pt x="4" y="78"/>
                  </a:lnTo>
                  <a:lnTo>
                    <a:pt x="9" y="74"/>
                  </a:lnTo>
                  <a:lnTo>
                    <a:pt x="16" y="71"/>
                  </a:lnTo>
                  <a:lnTo>
                    <a:pt x="23" y="68"/>
                  </a:lnTo>
                  <a:lnTo>
                    <a:pt x="31" y="67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79" y="60"/>
                  </a:lnTo>
                  <a:lnTo>
                    <a:pt x="114" y="55"/>
                  </a:lnTo>
                  <a:lnTo>
                    <a:pt x="147" y="51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92" y="37"/>
                  </a:lnTo>
                  <a:lnTo>
                    <a:pt x="209" y="25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4" y="9"/>
                  </a:lnTo>
                  <a:lnTo>
                    <a:pt x="276" y="12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35" y="59"/>
                  </a:lnTo>
                  <a:lnTo>
                    <a:pt x="358" y="63"/>
                  </a:lnTo>
                  <a:lnTo>
                    <a:pt x="369" y="67"/>
                  </a:lnTo>
                  <a:lnTo>
                    <a:pt x="380" y="71"/>
                  </a:lnTo>
                  <a:lnTo>
                    <a:pt x="380" y="71"/>
                  </a:lnTo>
                  <a:lnTo>
                    <a:pt x="382" y="83"/>
                  </a:lnTo>
                  <a:lnTo>
                    <a:pt x="384" y="96"/>
                  </a:lnTo>
                  <a:lnTo>
                    <a:pt x="385" y="109"/>
                  </a:lnTo>
                  <a:lnTo>
                    <a:pt x="384" y="123"/>
                  </a:lnTo>
                  <a:lnTo>
                    <a:pt x="381" y="151"/>
                  </a:lnTo>
                  <a:lnTo>
                    <a:pt x="380" y="165"/>
                  </a:lnTo>
                  <a:lnTo>
                    <a:pt x="380" y="179"/>
                  </a:lnTo>
                  <a:lnTo>
                    <a:pt x="380" y="179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407" y="163"/>
                  </a:lnTo>
                  <a:lnTo>
                    <a:pt x="421" y="154"/>
                  </a:lnTo>
                  <a:lnTo>
                    <a:pt x="429" y="151"/>
                  </a:lnTo>
                  <a:lnTo>
                    <a:pt x="435" y="148"/>
                  </a:lnTo>
                  <a:lnTo>
                    <a:pt x="435" y="148"/>
                  </a:lnTo>
                  <a:lnTo>
                    <a:pt x="404" y="240"/>
                  </a:lnTo>
                  <a:lnTo>
                    <a:pt x="404" y="240"/>
                  </a:lnTo>
                  <a:lnTo>
                    <a:pt x="493" y="220"/>
                  </a:lnTo>
                  <a:lnTo>
                    <a:pt x="538" y="209"/>
                  </a:lnTo>
                  <a:lnTo>
                    <a:pt x="585" y="200"/>
                  </a:lnTo>
                  <a:lnTo>
                    <a:pt x="585" y="200"/>
                  </a:lnTo>
                  <a:lnTo>
                    <a:pt x="553" y="318"/>
                  </a:lnTo>
                  <a:lnTo>
                    <a:pt x="539" y="376"/>
                  </a:lnTo>
                  <a:lnTo>
                    <a:pt x="524" y="436"/>
                  </a:lnTo>
                  <a:lnTo>
                    <a:pt x="524" y="436"/>
                  </a:lnTo>
                  <a:lnTo>
                    <a:pt x="506" y="426"/>
                  </a:lnTo>
                  <a:lnTo>
                    <a:pt x="489" y="415"/>
                  </a:lnTo>
                  <a:lnTo>
                    <a:pt x="455" y="393"/>
                  </a:lnTo>
                  <a:lnTo>
                    <a:pt x="421" y="370"/>
                  </a:lnTo>
                  <a:lnTo>
                    <a:pt x="404" y="361"/>
                  </a:lnTo>
                  <a:lnTo>
                    <a:pt x="389" y="352"/>
                  </a:lnTo>
                  <a:lnTo>
                    <a:pt x="389" y="352"/>
                  </a:lnTo>
                  <a:lnTo>
                    <a:pt x="387" y="371"/>
                  </a:lnTo>
                  <a:lnTo>
                    <a:pt x="385" y="390"/>
                  </a:lnTo>
                  <a:lnTo>
                    <a:pt x="382" y="408"/>
                  </a:lnTo>
                  <a:lnTo>
                    <a:pt x="381" y="427"/>
                  </a:lnTo>
                  <a:lnTo>
                    <a:pt x="381" y="427"/>
                  </a:lnTo>
                  <a:lnTo>
                    <a:pt x="376" y="425"/>
                  </a:lnTo>
                  <a:lnTo>
                    <a:pt x="373" y="421"/>
                  </a:lnTo>
                  <a:lnTo>
                    <a:pt x="364" y="413"/>
                  </a:lnTo>
                  <a:lnTo>
                    <a:pt x="357" y="405"/>
                  </a:lnTo>
                  <a:lnTo>
                    <a:pt x="355" y="404"/>
                  </a:lnTo>
                  <a:lnTo>
                    <a:pt x="351" y="404"/>
                  </a:lnTo>
                  <a:lnTo>
                    <a:pt x="351" y="404"/>
                  </a:lnTo>
                  <a:lnTo>
                    <a:pt x="345" y="447"/>
                  </a:lnTo>
                  <a:lnTo>
                    <a:pt x="341" y="492"/>
                  </a:lnTo>
                  <a:lnTo>
                    <a:pt x="341" y="492"/>
                  </a:lnTo>
                  <a:lnTo>
                    <a:pt x="357" y="492"/>
                  </a:lnTo>
                  <a:lnTo>
                    <a:pt x="364" y="492"/>
                  </a:lnTo>
                  <a:lnTo>
                    <a:pt x="367" y="493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72" y="500"/>
                  </a:lnTo>
                  <a:lnTo>
                    <a:pt x="374" y="506"/>
                  </a:lnTo>
                  <a:lnTo>
                    <a:pt x="375" y="522"/>
                  </a:lnTo>
                  <a:lnTo>
                    <a:pt x="374" y="538"/>
                  </a:lnTo>
                  <a:lnTo>
                    <a:pt x="373" y="552"/>
                  </a:lnTo>
                  <a:lnTo>
                    <a:pt x="373" y="552"/>
                  </a:lnTo>
                  <a:lnTo>
                    <a:pt x="365" y="557"/>
                  </a:lnTo>
                  <a:lnTo>
                    <a:pt x="357" y="562"/>
                  </a:lnTo>
                  <a:lnTo>
                    <a:pt x="346" y="566"/>
                  </a:lnTo>
                  <a:lnTo>
                    <a:pt x="334" y="568"/>
                  </a:lnTo>
                  <a:lnTo>
                    <a:pt x="308" y="572"/>
                  </a:lnTo>
                  <a:lnTo>
                    <a:pt x="282" y="574"/>
                  </a:lnTo>
                  <a:lnTo>
                    <a:pt x="282" y="574"/>
                  </a:lnTo>
                  <a:lnTo>
                    <a:pt x="251" y="574"/>
                  </a:lnTo>
                  <a:lnTo>
                    <a:pt x="217" y="574"/>
                  </a:lnTo>
                  <a:lnTo>
                    <a:pt x="150" y="574"/>
                  </a:lnTo>
                  <a:lnTo>
                    <a:pt x="150" y="574"/>
                  </a:lnTo>
                  <a:lnTo>
                    <a:pt x="119" y="573"/>
                  </a:lnTo>
                  <a:lnTo>
                    <a:pt x="83" y="570"/>
                  </a:lnTo>
                  <a:lnTo>
                    <a:pt x="66" y="569"/>
                  </a:lnTo>
                  <a:lnTo>
                    <a:pt x="51" y="566"/>
                  </a:lnTo>
                  <a:lnTo>
                    <a:pt x="39" y="561"/>
                  </a:lnTo>
                  <a:lnTo>
                    <a:pt x="34" y="558"/>
                  </a:lnTo>
                  <a:lnTo>
                    <a:pt x="32" y="555"/>
                  </a:lnTo>
                  <a:lnTo>
                    <a:pt x="32" y="555"/>
                  </a:lnTo>
                  <a:lnTo>
                    <a:pt x="29" y="550"/>
                  </a:lnTo>
                  <a:lnTo>
                    <a:pt x="28" y="544"/>
                  </a:lnTo>
                  <a:lnTo>
                    <a:pt x="28" y="530"/>
                  </a:lnTo>
                  <a:lnTo>
                    <a:pt x="28" y="516"/>
                  </a:lnTo>
                  <a:lnTo>
                    <a:pt x="28" y="505"/>
                  </a:lnTo>
                  <a:lnTo>
                    <a:pt x="28" y="505"/>
                  </a:lnTo>
                  <a:lnTo>
                    <a:pt x="34" y="499"/>
                  </a:lnTo>
                  <a:lnTo>
                    <a:pt x="43" y="495"/>
                  </a:lnTo>
                  <a:lnTo>
                    <a:pt x="53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57" y="443"/>
                  </a:lnTo>
                  <a:lnTo>
                    <a:pt x="49" y="394"/>
                  </a:lnTo>
                  <a:lnTo>
                    <a:pt x="31" y="299"/>
                  </a:lnTo>
                  <a:lnTo>
                    <a:pt x="21" y="250"/>
                  </a:lnTo>
                  <a:lnTo>
                    <a:pt x="12" y="202"/>
                  </a:lnTo>
                  <a:lnTo>
                    <a:pt x="5" y="152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250" y="21"/>
                  </a:moveTo>
                  <a:lnTo>
                    <a:pt x="250" y="21"/>
                  </a:lnTo>
                  <a:lnTo>
                    <a:pt x="256" y="151"/>
                  </a:lnTo>
                  <a:lnTo>
                    <a:pt x="262" y="282"/>
                  </a:lnTo>
                  <a:lnTo>
                    <a:pt x="272" y="545"/>
                  </a:lnTo>
                  <a:lnTo>
                    <a:pt x="272" y="545"/>
                  </a:lnTo>
                  <a:lnTo>
                    <a:pt x="277" y="544"/>
                  </a:lnTo>
                  <a:lnTo>
                    <a:pt x="282" y="542"/>
                  </a:lnTo>
                  <a:lnTo>
                    <a:pt x="285" y="540"/>
                  </a:lnTo>
                  <a:lnTo>
                    <a:pt x="290" y="539"/>
                  </a:lnTo>
                  <a:lnTo>
                    <a:pt x="290" y="539"/>
                  </a:lnTo>
                  <a:lnTo>
                    <a:pt x="289" y="475"/>
                  </a:lnTo>
                  <a:lnTo>
                    <a:pt x="288" y="411"/>
                  </a:lnTo>
                  <a:lnTo>
                    <a:pt x="283" y="284"/>
                  </a:lnTo>
                  <a:lnTo>
                    <a:pt x="278" y="158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62" y="25"/>
                  </a:lnTo>
                  <a:lnTo>
                    <a:pt x="250" y="21"/>
                  </a:lnTo>
                  <a:lnTo>
                    <a:pt x="250" y="21"/>
                  </a:lnTo>
                  <a:close/>
                  <a:moveTo>
                    <a:pt x="72" y="123"/>
                  </a:moveTo>
                  <a:lnTo>
                    <a:pt x="72" y="123"/>
                  </a:lnTo>
                  <a:lnTo>
                    <a:pt x="76" y="174"/>
                  </a:lnTo>
                  <a:lnTo>
                    <a:pt x="82" y="222"/>
                  </a:lnTo>
                  <a:lnTo>
                    <a:pt x="89" y="268"/>
                  </a:lnTo>
                  <a:lnTo>
                    <a:pt x="97" y="314"/>
                  </a:lnTo>
                  <a:lnTo>
                    <a:pt x="114" y="405"/>
                  </a:lnTo>
                  <a:lnTo>
                    <a:pt x="123" y="452"/>
                  </a:lnTo>
                  <a:lnTo>
                    <a:pt x="129" y="500"/>
                  </a:lnTo>
                  <a:lnTo>
                    <a:pt x="129" y="500"/>
                  </a:lnTo>
                  <a:lnTo>
                    <a:pt x="146" y="505"/>
                  </a:lnTo>
                  <a:lnTo>
                    <a:pt x="162" y="511"/>
                  </a:lnTo>
                  <a:lnTo>
                    <a:pt x="193" y="523"/>
                  </a:lnTo>
                  <a:lnTo>
                    <a:pt x="225" y="536"/>
                  </a:lnTo>
                  <a:lnTo>
                    <a:pt x="255" y="550"/>
                  </a:lnTo>
                  <a:lnTo>
                    <a:pt x="255" y="550"/>
                  </a:lnTo>
                  <a:lnTo>
                    <a:pt x="254" y="414"/>
                  </a:lnTo>
                  <a:lnTo>
                    <a:pt x="251" y="280"/>
                  </a:lnTo>
                  <a:lnTo>
                    <a:pt x="248" y="215"/>
                  </a:lnTo>
                  <a:lnTo>
                    <a:pt x="245" y="150"/>
                  </a:lnTo>
                  <a:lnTo>
                    <a:pt x="241" y="85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197" y="51"/>
                  </a:lnTo>
                  <a:lnTo>
                    <a:pt x="179" y="65"/>
                  </a:lnTo>
                  <a:lnTo>
                    <a:pt x="159" y="79"/>
                  </a:lnTo>
                  <a:lnTo>
                    <a:pt x="140" y="91"/>
                  </a:lnTo>
                  <a:lnTo>
                    <a:pt x="118" y="103"/>
                  </a:lnTo>
                  <a:lnTo>
                    <a:pt x="96" y="114"/>
                  </a:lnTo>
                  <a:lnTo>
                    <a:pt x="72" y="123"/>
                  </a:lnTo>
                  <a:lnTo>
                    <a:pt x="72" y="123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21" y="141"/>
                  </a:lnTo>
                  <a:lnTo>
                    <a:pt x="27" y="193"/>
                  </a:lnTo>
                  <a:lnTo>
                    <a:pt x="36" y="244"/>
                  </a:lnTo>
                  <a:lnTo>
                    <a:pt x="44" y="294"/>
                  </a:lnTo>
                  <a:lnTo>
                    <a:pt x="63" y="392"/>
                  </a:lnTo>
                  <a:lnTo>
                    <a:pt x="73" y="442"/>
                  </a:lnTo>
                  <a:lnTo>
                    <a:pt x="80" y="493"/>
                  </a:lnTo>
                  <a:lnTo>
                    <a:pt x="80" y="493"/>
                  </a:lnTo>
                  <a:lnTo>
                    <a:pt x="114" y="493"/>
                  </a:lnTo>
                  <a:lnTo>
                    <a:pt x="114" y="493"/>
                  </a:lnTo>
                  <a:lnTo>
                    <a:pt x="107" y="445"/>
                  </a:lnTo>
                  <a:lnTo>
                    <a:pt x="100" y="399"/>
                  </a:lnTo>
                  <a:lnTo>
                    <a:pt x="82" y="310"/>
                  </a:lnTo>
                  <a:lnTo>
                    <a:pt x="73" y="264"/>
                  </a:lnTo>
                  <a:lnTo>
                    <a:pt x="66" y="217"/>
                  </a:lnTo>
                  <a:lnTo>
                    <a:pt x="60" y="169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67" y="113"/>
                  </a:lnTo>
                  <a:lnTo>
                    <a:pt x="79" y="106"/>
                  </a:lnTo>
                  <a:lnTo>
                    <a:pt x="105" y="94"/>
                  </a:lnTo>
                  <a:lnTo>
                    <a:pt x="117" y="88"/>
                  </a:lnTo>
                  <a:lnTo>
                    <a:pt x="129" y="82"/>
                  </a:lnTo>
                  <a:lnTo>
                    <a:pt x="141" y="74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16" y="69"/>
                  </a:lnTo>
                  <a:lnTo>
                    <a:pt x="82" y="74"/>
                  </a:lnTo>
                  <a:lnTo>
                    <a:pt x="48" y="79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87" y="96"/>
                  </a:moveTo>
                  <a:lnTo>
                    <a:pt x="287" y="96"/>
                  </a:lnTo>
                  <a:lnTo>
                    <a:pt x="301" y="100"/>
                  </a:lnTo>
                  <a:lnTo>
                    <a:pt x="315" y="103"/>
                  </a:lnTo>
                  <a:lnTo>
                    <a:pt x="329" y="107"/>
                  </a:lnTo>
                  <a:lnTo>
                    <a:pt x="334" y="109"/>
                  </a:lnTo>
                  <a:lnTo>
                    <a:pt x="339" y="113"/>
                  </a:lnTo>
                  <a:lnTo>
                    <a:pt x="339" y="113"/>
                  </a:lnTo>
                  <a:lnTo>
                    <a:pt x="341" y="125"/>
                  </a:lnTo>
                  <a:lnTo>
                    <a:pt x="341" y="136"/>
                  </a:lnTo>
                  <a:lnTo>
                    <a:pt x="340" y="160"/>
                  </a:lnTo>
                  <a:lnTo>
                    <a:pt x="338" y="185"/>
                  </a:lnTo>
                  <a:lnTo>
                    <a:pt x="336" y="208"/>
                  </a:lnTo>
                  <a:lnTo>
                    <a:pt x="336" y="208"/>
                  </a:lnTo>
                  <a:lnTo>
                    <a:pt x="344" y="203"/>
                  </a:lnTo>
                  <a:lnTo>
                    <a:pt x="351" y="198"/>
                  </a:lnTo>
                  <a:lnTo>
                    <a:pt x="367" y="188"/>
                  </a:lnTo>
                  <a:lnTo>
                    <a:pt x="367" y="188"/>
                  </a:lnTo>
                  <a:lnTo>
                    <a:pt x="370" y="137"/>
                  </a:lnTo>
                  <a:lnTo>
                    <a:pt x="373" y="111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53" y="78"/>
                  </a:lnTo>
                  <a:lnTo>
                    <a:pt x="332" y="73"/>
                  </a:lnTo>
                  <a:lnTo>
                    <a:pt x="287" y="66"/>
                  </a:lnTo>
                  <a:lnTo>
                    <a:pt x="287" y="66"/>
                  </a:lnTo>
                  <a:lnTo>
                    <a:pt x="287" y="96"/>
                  </a:lnTo>
                  <a:lnTo>
                    <a:pt x="287" y="96"/>
                  </a:lnTo>
                  <a:close/>
                  <a:moveTo>
                    <a:pt x="290" y="251"/>
                  </a:moveTo>
                  <a:lnTo>
                    <a:pt x="290" y="251"/>
                  </a:lnTo>
                  <a:lnTo>
                    <a:pt x="291" y="260"/>
                  </a:lnTo>
                  <a:lnTo>
                    <a:pt x="293" y="270"/>
                  </a:lnTo>
                  <a:lnTo>
                    <a:pt x="293" y="290"/>
                  </a:lnTo>
                  <a:lnTo>
                    <a:pt x="293" y="311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352" y="386"/>
                  </a:lnTo>
                  <a:lnTo>
                    <a:pt x="352" y="386"/>
                  </a:lnTo>
                  <a:lnTo>
                    <a:pt x="362" y="394"/>
                  </a:lnTo>
                  <a:lnTo>
                    <a:pt x="367" y="398"/>
                  </a:lnTo>
                  <a:lnTo>
                    <a:pt x="369" y="399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6" y="365"/>
                  </a:lnTo>
                  <a:lnTo>
                    <a:pt x="380" y="330"/>
                  </a:lnTo>
                  <a:lnTo>
                    <a:pt x="380" y="330"/>
                  </a:lnTo>
                  <a:lnTo>
                    <a:pt x="413" y="351"/>
                  </a:lnTo>
                  <a:lnTo>
                    <a:pt x="447" y="373"/>
                  </a:lnTo>
                  <a:lnTo>
                    <a:pt x="479" y="394"/>
                  </a:lnTo>
                  <a:lnTo>
                    <a:pt x="513" y="415"/>
                  </a:lnTo>
                  <a:lnTo>
                    <a:pt x="513" y="415"/>
                  </a:lnTo>
                  <a:lnTo>
                    <a:pt x="520" y="390"/>
                  </a:lnTo>
                  <a:lnTo>
                    <a:pt x="526" y="364"/>
                  </a:lnTo>
                  <a:lnTo>
                    <a:pt x="539" y="314"/>
                  </a:lnTo>
                  <a:lnTo>
                    <a:pt x="551" y="265"/>
                  </a:lnTo>
                  <a:lnTo>
                    <a:pt x="557" y="240"/>
                  </a:lnTo>
                  <a:lnTo>
                    <a:pt x="561" y="216"/>
                  </a:lnTo>
                  <a:lnTo>
                    <a:pt x="561" y="216"/>
                  </a:lnTo>
                  <a:lnTo>
                    <a:pt x="386" y="256"/>
                  </a:lnTo>
                  <a:lnTo>
                    <a:pt x="386" y="256"/>
                  </a:lnTo>
                  <a:lnTo>
                    <a:pt x="393" y="236"/>
                  </a:lnTo>
                  <a:lnTo>
                    <a:pt x="401" y="215"/>
                  </a:lnTo>
                  <a:lnTo>
                    <a:pt x="408" y="194"/>
                  </a:lnTo>
                  <a:lnTo>
                    <a:pt x="410" y="183"/>
                  </a:lnTo>
                  <a:lnTo>
                    <a:pt x="412" y="174"/>
                  </a:lnTo>
                  <a:lnTo>
                    <a:pt x="412" y="174"/>
                  </a:lnTo>
                  <a:lnTo>
                    <a:pt x="381" y="193"/>
                  </a:lnTo>
                  <a:lnTo>
                    <a:pt x="351" y="213"/>
                  </a:lnTo>
                  <a:lnTo>
                    <a:pt x="321" y="232"/>
                  </a:lnTo>
                  <a:lnTo>
                    <a:pt x="290" y="251"/>
                  </a:lnTo>
                  <a:lnTo>
                    <a:pt x="290" y="251"/>
                  </a:lnTo>
                  <a:close/>
                  <a:moveTo>
                    <a:pt x="302" y="492"/>
                  </a:moveTo>
                  <a:lnTo>
                    <a:pt x="302" y="492"/>
                  </a:lnTo>
                  <a:lnTo>
                    <a:pt x="329" y="492"/>
                  </a:lnTo>
                  <a:lnTo>
                    <a:pt x="329" y="492"/>
                  </a:lnTo>
                  <a:lnTo>
                    <a:pt x="330" y="473"/>
                  </a:lnTo>
                  <a:lnTo>
                    <a:pt x="333" y="455"/>
                  </a:lnTo>
                  <a:lnTo>
                    <a:pt x="335" y="436"/>
                  </a:lnTo>
                  <a:lnTo>
                    <a:pt x="338" y="418"/>
                  </a:lnTo>
                  <a:lnTo>
                    <a:pt x="338" y="401"/>
                  </a:lnTo>
                  <a:lnTo>
                    <a:pt x="338" y="393"/>
                  </a:lnTo>
                  <a:lnTo>
                    <a:pt x="335" y="386"/>
                  </a:lnTo>
                  <a:lnTo>
                    <a:pt x="333" y="380"/>
                  </a:lnTo>
                  <a:lnTo>
                    <a:pt x="328" y="375"/>
                  </a:lnTo>
                  <a:lnTo>
                    <a:pt x="323" y="371"/>
                  </a:lnTo>
                  <a:lnTo>
                    <a:pt x="316" y="369"/>
                  </a:lnTo>
                  <a:lnTo>
                    <a:pt x="316" y="369"/>
                  </a:lnTo>
                  <a:lnTo>
                    <a:pt x="308" y="430"/>
                  </a:lnTo>
                  <a:lnTo>
                    <a:pt x="302" y="492"/>
                  </a:lnTo>
                  <a:lnTo>
                    <a:pt x="302" y="492"/>
                  </a:lnTo>
                  <a:close/>
                  <a:moveTo>
                    <a:pt x="304" y="549"/>
                  </a:moveTo>
                  <a:lnTo>
                    <a:pt x="304" y="549"/>
                  </a:lnTo>
                  <a:lnTo>
                    <a:pt x="298" y="552"/>
                  </a:lnTo>
                  <a:lnTo>
                    <a:pt x="290" y="555"/>
                  </a:lnTo>
                  <a:lnTo>
                    <a:pt x="290" y="555"/>
                  </a:lnTo>
                  <a:lnTo>
                    <a:pt x="311" y="555"/>
                  </a:lnTo>
                  <a:lnTo>
                    <a:pt x="332" y="552"/>
                  </a:lnTo>
                  <a:lnTo>
                    <a:pt x="348" y="549"/>
                  </a:lnTo>
                  <a:lnTo>
                    <a:pt x="357" y="545"/>
                  </a:lnTo>
                  <a:lnTo>
                    <a:pt x="364" y="541"/>
                  </a:lnTo>
                  <a:lnTo>
                    <a:pt x="364" y="541"/>
                  </a:lnTo>
                  <a:lnTo>
                    <a:pt x="364" y="522"/>
                  </a:lnTo>
                  <a:lnTo>
                    <a:pt x="364" y="512"/>
                  </a:lnTo>
                  <a:lnTo>
                    <a:pt x="363" y="509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02" y="505"/>
                  </a:lnTo>
                  <a:lnTo>
                    <a:pt x="302" y="505"/>
                  </a:lnTo>
                  <a:lnTo>
                    <a:pt x="302" y="516"/>
                  </a:lnTo>
                  <a:lnTo>
                    <a:pt x="302" y="527"/>
                  </a:lnTo>
                  <a:lnTo>
                    <a:pt x="304" y="538"/>
                  </a:lnTo>
                  <a:lnTo>
                    <a:pt x="304" y="549"/>
                  </a:lnTo>
                  <a:lnTo>
                    <a:pt x="304" y="549"/>
                  </a:lnTo>
                  <a:close/>
                  <a:moveTo>
                    <a:pt x="171" y="532"/>
                  </a:moveTo>
                  <a:lnTo>
                    <a:pt x="171" y="532"/>
                  </a:lnTo>
                  <a:lnTo>
                    <a:pt x="157" y="525"/>
                  </a:lnTo>
                  <a:lnTo>
                    <a:pt x="141" y="517"/>
                  </a:lnTo>
                  <a:lnTo>
                    <a:pt x="127" y="511"/>
                  </a:lnTo>
                  <a:lnTo>
                    <a:pt x="118" y="509"/>
                  </a:lnTo>
                  <a:lnTo>
                    <a:pt x="111" y="506"/>
                  </a:lnTo>
                  <a:lnTo>
                    <a:pt x="111" y="506"/>
                  </a:lnTo>
                  <a:lnTo>
                    <a:pt x="102" y="505"/>
                  </a:lnTo>
                  <a:lnTo>
                    <a:pt x="95" y="505"/>
                  </a:lnTo>
                  <a:lnTo>
                    <a:pt x="78" y="506"/>
                  </a:lnTo>
                  <a:lnTo>
                    <a:pt x="44" y="510"/>
                  </a:lnTo>
                  <a:lnTo>
                    <a:pt x="44" y="510"/>
                  </a:lnTo>
                  <a:lnTo>
                    <a:pt x="44" y="545"/>
                  </a:lnTo>
                  <a:lnTo>
                    <a:pt x="44" y="545"/>
                  </a:lnTo>
                  <a:lnTo>
                    <a:pt x="63" y="550"/>
                  </a:lnTo>
                  <a:lnTo>
                    <a:pt x="85" y="553"/>
                  </a:lnTo>
                  <a:lnTo>
                    <a:pt x="108" y="556"/>
                  </a:lnTo>
                  <a:lnTo>
                    <a:pt x="133" y="557"/>
                  </a:lnTo>
                  <a:lnTo>
                    <a:pt x="158" y="558"/>
                  </a:lnTo>
                  <a:lnTo>
                    <a:pt x="182" y="558"/>
                  </a:lnTo>
                  <a:lnTo>
                    <a:pt x="232" y="557"/>
                  </a:lnTo>
                  <a:lnTo>
                    <a:pt x="232" y="557"/>
                  </a:lnTo>
                  <a:lnTo>
                    <a:pt x="203" y="545"/>
                  </a:lnTo>
                  <a:lnTo>
                    <a:pt x="171" y="532"/>
                  </a:lnTo>
                  <a:lnTo>
                    <a:pt x="171" y="532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246"/>
            <p:cNvSpPr>
              <a:spLocks noEditPoints="1"/>
            </p:cNvSpPr>
            <p:nvPr/>
          </p:nvSpPr>
          <p:spPr bwMode="auto">
            <a:xfrm>
              <a:off x="2084388" y="4865688"/>
              <a:ext cx="34925" cy="44450"/>
            </a:xfrm>
            <a:custGeom>
              <a:avLst/>
              <a:gdLst>
                <a:gd name="T0" fmla="*/ 16 w 44"/>
                <a:gd name="T1" fmla="*/ 0 h 56"/>
                <a:gd name="T2" fmla="*/ 16 w 44"/>
                <a:gd name="T3" fmla="*/ 0 h 56"/>
                <a:gd name="T4" fmla="*/ 23 w 44"/>
                <a:gd name="T5" fmla="*/ 0 h 56"/>
                <a:gd name="T6" fmla="*/ 28 w 44"/>
                <a:gd name="T7" fmla="*/ 0 h 56"/>
                <a:gd name="T8" fmla="*/ 33 w 44"/>
                <a:gd name="T9" fmla="*/ 2 h 56"/>
                <a:gd name="T10" fmla="*/ 37 w 44"/>
                <a:gd name="T11" fmla="*/ 5 h 56"/>
                <a:gd name="T12" fmla="*/ 40 w 44"/>
                <a:gd name="T13" fmla="*/ 9 h 56"/>
                <a:gd name="T14" fmla="*/ 42 w 44"/>
                <a:gd name="T15" fmla="*/ 14 h 56"/>
                <a:gd name="T16" fmla="*/ 44 w 44"/>
                <a:gd name="T17" fmla="*/ 18 h 56"/>
                <a:gd name="T18" fmla="*/ 44 w 44"/>
                <a:gd name="T19" fmla="*/ 25 h 56"/>
                <a:gd name="T20" fmla="*/ 44 w 44"/>
                <a:gd name="T21" fmla="*/ 31 h 56"/>
                <a:gd name="T22" fmla="*/ 42 w 44"/>
                <a:gd name="T23" fmla="*/ 35 h 56"/>
                <a:gd name="T24" fmla="*/ 41 w 44"/>
                <a:gd name="T25" fmla="*/ 40 h 56"/>
                <a:gd name="T26" fmla="*/ 39 w 44"/>
                <a:gd name="T27" fmla="*/ 45 h 56"/>
                <a:gd name="T28" fmla="*/ 36 w 44"/>
                <a:gd name="T29" fmla="*/ 50 h 56"/>
                <a:gd name="T30" fmla="*/ 33 w 44"/>
                <a:gd name="T31" fmla="*/ 54 h 56"/>
                <a:gd name="T32" fmla="*/ 28 w 44"/>
                <a:gd name="T33" fmla="*/ 55 h 56"/>
                <a:gd name="T34" fmla="*/ 23 w 44"/>
                <a:gd name="T35" fmla="*/ 56 h 56"/>
                <a:gd name="T36" fmla="*/ 23 w 44"/>
                <a:gd name="T37" fmla="*/ 56 h 56"/>
                <a:gd name="T38" fmla="*/ 18 w 44"/>
                <a:gd name="T39" fmla="*/ 56 h 56"/>
                <a:gd name="T40" fmla="*/ 13 w 44"/>
                <a:gd name="T41" fmla="*/ 55 h 56"/>
                <a:gd name="T42" fmla="*/ 10 w 44"/>
                <a:gd name="T43" fmla="*/ 52 h 56"/>
                <a:gd name="T44" fmla="*/ 7 w 44"/>
                <a:gd name="T45" fmla="*/ 49 h 56"/>
                <a:gd name="T46" fmla="*/ 4 w 44"/>
                <a:gd name="T47" fmla="*/ 45 h 56"/>
                <a:gd name="T48" fmla="*/ 2 w 44"/>
                <a:gd name="T49" fmla="*/ 40 h 56"/>
                <a:gd name="T50" fmla="*/ 0 w 44"/>
                <a:gd name="T51" fmla="*/ 32 h 56"/>
                <a:gd name="T52" fmla="*/ 0 w 44"/>
                <a:gd name="T53" fmla="*/ 22 h 56"/>
                <a:gd name="T54" fmla="*/ 1 w 44"/>
                <a:gd name="T55" fmla="*/ 17 h 56"/>
                <a:gd name="T56" fmla="*/ 2 w 44"/>
                <a:gd name="T57" fmla="*/ 12 h 56"/>
                <a:gd name="T58" fmla="*/ 5 w 44"/>
                <a:gd name="T59" fmla="*/ 9 h 56"/>
                <a:gd name="T60" fmla="*/ 8 w 44"/>
                <a:gd name="T61" fmla="*/ 5 h 56"/>
                <a:gd name="T62" fmla="*/ 12 w 44"/>
                <a:gd name="T63" fmla="*/ 3 h 56"/>
                <a:gd name="T64" fmla="*/ 16 w 44"/>
                <a:gd name="T65" fmla="*/ 0 h 56"/>
                <a:gd name="T66" fmla="*/ 16 w 44"/>
                <a:gd name="T67" fmla="*/ 0 h 56"/>
                <a:gd name="T68" fmla="*/ 24 w 44"/>
                <a:gd name="T69" fmla="*/ 44 h 56"/>
                <a:gd name="T70" fmla="*/ 24 w 44"/>
                <a:gd name="T71" fmla="*/ 44 h 56"/>
                <a:gd name="T72" fmla="*/ 28 w 44"/>
                <a:gd name="T73" fmla="*/ 42 h 56"/>
                <a:gd name="T74" fmla="*/ 30 w 44"/>
                <a:gd name="T75" fmla="*/ 38 h 56"/>
                <a:gd name="T76" fmla="*/ 33 w 44"/>
                <a:gd name="T77" fmla="*/ 33 h 56"/>
                <a:gd name="T78" fmla="*/ 33 w 44"/>
                <a:gd name="T79" fmla="*/ 28 h 56"/>
                <a:gd name="T80" fmla="*/ 33 w 44"/>
                <a:gd name="T81" fmla="*/ 23 h 56"/>
                <a:gd name="T82" fmla="*/ 31 w 44"/>
                <a:gd name="T83" fmla="*/ 18 h 56"/>
                <a:gd name="T84" fmla="*/ 29 w 44"/>
                <a:gd name="T85" fmla="*/ 14 h 56"/>
                <a:gd name="T86" fmla="*/ 27 w 44"/>
                <a:gd name="T87" fmla="*/ 11 h 56"/>
                <a:gd name="T88" fmla="*/ 27 w 44"/>
                <a:gd name="T89" fmla="*/ 11 h 56"/>
                <a:gd name="T90" fmla="*/ 23 w 44"/>
                <a:gd name="T91" fmla="*/ 11 h 56"/>
                <a:gd name="T92" fmla="*/ 19 w 44"/>
                <a:gd name="T93" fmla="*/ 11 h 56"/>
                <a:gd name="T94" fmla="*/ 17 w 44"/>
                <a:gd name="T95" fmla="*/ 12 h 56"/>
                <a:gd name="T96" fmla="*/ 14 w 44"/>
                <a:gd name="T97" fmla="*/ 15 h 56"/>
                <a:gd name="T98" fmla="*/ 12 w 44"/>
                <a:gd name="T99" fmla="*/ 20 h 56"/>
                <a:gd name="T100" fmla="*/ 11 w 44"/>
                <a:gd name="T101" fmla="*/ 27 h 56"/>
                <a:gd name="T102" fmla="*/ 12 w 44"/>
                <a:gd name="T103" fmla="*/ 33 h 56"/>
                <a:gd name="T104" fmla="*/ 14 w 44"/>
                <a:gd name="T105" fmla="*/ 39 h 56"/>
                <a:gd name="T106" fmla="*/ 17 w 44"/>
                <a:gd name="T107" fmla="*/ 42 h 56"/>
                <a:gd name="T108" fmla="*/ 19 w 44"/>
                <a:gd name="T109" fmla="*/ 43 h 56"/>
                <a:gd name="T110" fmla="*/ 22 w 44"/>
                <a:gd name="T111" fmla="*/ 44 h 56"/>
                <a:gd name="T112" fmla="*/ 24 w 44"/>
                <a:gd name="T113" fmla="*/ 44 h 56"/>
                <a:gd name="T114" fmla="*/ 24 w 44"/>
                <a:gd name="T1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56">
                  <a:moveTo>
                    <a:pt x="16" y="0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1" y="40"/>
                  </a:lnTo>
                  <a:lnTo>
                    <a:pt x="39" y="45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8" y="55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8" y="56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25" name="Groupe 95"/>
          <p:cNvGrpSpPr/>
          <p:nvPr/>
        </p:nvGrpSpPr>
        <p:grpSpPr>
          <a:xfrm>
            <a:off x="5449093" y="4577007"/>
            <a:ext cx="788937" cy="1577876"/>
            <a:chOff x="1487491" y="4611687"/>
            <a:chExt cx="273050" cy="546100"/>
          </a:xfrm>
        </p:grpSpPr>
        <p:sp>
          <p:nvSpPr>
            <p:cNvPr id="126" name="Freeform 243"/>
            <p:cNvSpPr>
              <a:spLocks noEditPoints="1"/>
            </p:cNvSpPr>
            <p:nvPr/>
          </p:nvSpPr>
          <p:spPr bwMode="auto">
            <a:xfrm>
              <a:off x="1487491" y="4611687"/>
              <a:ext cx="273050" cy="546100"/>
            </a:xfrm>
            <a:custGeom>
              <a:avLst/>
              <a:gdLst>
                <a:gd name="T0" fmla="*/ 245 w 344"/>
                <a:gd name="T1" fmla="*/ 43 h 688"/>
                <a:gd name="T2" fmla="*/ 227 w 344"/>
                <a:gd name="T3" fmla="*/ 42 h 688"/>
                <a:gd name="T4" fmla="*/ 234 w 344"/>
                <a:gd name="T5" fmla="*/ 0 h 688"/>
                <a:gd name="T6" fmla="*/ 205 w 344"/>
                <a:gd name="T7" fmla="*/ 48 h 688"/>
                <a:gd name="T8" fmla="*/ 174 w 344"/>
                <a:gd name="T9" fmla="*/ 44 h 688"/>
                <a:gd name="T10" fmla="*/ 182 w 344"/>
                <a:gd name="T11" fmla="*/ 74 h 688"/>
                <a:gd name="T12" fmla="*/ 158 w 344"/>
                <a:gd name="T13" fmla="*/ 76 h 688"/>
                <a:gd name="T14" fmla="*/ 162 w 344"/>
                <a:gd name="T15" fmla="*/ 88 h 688"/>
                <a:gd name="T16" fmla="*/ 178 w 344"/>
                <a:gd name="T17" fmla="*/ 120 h 688"/>
                <a:gd name="T18" fmla="*/ 85 w 344"/>
                <a:gd name="T19" fmla="*/ 192 h 688"/>
                <a:gd name="T20" fmla="*/ 50 w 344"/>
                <a:gd name="T21" fmla="*/ 244 h 688"/>
                <a:gd name="T22" fmla="*/ 54 w 344"/>
                <a:gd name="T23" fmla="*/ 280 h 688"/>
                <a:gd name="T24" fmla="*/ 65 w 344"/>
                <a:gd name="T25" fmla="*/ 322 h 688"/>
                <a:gd name="T26" fmla="*/ 53 w 344"/>
                <a:gd name="T27" fmla="*/ 347 h 688"/>
                <a:gd name="T28" fmla="*/ 71 w 344"/>
                <a:gd name="T29" fmla="*/ 388 h 688"/>
                <a:gd name="T30" fmla="*/ 35 w 344"/>
                <a:gd name="T31" fmla="*/ 427 h 688"/>
                <a:gd name="T32" fmla="*/ 6 w 344"/>
                <a:gd name="T33" fmla="*/ 484 h 688"/>
                <a:gd name="T34" fmla="*/ 1 w 344"/>
                <a:gd name="T35" fmla="*/ 546 h 688"/>
                <a:gd name="T36" fmla="*/ 20 w 344"/>
                <a:gd name="T37" fmla="*/ 606 h 688"/>
                <a:gd name="T38" fmla="*/ 64 w 344"/>
                <a:gd name="T39" fmla="*/ 655 h 688"/>
                <a:gd name="T40" fmla="*/ 138 w 344"/>
                <a:gd name="T41" fmla="*/ 686 h 688"/>
                <a:gd name="T42" fmla="*/ 221 w 344"/>
                <a:gd name="T43" fmla="*/ 678 h 688"/>
                <a:gd name="T44" fmla="*/ 282 w 344"/>
                <a:gd name="T45" fmla="*/ 644 h 688"/>
                <a:gd name="T46" fmla="*/ 332 w 344"/>
                <a:gd name="T47" fmla="*/ 578 h 688"/>
                <a:gd name="T48" fmla="*/ 344 w 344"/>
                <a:gd name="T49" fmla="*/ 498 h 688"/>
                <a:gd name="T50" fmla="*/ 325 w 344"/>
                <a:gd name="T51" fmla="*/ 435 h 688"/>
                <a:gd name="T52" fmla="*/ 284 w 344"/>
                <a:gd name="T53" fmla="*/ 388 h 688"/>
                <a:gd name="T54" fmla="*/ 230 w 344"/>
                <a:gd name="T55" fmla="*/ 361 h 688"/>
                <a:gd name="T56" fmla="*/ 168 w 344"/>
                <a:gd name="T57" fmla="*/ 353 h 688"/>
                <a:gd name="T58" fmla="*/ 134 w 344"/>
                <a:gd name="T59" fmla="*/ 313 h 688"/>
                <a:gd name="T60" fmla="*/ 102 w 344"/>
                <a:gd name="T61" fmla="*/ 302 h 688"/>
                <a:gd name="T62" fmla="*/ 81 w 344"/>
                <a:gd name="T63" fmla="*/ 251 h 688"/>
                <a:gd name="T64" fmla="*/ 100 w 344"/>
                <a:gd name="T65" fmla="*/ 213 h 688"/>
                <a:gd name="T66" fmla="*/ 183 w 344"/>
                <a:gd name="T67" fmla="*/ 163 h 688"/>
                <a:gd name="T68" fmla="*/ 212 w 344"/>
                <a:gd name="T69" fmla="*/ 122 h 688"/>
                <a:gd name="T70" fmla="*/ 234 w 344"/>
                <a:gd name="T71" fmla="*/ 137 h 688"/>
                <a:gd name="T72" fmla="*/ 241 w 344"/>
                <a:gd name="T73" fmla="*/ 136 h 688"/>
                <a:gd name="T74" fmla="*/ 223 w 344"/>
                <a:gd name="T75" fmla="*/ 105 h 688"/>
                <a:gd name="T76" fmla="*/ 251 w 344"/>
                <a:gd name="T77" fmla="*/ 108 h 688"/>
                <a:gd name="T78" fmla="*/ 232 w 344"/>
                <a:gd name="T79" fmla="*/ 76 h 688"/>
                <a:gd name="T80" fmla="*/ 267 w 344"/>
                <a:gd name="T81" fmla="*/ 42 h 688"/>
                <a:gd name="T82" fmla="*/ 91 w 344"/>
                <a:gd name="T83" fmla="*/ 204 h 688"/>
                <a:gd name="T84" fmla="*/ 68 w 344"/>
                <a:gd name="T85" fmla="*/ 242 h 688"/>
                <a:gd name="T86" fmla="*/ 92 w 344"/>
                <a:gd name="T87" fmla="*/ 313 h 688"/>
                <a:gd name="T88" fmla="*/ 74 w 344"/>
                <a:gd name="T89" fmla="*/ 295 h 688"/>
                <a:gd name="T90" fmla="*/ 57 w 344"/>
                <a:gd name="T91" fmla="*/ 248 h 688"/>
                <a:gd name="T92" fmla="*/ 82 w 344"/>
                <a:gd name="T93" fmla="*/ 200 h 688"/>
                <a:gd name="T94" fmla="*/ 161 w 344"/>
                <a:gd name="T95" fmla="*/ 154 h 688"/>
                <a:gd name="T96" fmla="*/ 191 w 344"/>
                <a:gd name="T97" fmla="*/ 118 h 688"/>
                <a:gd name="T98" fmla="*/ 189 w 344"/>
                <a:gd name="T99" fmla="*/ 148 h 688"/>
                <a:gd name="T100" fmla="*/ 107 w 344"/>
                <a:gd name="T101" fmla="*/ 193 h 688"/>
                <a:gd name="T102" fmla="*/ 234 w 344"/>
                <a:gd name="T103" fmla="*/ 89 h 688"/>
                <a:gd name="T104" fmla="*/ 219 w 344"/>
                <a:gd name="T105" fmla="*/ 94 h 688"/>
                <a:gd name="T106" fmla="*/ 215 w 344"/>
                <a:gd name="T107" fmla="*/ 107 h 688"/>
                <a:gd name="T108" fmla="*/ 204 w 344"/>
                <a:gd name="T109" fmla="*/ 107 h 688"/>
                <a:gd name="T110" fmla="*/ 187 w 344"/>
                <a:gd name="T111" fmla="*/ 111 h 688"/>
                <a:gd name="T112" fmla="*/ 190 w 344"/>
                <a:gd name="T113" fmla="*/ 90 h 688"/>
                <a:gd name="T114" fmla="*/ 196 w 344"/>
                <a:gd name="T115" fmla="*/ 74 h 688"/>
                <a:gd name="T116" fmla="*/ 212 w 344"/>
                <a:gd name="T117" fmla="*/ 55 h 688"/>
                <a:gd name="T118" fmla="*/ 219 w 344"/>
                <a:gd name="T119" fmla="*/ 68 h 688"/>
                <a:gd name="T120" fmla="*/ 223 w 344"/>
                <a:gd name="T121" fmla="*/ 74 h 688"/>
                <a:gd name="T122" fmla="*/ 234 w 344"/>
                <a:gd name="T123" fmla="*/ 8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" h="688">
                  <a:moveTo>
                    <a:pt x="264" y="38"/>
                  </a:moveTo>
                  <a:lnTo>
                    <a:pt x="264" y="38"/>
                  </a:lnTo>
                  <a:lnTo>
                    <a:pt x="261" y="37"/>
                  </a:lnTo>
                  <a:lnTo>
                    <a:pt x="256" y="38"/>
                  </a:lnTo>
                  <a:lnTo>
                    <a:pt x="245" y="43"/>
                  </a:lnTo>
                  <a:lnTo>
                    <a:pt x="235" y="49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48"/>
                  </a:lnTo>
                  <a:lnTo>
                    <a:pt x="227" y="42"/>
                  </a:lnTo>
                  <a:lnTo>
                    <a:pt x="232" y="28"/>
                  </a:lnTo>
                  <a:lnTo>
                    <a:pt x="233" y="22"/>
                  </a:lnTo>
                  <a:lnTo>
                    <a:pt x="235" y="15"/>
                  </a:lnTo>
                  <a:lnTo>
                    <a:pt x="235" y="8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15" y="33"/>
                  </a:lnTo>
                  <a:lnTo>
                    <a:pt x="205" y="48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89" y="56"/>
                  </a:lnTo>
                  <a:lnTo>
                    <a:pt x="184" y="52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3" y="50"/>
                  </a:lnTo>
                  <a:lnTo>
                    <a:pt x="174" y="59"/>
                  </a:lnTo>
                  <a:lnTo>
                    <a:pt x="177" y="66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77" y="77"/>
                  </a:lnTo>
                  <a:lnTo>
                    <a:pt x="172" y="78"/>
                  </a:lnTo>
                  <a:lnTo>
                    <a:pt x="165" y="77"/>
                  </a:lnTo>
                  <a:lnTo>
                    <a:pt x="158" y="76"/>
                  </a:lnTo>
                  <a:lnTo>
                    <a:pt x="153" y="76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56" y="83"/>
                  </a:lnTo>
                  <a:lnTo>
                    <a:pt x="162" y="88"/>
                  </a:lnTo>
                  <a:lnTo>
                    <a:pt x="167" y="92"/>
                  </a:lnTo>
                  <a:lnTo>
                    <a:pt x="171" y="99"/>
                  </a:lnTo>
                  <a:lnTo>
                    <a:pt x="174" y="111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66" y="131"/>
                  </a:lnTo>
                  <a:lnTo>
                    <a:pt x="153" y="142"/>
                  </a:lnTo>
                  <a:lnTo>
                    <a:pt x="125" y="162"/>
                  </a:lnTo>
                  <a:lnTo>
                    <a:pt x="97" y="181"/>
                  </a:lnTo>
                  <a:lnTo>
                    <a:pt x="85" y="192"/>
                  </a:lnTo>
                  <a:lnTo>
                    <a:pt x="74" y="202"/>
                  </a:lnTo>
                  <a:lnTo>
                    <a:pt x="64" y="214"/>
                  </a:lnTo>
                  <a:lnTo>
                    <a:pt x="57" y="225"/>
                  </a:lnTo>
                  <a:lnTo>
                    <a:pt x="51" y="237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50" y="257"/>
                  </a:lnTo>
                  <a:lnTo>
                    <a:pt x="50" y="265"/>
                  </a:lnTo>
                  <a:lnTo>
                    <a:pt x="52" y="273"/>
                  </a:lnTo>
                  <a:lnTo>
                    <a:pt x="54" y="280"/>
                  </a:lnTo>
                  <a:lnTo>
                    <a:pt x="58" y="289"/>
                  </a:lnTo>
                  <a:lnTo>
                    <a:pt x="63" y="299"/>
                  </a:lnTo>
                  <a:lnTo>
                    <a:pt x="75" y="317"/>
                  </a:lnTo>
                  <a:lnTo>
                    <a:pt x="75" y="317"/>
                  </a:lnTo>
                  <a:lnTo>
                    <a:pt x="65" y="322"/>
                  </a:lnTo>
                  <a:lnTo>
                    <a:pt x="58" y="328"/>
                  </a:lnTo>
                  <a:lnTo>
                    <a:pt x="53" y="334"/>
                  </a:lnTo>
                  <a:lnTo>
                    <a:pt x="50" y="341"/>
                  </a:lnTo>
                  <a:lnTo>
                    <a:pt x="50" y="341"/>
                  </a:lnTo>
                  <a:lnTo>
                    <a:pt x="53" y="347"/>
                  </a:lnTo>
                  <a:lnTo>
                    <a:pt x="57" y="353"/>
                  </a:lnTo>
                  <a:lnTo>
                    <a:pt x="60" y="364"/>
                  </a:lnTo>
                  <a:lnTo>
                    <a:pt x="64" y="376"/>
                  </a:lnTo>
                  <a:lnTo>
                    <a:pt x="67" y="382"/>
                  </a:lnTo>
                  <a:lnTo>
                    <a:pt x="71" y="388"/>
                  </a:lnTo>
                  <a:lnTo>
                    <a:pt x="71" y="388"/>
                  </a:lnTo>
                  <a:lnTo>
                    <a:pt x="56" y="402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35" y="427"/>
                  </a:lnTo>
                  <a:lnTo>
                    <a:pt x="28" y="438"/>
                  </a:lnTo>
                  <a:lnTo>
                    <a:pt x="20" y="449"/>
                  </a:lnTo>
                  <a:lnTo>
                    <a:pt x="16" y="460"/>
                  </a:lnTo>
                  <a:lnTo>
                    <a:pt x="11" y="472"/>
                  </a:lnTo>
                  <a:lnTo>
                    <a:pt x="6" y="484"/>
                  </a:lnTo>
                  <a:lnTo>
                    <a:pt x="3" y="496"/>
                  </a:lnTo>
                  <a:lnTo>
                    <a:pt x="1" y="509"/>
                  </a:lnTo>
                  <a:lnTo>
                    <a:pt x="0" y="521"/>
                  </a:lnTo>
                  <a:lnTo>
                    <a:pt x="0" y="533"/>
                  </a:lnTo>
                  <a:lnTo>
                    <a:pt x="1" y="546"/>
                  </a:lnTo>
                  <a:lnTo>
                    <a:pt x="3" y="558"/>
                  </a:lnTo>
                  <a:lnTo>
                    <a:pt x="6" y="570"/>
                  </a:lnTo>
                  <a:lnTo>
                    <a:pt x="10" y="582"/>
                  </a:lnTo>
                  <a:lnTo>
                    <a:pt x="14" y="595"/>
                  </a:lnTo>
                  <a:lnTo>
                    <a:pt x="20" y="606"/>
                  </a:lnTo>
                  <a:lnTo>
                    <a:pt x="20" y="606"/>
                  </a:lnTo>
                  <a:lnTo>
                    <a:pt x="29" y="620"/>
                  </a:lnTo>
                  <a:lnTo>
                    <a:pt x="40" y="633"/>
                  </a:lnTo>
                  <a:lnTo>
                    <a:pt x="51" y="646"/>
                  </a:lnTo>
                  <a:lnTo>
                    <a:pt x="64" y="655"/>
                  </a:lnTo>
                  <a:lnTo>
                    <a:pt x="77" y="664"/>
                  </a:lnTo>
                  <a:lnTo>
                    <a:pt x="92" y="672"/>
                  </a:lnTo>
                  <a:lnTo>
                    <a:pt x="107" y="678"/>
                  </a:lnTo>
                  <a:lnTo>
                    <a:pt x="122" y="683"/>
                  </a:lnTo>
                  <a:lnTo>
                    <a:pt x="138" y="686"/>
                  </a:lnTo>
                  <a:lnTo>
                    <a:pt x="155" y="688"/>
                  </a:lnTo>
                  <a:lnTo>
                    <a:pt x="171" y="688"/>
                  </a:lnTo>
                  <a:lnTo>
                    <a:pt x="188" y="687"/>
                  </a:lnTo>
                  <a:lnTo>
                    <a:pt x="205" y="683"/>
                  </a:lnTo>
                  <a:lnTo>
                    <a:pt x="221" y="678"/>
                  </a:lnTo>
                  <a:lnTo>
                    <a:pt x="238" y="672"/>
                  </a:lnTo>
                  <a:lnTo>
                    <a:pt x="253" y="664"/>
                  </a:lnTo>
                  <a:lnTo>
                    <a:pt x="253" y="664"/>
                  </a:lnTo>
                  <a:lnTo>
                    <a:pt x="269" y="655"/>
                  </a:lnTo>
                  <a:lnTo>
                    <a:pt x="282" y="644"/>
                  </a:lnTo>
                  <a:lnTo>
                    <a:pt x="295" y="632"/>
                  </a:lnTo>
                  <a:lnTo>
                    <a:pt x="307" y="620"/>
                  </a:lnTo>
                  <a:lnTo>
                    <a:pt x="316" y="607"/>
                  </a:lnTo>
                  <a:lnTo>
                    <a:pt x="325" y="592"/>
                  </a:lnTo>
                  <a:lnTo>
                    <a:pt x="332" y="578"/>
                  </a:lnTo>
                  <a:lnTo>
                    <a:pt x="337" y="562"/>
                  </a:lnTo>
                  <a:lnTo>
                    <a:pt x="342" y="546"/>
                  </a:lnTo>
                  <a:lnTo>
                    <a:pt x="344" y="530"/>
                  </a:lnTo>
                  <a:lnTo>
                    <a:pt x="344" y="513"/>
                  </a:lnTo>
                  <a:lnTo>
                    <a:pt x="344" y="498"/>
                  </a:lnTo>
                  <a:lnTo>
                    <a:pt x="342" y="482"/>
                  </a:lnTo>
                  <a:lnTo>
                    <a:pt x="338" y="466"/>
                  </a:lnTo>
                  <a:lnTo>
                    <a:pt x="332" y="450"/>
                  </a:lnTo>
                  <a:lnTo>
                    <a:pt x="325" y="435"/>
                  </a:lnTo>
                  <a:lnTo>
                    <a:pt x="325" y="435"/>
                  </a:lnTo>
                  <a:lnTo>
                    <a:pt x="318" y="424"/>
                  </a:lnTo>
                  <a:lnTo>
                    <a:pt x="310" y="414"/>
                  </a:lnTo>
                  <a:lnTo>
                    <a:pt x="302" y="404"/>
                  </a:lnTo>
                  <a:lnTo>
                    <a:pt x="293" y="396"/>
                  </a:lnTo>
                  <a:lnTo>
                    <a:pt x="284" y="388"/>
                  </a:lnTo>
                  <a:lnTo>
                    <a:pt x="274" y="381"/>
                  </a:lnTo>
                  <a:lnTo>
                    <a:pt x="264" y="375"/>
                  </a:lnTo>
                  <a:lnTo>
                    <a:pt x="253" y="369"/>
                  </a:lnTo>
                  <a:lnTo>
                    <a:pt x="241" y="364"/>
                  </a:lnTo>
                  <a:lnTo>
                    <a:pt x="230" y="361"/>
                  </a:lnTo>
                  <a:lnTo>
                    <a:pt x="218" y="357"/>
                  </a:lnTo>
                  <a:lnTo>
                    <a:pt x="206" y="354"/>
                  </a:lnTo>
                  <a:lnTo>
                    <a:pt x="194" y="353"/>
                  </a:lnTo>
                  <a:lnTo>
                    <a:pt x="182" y="353"/>
                  </a:lnTo>
                  <a:lnTo>
                    <a:pt x="168" y="353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45" y="331"/>
                  </a:lnTo>
                  <a:lnTo>
                    <a:pt x="139" y="322"/>
                  </a:lnTo>
                  <a:lnTo>
                    <a:pt x="134" y="313"/>
                  </a:lnTo>
                  <a:lnTo>
                    <a:pt x="128" y="306"/>
                  </a:lnTo>
                  <a:lnTo>
                    <a:pt x="121" y="302"/>
                  </a:lnTo>
                  <a:lnTo>
                    <a:pt x="117" y="301"/>
                  </a:lnTo>
                  <a:lnTo>
                    <a:pt x="113" y="301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96" y="293"/>
                  </a:lnTo>
                  <a:lnTo>
                    <a:pt x="92" y="284"/>
                  </a:lnTo>
                  <a:lnTo>
                    <a:pt x="85" y="267"/>
                  </a:lnTo>
                  <a:lnTo>
                    <a:pt x="81" y="251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85" y="227"/>
                  </a:lnTo>
                  <a:lnTo>
                    <a:pt x="92" y="220"/>
                  </a:lnTo>
                  <a:lnTo>
                    <a:pt x="100" y="213"/>
                  </a:lnTo>
                  <a:lnTo>
                    <a:pt x="110" y="205"/>
                  </a:lnTo>
                  <a:lnTo>
                    <a:pt x="131" y="193"/>
                  </a:lnTo>
                  <a:lnTo>
                    <a:pt x="153" y="181"/>
                  </a:lnTo>
                  <a:lnTo>
                    <a:pt x="173" y="169"/>
                  </a:lnTo>
                  <a:lnTo>
                    <a:pt x="183" y="163"/>
                  </a:lnTo>
                  <a:lnTo>
                    <a:pt x="191" y="156"/>
                  </a:lnTo>
                  <a:lnTo>
                    <a:pt x="199" y="148"/>
                  </a:lnTo>
                  <a:lnTo>
                    <a:pt x="205" y="140"/>
                  </a:lnTo>
                  <a:lnTo>
                    <a:pt x="210" y="131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6" y="125"/>
                  </a:lnTo>
                  <a:lnTo>
                    <a:pt x="219" y="129"/>
                  </a:lnTo>
                  <a:lnTo>
                    <a:pt x="227" y="133"/>
                  </a:lnTo>
                  <a:lnTo>
                    <a:pt x="234" y="137"/>
                  </a:lnTo>
                  <a:lnTo>
                    <a:pt x="238" y="141"/>
                  </a:lnTo>
                  <a:lnTo>
                    <a:pt x="240" y="145"/>
                  </a:lnTo>
                  <a:lnTo>
                    <a:pt x="240" y="145"/>
                  </a:lnTo>
                  <a:lnTo>
                    <a:pt x="241" y="141"/>
                  </a:lnTo>
                  <a:lnTo>
                    <a:pt x="241" y="136"/>
                  </a:lnTo>
                  <a:lnTo>
                    <a:pt x="239" y="131"/>
                  </a:lnTo>
                  <a:lnTo>
                    <a:pt x="235" y="126"/>
                  </a:lnTo>
                  <a:lnTo>
                    <a:pt x="228" y="116"/>
                  </a:lnTo>
                  <a:lnTo>
                    <a:pt x="225" y="109"/>
                  </a:lnTo>
                  <a:lnTo>
                    <a:pt x="223" y="105"/>
                  </a:lnTo>
                  <a:lnTo>
                    <a:pt x="223" y="105"/>
                  </a:lnTo>
                  <a:lnTo>
                    <a:pt x="228" y="105"/>
                  </a:lnTo>
                  <a:lnTo>
                    <a:pt x="233" y="105"/>
                  </a:lnTo>
                  <a:lnTo>
                    <a:pt x="242" y="106"/>
                  </a:lnTo>
                  <a:lnTo>
                    <a:pt x="251" y="108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53" y="100"/>
                  </a:lnTo>
                  <a:lnTo>
                    <a:pt x="246" y="91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9" y="67"/>
                  </a:lnTo>
                  <a:lnTo>
                    <a:pt x="247" y="57"/>
                  </a:lnTo>
                  <a:lnTo>
                    <a:pt x="256" y="4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4" y="38"/>
                  </a:lnTo>
                  <a:lnTo>
                    <a:pt x="264" y="38"/>
                  </a:lnTo>
                  <a:close/>
                  <a:moveTo>
                    <a:pt x="91" y="204"/>
                  </a:moveTo>
                  <a:lnTo>
                    <a:pt x="91" y="204"/>
                  </a:lnTo>
                  <a:lnTo>
                    <a:pt x="82" y="213"/>
                  </a:lnTo>
                  <a:lnTo>
                    <a:pt x="76" y="222"/>
                  </a:lnTo>
                  <a:lnTo>
                    <a:pt x="71" y="232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71" y="254"/>
                  </a:lnTo>
                  <a:lnTo>
                    <a:pt x="75" y="265"/>
                  </a:lnTo>
                  <a:lnTo>
                    <a:pt x="84" y="285"/>
                  </a:lnTo>
                  <a:lnTo>
                    <a:pt x="90" y="304"/>
                  </a:lnTo>
                  <a:lnTo>
                    <a:pt x="92" y="313"/>
                  </a:lnTo>
                  <a:lnTo>
                    <a:pt x="93" y="322"/>
                  </a:lnTo>
                  <a:lnTo>
                    <a:pt x="93" y="322"/>
                  </a:lnTo>
                  <a:lnTo>
                    <a:pt x="87" y="314"/>
                  </a:lnTo>
                  <a:lnTo>
                    <a:pt x="80" y="306"/>
                  </a:lnTo>
                  <a:lnTo>
                    <a:pt x="74" y="295"/>
                  </a:lnTo>
                  <a:lnTo>
                    <a:pt x="69" y="285"/>
                  </a:lnTo>
                  <a:lnTo>
                    <a:pt x="60" y="265"/>
                  </a:lnTo>
                  <a:lnTo>
                    <a:pt x="58" y="255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7" y="237"/>
                  </a:lnTo>
                  <a:lnTo>
                    <a:pt x="60" y="226"/>
                  </a:lnTo>
                  <a:lnTo>
                    <a:pt x="65" y="216"/>
                  </a:lnTo>
                  <a:lnTo>
                    <a:pt x="73" y="208"/>
                  </a:lnTo>
                  <a:lnTo>
                    <a:pt x="82" y="200"/>
                  </a:lnTo>
                  <a:lnTo>
                    <a:pt x="92" y="193"/>
                  </a:lnTo>
                  <a:lnTo>
                    <a:pt x="115" y="180"/>
                  </a:lnTo>
                  <a:lnTo>
                    <a:pt x="138" y="168"/>
                  </a:lnTo>
                  <a:lnTo>
                    <a:pt x="150" y="162"/>
                  </a:lnTo>
                  <a:lnTo>
                    <a:pt x="161" y="154"/>
                  </a:lnTo>
                  <a:lnTo>
                    <a:pt x="171" y="147"/>
                  </a:lnTo>
                  <a:lnTo>
                    <a:pt x="179" y="139"/>
                  </a:lnTo>
                  <a:lnTo>
                    <a:pt x="185" y="129"/>
                  </a:lnTo>
                  <a:lnTo>
                    <a:pt x="191" y="118"/>
                  </a:lnTo>
                  <a:lnTo>
                    <a:pt x="191" y="118"/>
                  </a:lnTo>
                  <a:lnTo>
                    <a:pt x="195" y="125"/>
                  </a:lnTo>
                  <a:lnTo>
                    <a:pt x="198" y="131"/>
                  </a:lnTo>
                  <a:lnTo>
                    <a:pt x="196" y="137"/>
                  </a:lnTo>
                  <a:lnTo>
                    <a:pt x="194" y="143"/>
                  </a:lnTo>
                  <a:lnTo>
                    <a:pt x="189" y="148"/>
                  </a:lnTo>
                  <a:lnTo>
                    <a:pt x="183" y="153"/>
                  </a:lnTo>
                  <a:lnTo>
                    <a:pt x="166" y="164"/>
                  </a:lnTo>
                  <a:lnTo>
                    <a:pt x="147" y="174"/>
                  </a:lnTo>
                  <a:lnTo>
                    <a:pt x="126" y="183"/>
                  </a:lnTo>
                  <a:lnTo>
                    <a:pt x="107" y="193"/>
                  </a:lnTo>
                  <a:lnTo>
                    <a:pt x="98" y="199"/>
                  </a:lnTo>
                  <a:lnTo>
                    <a:pt x="91" y="204"/>
                  </a:lnTo>
                  <a:lnTo>
                    <a:pt x="91" y="204"/>
                  </a:lnTo>
                  <a:close/>
                  <a:moveTo>
                    <a:pt x="234" y="89"/>
                  </a:moveTo>
                  <a:lnTo>
                    <a:pt x="234" y="89"/>
                  </a:lnTo>
                  <a:lnTo>
                    <a:pt x="234" y="92"/>
                  </a:lnTo>
                  <a:lnTo>
                    <a:pt x="233" y="95"/>
                  </a:lnTo>
                  <a:lnTo>
                    <a:pt x="230" y="96"/>
                  </a:lnTo>
                  <a:lnTo>
                    <a:pt x="227" y="95"/>
                  </a:lnTo>
                  <a:lnTo>
                    <a:pt x="219" y="94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5"/>
                  </a:lnTo>
                  <a:lnTo>
                    <a:pt x="212" y="101"/>
                  </a:lnTo>
                  <a:lnTo>
                    <a:pt x="215" y="107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5" y="112"/>
                  </a:lnTo>
                  <a:lnTo>
                    <a:pt x="211" y="111"/>
                  </a:lnTo>
                  <a:lnTo>
                    <a:pt x="204" y="107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1" y="107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4" y="106"/>
                  </a:lnTo>
                  <a:lnTo>
                    <a:pt x="184" y="101"/>
                  </a:lnTo>
                  <a:lnTo>
                    <a:pt x="185" y="97"/>
                  </a:lnTo>
                  <a:lnTo>
                    <a:pt x="188" y="94"/>
                  </a:lnTo>
                  <a:lnTo>
                    <a:pt x="190" y="90"/>
                  </a:lnTo>
                  <a:lnTo>
                    <a:pt x="191" y="85"/>
                  </a:lnTo>
                  <a:lnTo>
                    <a:pt x="190" y="82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6" y="74"/>
                  </a:lnTo>
                  <a:lnTo>
                    <a:pt x="202" y="71"/>
                  </a:lnTo>
                  <a:lnTo>
                    <a:pt x="207" y="65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2" y="55"/>
                  </a:lnTo>
                  <a:lnTo>
                    <a:pt x="212" y="61"/>
                  </a:lnTo>
                  <a:lnTo>
                    <a:pt x="213" y="66"/>
                  </a:lnTo>
                  <a:lnTo>
                    <a:pt x="215" y="68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71"/>
                  </a:lnTo>
                  <a:lnTo>
                    <a:pt x="223" y="74"/>
                  </a:lnTo>
                  <a:lnTo>
                    <a:pt x="223" y="79"/>
                  </a:lnTo>
                  <a:lnTo>
                    <a:pt x="224" y="83"/>
                  </a:lnTo>
                  <a:lnTo>
                    <a:pt x="227" y="86"/>
                  </a:lnTo>
                  <a:lnTo>
                    <a:pt x="230" y="89"/>
                  </a:lnTo>
                  <a:lnTo>
                    <a:pt x="234" y="89"/>
                  </a:lnTo>
                  <a:lnTo>
                    <a:pt x="234" y="89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244"/>
            <p:cNvSpPr>
              <a:spLocks/>
            </p:cNvSpPr>
            <p:nvPr/>
          </p:nvSpPr>
          <p:spPr bwMode="auto">
            <a:xfrm>
              <a:off x="1654176" y="4924426"/>
              <a:ext cx="69850" cy="63500"/>
            </a:xfrm>
            <a:custGeom>
              <a:avLst/>
              <a:gdLst>
                <a:gd name="T0" fmla="*/ 86 w 88"/>
                <a:gd name="T1" fmla="*/ 79 h 79"/>
                <a:gd name="T2" fmla="*/ 86 w 88"/>
                <a:gd name="T3" fmla="*/ 79 h 79"/>
                <a:gd name="T4" fmla="*/ 88 w 88"/>
                <a:gd name="T5" fmla="*/ 70 h 79"/>
                <a:gd name="T6" fmla="*/ 88 w 88"/>
                <a:gd name="T7" fmla="*/ 61 h 79"/>
                <a:gd name="T8" fmla="*/ 87 w 88"/>
                <a:gd name="T9" fmla="*/ 53 h 79"/>
                <a:gd name="T10" fmla="*/ 85 w 88"/>
                <a:gd name="T11" fmla="*/ 44 h 79"/>
                <a:gd name="T12" fmla="*/ 81 w 88"/>
                <a:gd name="T13" fmla="*/ 37 h 79"/>
                <a:gd name="T14" fmla="*/ 76 w 88"/>
                <a:gd name="T15" fmla="*/ 30 h 79"/>
                <a:gd name="T16" fmla="*/ 70 w 88"/>
                <a:gd name="T17" fmla="*/ 22 h 79"/>
                <a:gd name="T18" fmla="*/ 64 w 88"/>
                <a:gd name="T19" fmla="*/ 16 h 79"/>
                <a:gd name="T20" fmla="*/ 57 w 88"/>
                <a:gd name="T21" fmla="*/ 11 h 79"/>
                <a:gd name="T22" fmla="*/ 48 w 88"/>
                <a:gd name="T23" fmla="*/ 7 h 79"/>
                <a:gd name="T24" fmla="*/ 41 w 88"/>
                <a:gd name="T25" fmla="*/ 4 h 79"/>
                <a:gd name="T26" fmla="*/ 32 w 88"/>
                <a:gd name="T27" fmla="*/ 2 h 79"/>
                <a:gd name="T28" fmla="*/ 24 w 88"/>
                <a:gd name="T29" fmla="*/ 0 h 79"/>
                <a:gd name="T30" fmla="*/ 15 w 88"/>
                <a:gd name="T31" fmla="*/ 0 h 79"/>
                <a:gd name="T32" fmla="*/ 7 w 88"/>
                <a:gd name="T33" fmla="*/ 2 h 79"/>
                <a:gd name="T34" fmla="*/ 0 w 88"/>
                <a:gd name="T35" fmla="*/ 4 h 79"/>
                <a:gd name="T36" fmla="*/ 0 w 88"/>
                <a:gd name="T37" fmla="*/ 4 h 79"/>
                <a:gd name="T38" fmla="*/ 7 w 88"/>
                <a:gd name="T39" fmla="*/ 11 h 79"/>
                <a:gd name="T40" fmla="*/ 17 w 88"/>
                <a:gd name="T41" fmla="*/ 19 h 79"/>
                <a:gd name="T42" fmla="*/ 41 w 88"/>
                <a:gd name="T43" fmla="*/ 34 h 79"/>
                <a:gd name="T44" fmla="*/ 53 w 88"/>
                <a:gd name="T45" fmla="*/ 44 h 79"/>
                <a:gd name="T46" fmla="*/ 65 w 88"/>
                <a:gd name="T47" fmla="*/ 54 h 79"/>
                <a:gd name="T48" fmla="*/ 76 w 88"/>
                <a:gd name="T49" fmla="*/ 66 h 79"/>
                <a:gd name="T50" fmla="*/ 86 w 88"/>
                <a:gd name="T51" fmla="*/ 79 h 79"/>
                <a:gd name="T52" fmla="*/ 86 w 88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9">
                  <a:moveTo>
                    <a:pt x="86" y="79"/>
                  </a:moveTo>
                  <a:lnTo>
                    <a:pt x="86" y="79"/>
                  </a:lnTo>
                  <a:lnTo>
                    <a:pt x="88" y="70"/>
                  </a:lnTo>
                  <a:lnTo>
                    <a:pt x="88" y="61"/>
                  </a:lnTo>
                  <a:lnTo>
                    <a:pt x="87" y="53"/>
                  </a:lnTo>
                  <a:lnTo>
                    <a:pt x="85" y="44"/>
                  </a:lnTo>
                  <a:lnTo>
                    <a:pt x="81" y="37"/>
                  </a:lnTo>
                  <a:lnTo>
                    <a:pt x="76" y="30"/>
                  </a:lnTo>
                  <a:lnTo>
                    <a:pt x="70" y="22"/>
                  </a:lnTo>
                  <a:lnTo>
                    <a:pt x="64" y="16"/>
                  </a:lnTo>
                  <a:lnTo>
                    <a:pt x="57" y="11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7" y="19"/>
                  </a:lnTo>
                  <a:lnTo>
                    <a:pt x="41" y="34"/>
                  </a:lnTo>
                  <a:lnTo>
                    <a:pt x="53" y="44"/>
                  </a:lnTo>
                  <a:lnTo>
                    <a:pt x="65" y="54"/>
                  </a:lnTo>
                  <a:lnTo>
                    <a:pt x="76" y="66"/>
                  </a:lnTo>
                  <a:lnTo>
                    <a:pt x="86" y="79"/>
                  </a:lnTo>
                  <a:lnTo>
                    <a:pt x="86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4322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359" y="931082"/>
            <a:ext cx="7603439" cy="5037096"/>
            <a:chOff x="1154" y="1071"/>
            <a:chExt cx="3994" cy="3039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54" y="1139"/>
              <a:ext cx="3994" cy="2971"/>
            </a:xfrm>
            <a:prstGeom prst="roundRect">
              <a:avLst>
                <a:gd name="adj" fmla="val 8676"/>
              </a:avLst>
            </a:prstGeom>
            <a:solidFill>
              <a:srgbClr val="0EB1D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154" y="1071"/>
              <a:ext cx="1200" cy="1078"/>
            </a:xfrm>
            <a:prstGeom prst="roundRect">
              <a:avLst>
                <a:gd name="adj" fmla="val 1836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" name="Inhaltsplatzhalter 4"/>
          <p:cNvSpPr txBox="1">
            <a:spLocks/>
          </p:cNvSpPr>
          <p:nvPr/>
        </p:nvSpPr>
        <p:spPr>
          <a:xfrm>
            <a:off x="2266953" y="2941118"/>
            <a:ext cx="5321972" cy="7596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      </a:t>
            </a: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 محتوای مورد نظر شما </a:t>
            </a:r>
            <a:endParaRPr lang="en-US" sz="1200" dirty="0">
              <a:cs typeface="B Zar" panose="00000400000000000000" pitchFamily="2" charset="-78"/>
            </a:endParaRP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70083" y="1651835"/>
            <a:ext cx="918842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فرصت ها</a:t>
            </a:r>
            <a:endParaRPr lang="en-US" b="1" dirty="0">
              <a:cs typeface="B Titr" panose="00000700000000000000" pitchFamily="2" charset="-78"/>
            </a:endParaRPr>
          </a:p>
        </p:txBody>
      </p:sp>
      <p:grpSp>
        <p:nvGrpSpPr>
          <p:cNvPr id="17" name="Groupe 24"/>
          <p:cNvGrpSpPr/>
          <p:nvPr/>
        </p:nvGrpSpPr>
        <p:grpSpPr>
          <a:xfrm>
            <a:off x="1299975" y="4285352"/>
            <a:ext cx="1377933" cy="1321706"/>
            <a:chOff x="6084168" y="4342673"/>
            <a:chExt cx="1964232" cy="1884082"/>
          </a:xfrm>
        </p:grpSpPr>
        <p:sp>
          <p:nvSpPr>
            <p:cNvPr id="18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2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3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4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55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6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7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8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9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60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61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62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108" name="Groupe 29"/>
          <p:cNvGrpSpPr/>
          <p:nvPr/>
        </p:nvGrpSpPr>
        <p:grpSpPr>
          <a:xfrm>
            <a:off x="896161" y="811062"/>
            <a:ext cx="1890035" cy="1888828"/>
            <a:chOff x="2249040" y="3743296"/>
            <a:chExt cx="2555257" cy="2710043"/>
          </a:xfrm>
        </p:grpSpPr>
        <p:sp>
          <p:nvSpPr>
            <p:cNvPr id="109" name="Ellipse 30"/>
            <p:cNvSpPr/>
            <p:nvPr/>
          </p:nvSpPr>
          <p:spPr>
            <a:xfrm>
              <a:off x="2250049" y="3899088"/>
              <a:ext cx="2554248" cy="2554248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2249040" y="3967770"/>
              <a:ext cx="2485568" cy="2485569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85"/>
            <p:cNvSpPr>
              <a:spLocks/>
            </p:cNvSpPr>
            <p:nvPr/>
          </p:nvSpPr>
          <p:spPr bwMode="auto">
            <a:xfrm>
              <a:off x="2283884" y="3938732"/>
              <a:ext cx="795616" cy="801422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86"/>
            <p:cNvSpPr>
              <a:spLocks noEditPoints="1"/>
            </p:cNvSpPr>
            <p:nvPr/>
          </p:nvSpPr>
          <p:spPr bwMode="auto">
            <a:xfrm>
              <a:off x="2260655" y="3915498"/>
              <a:ext cx="871110" cy="842075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87"/>
            <p:cNvSpPr>
              <a:spLocks/>
            </p:cNvSpPr>
            <p:nvPr/>
          </p:nvSpPr>
          <p:spPr bwMode="auto">
            <a:xfrm>
              <a:off x="2301305" y="3956156"/>
              <a:ext cx="743347" cy="760772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88"/>
            <p:cNvSpPr>
              <a:spLocks/>
            </p:cNvSpPr>
            <p:nvPr/>
          </p:nvSpPr>
          <p:spPr bwMode="auto">
            <a:xfrm>
              <a:off x="2260655" y="3915498"/>
              <a:ext cx="871110" cy="842075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ZoneTexte 36"/>
            <p:cNvSpPr txBox="1"/>
            <p:nvPr/>
          </p:nvSpPr>
          <p:spPr>
            <a:xfrm>
              <a:off x="2275125" y="3743296"/>
              <a:ext cx="813135" cy="1192294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dirty="0"/>
                <a:t>O</a:t>
              </a:r>
            </a:p>
          </p:txBody>
        </p:sp>
        <p:grpSp>
          <p:nvGrpSpPr>
            <p:cNvPr id="116" name="Groupe 37"/>
            <p:cNvGrpSpPr/>
            <p:nvPr/>
          </p:nvGrpSpPr>
          <p:grpSpPr>
            <a:xfrm>
              <a:off x="3043732" y="4660319"/>
              <a:ext cx="1347043" cy="1319364"/>
              <a:chOff x="1928813" y="4657726"/>
              <a:chExt cx="463550" cy="454025"/>
            </a:xfrm>
          </p:grpSpPr>
          <p:sp>
            <p:nvSpPr>
              <p:cNvPr id="117" name="Freeform 245"/>
              <p:cNvSpPr>
                <a:spLocks noEditPoints="1"/>
              </p:cNvSpPr>
              <p:nvPr/>
            </p:nvSpPr>
            <p:spPr bwMode="auto">
              <a:xfrm>
                <a:off x="1928813" y="4657726"/>
                <a:ext cx="463550" cy="454025"/>
              </a:xfrm>
              <a:custGeom>
                <a:avLst/>
                <a:gdLst>
                  <a:gd name="T0" fmla="*/ 4 w 585"/>
                  <a:gd name="T1" fmla="*/ 78 h 574"/>
                  <a:gd name="T2" fmla="*/ 49 w 585"/>
                  <a:gd name="T3" fmla="*/ 65 h 574"/>
                  <a:gd name="T4" fmla="*/ 192 w 585"/>
                  <a:gd name="T5" fmla="*/ 37 h 574"/>
                  <a:gd name="T6" fmla="*/ 285 w 585"/>
                  <a:gd name="T7" fmla="*/ 17 h 574"/>
                  <a:gd name="T8" fmla="*/ 369 w 585"/>
                  <a:gd name="T9" fmla="*/ 67 h 574"/>
                  <a:gd name="T10" fmla="*/ 384 w 585"/>
                  <a:gd name="T11" fmla="*/ 123 h 574"/>
                  <a:gd name="T12" fmla="*/ 392 w 585"/>
                  <a:gd name="T13" fmla="*/ 173 h 574"/>
                  <a:gd name="T14" fmla="*/ 404 w 585"/>
                  <a:gd name="T15" fmla="*/ 240 h 574"/>
                  <a:gd name="T16" fmla="*/ 553 w 585"/>
                  <a:gd name="T17" fmla="*/ 318 h 574"/>
                  <a:gd name="T18" fmla="*/ 455 w 585"/>
                  <a:gd name="T19" fmla="*/ 393 h 574"/>
                  <a:gd name="T20" fmla="*/ 385 w 585"/>
                  <a:gd name="T21" fmla="*/ 390 h 574"/>
                  <a:gd name="T22" fmla="*/ 364 w 585"/>
                  <a:gd name="T23" fmla="*/ 413 h 574"/>
                  <a:gd name="T24" fmla="*/ 341 w 585"/>
                  <a:gd name="T25" fmla="*/ 492 h 574"/>
                  <a:gd name="T26" fmla="*/ 369 w 585"/>
                  <a:gd name="T27" fmla="*/ 495 h 574"/>
                  <a:gd name="T28" fmla="*/ 373 w 585"/>
                  <a:gd name="T29" fmla="*/ 552 h 574"/>
                  <a:gd name="T30" fmla="*/ 282 w 585"/>
                  <a:gd name="T31" fmla="*/ 574 h 574"/>
                  <a:gd name="T32" fmla="*/ 119 w 585"/>
                  <a:gd name="T33" fmla="*/ 573 h 574"/>
                  <a:gd name="T34" fmla="*/ 32 w 585"/>
                  <a:gd name="T35" fmla="*/ 555 h 574"/>
                  <a:gd name="T36" fmla="*/ 28 w 585"/>
                  <a:gd name="T37" fmla="*/ 505 h 574"/>
                  <a:gd name="T38" fmla="*/ 66 w 585"/>
                  <a:gd name="T39" fmla="*/ 493 h 574"/>
                  <a:gd name="T40" fmla="*/ 5 w 585"/>
                  <a:gd name="T41" fmla="*/ 152 h 574"/>
                  <a:gd name="T42" fmla="*/ 262 w 585"/>
                  <a:gd name="T43" fmla="*/ 282 h 574"/>
                  <a:gd name="T44" fmla="*/ 290 w 585"/>
                  <a:gd name="T45" fmla="*/ 539 h 574"/>
                  <a:gd name="T46" fmla="*/ 273 w 585"/>
                  <a:gd name="T47" fmla="*/ 29 h 574"/>
                  <a:gd name="T48" fmla="*/ 72 w 585"/>
                  <a:gd name="T49" fmla="*/ 123 h 574"/>
                  <a:gd name="T50" fmla="*/ 123 w 585"/>
                  <a:gd name="T51" fmla="*/ 452 h 574"/>
                  <a:gd name="T52" fmla="*/ 225 w 585"/>
                  <a:gd name="T53" fmla="*/ 536 h 574"/>
                  <a:gd name="T54" fmla="*/ 245 w 585"/>
                  <a:gd name="T55" fmla="*/ 150 h 574"/>
                  <a:gd name="T56" fmla="*/ 159 w 585"/>
                  <a:gd name="T57" fmla="*/ 79 h 574"/>
                  <a:gd name="T58" fmla="*/ 16 w 585"/>
                  <a:gd name="T59" fmla="*/ 86 h 574"/>
                  <a:gd name="T60" fmla="*/ 63 w 585"/>
                  <a:gd name="T61" fmla="*/ 392 h 574"/>
                  <a:gd name="T62" fmla="*/ 107 w 585"/>
                  <a:gd name="T63" fmla="*/ 445 h 574"/>
                  <a:gd name="T64" fmla="*/ 55 w 585"/>
                  <a:gd name="T65" fmla="*/ 120 h 574"/>
                  <a:gd name="T66" fmla="*/ 129 w 585"/>
                  <a:gd name="T67" fmla="*/ 82 h 574"/>
                  <a:gd name="T68" fmla="*/ 48 w 585"/>
                  <a:gd name="T69" fmla="*/ 79 h 574"/>
                  <a:gd name="T70" fmla="*/ 315 w 585"/>
                  <a:gd name="T71" fmla="*/ 103 h 574"/>
                  <a:gd name="T72" fmla="*/ 341 w 585"/>
                  <a:gd name="T73" fmla="*/ 136 h 574"/>
                  <a:gd name="T74" fmla="*/ 351 w 585"/>
                  <a:gd name="T75" fmla="*/ 198 h 574"/>
                  <a:gd name="T76" fmla="*/ 373 w 585"/>
                  <a:gd name="T77" fmla="*/ 83 h 574"/>
                  <a:gd name="T78" fmla="*/ 287 w 585"/>
                  <a:gd name="T79" fmla="*/ 96 h 574"/>
                  <a:gd name="T80" fmla="*/ 293 w 585"/>
                  <a:gd name="T81" fmla="*/ 311 h 574"/>
                  <a:gd name="T82" fmla="*/ 367 w 585"/>
                  <a:gd name="T83" fmla="*/ 398 h 574"/>
                  <a:gd name="T84" fmla="*/ 380 w 585"/>
                  <a:gd name="T85" fmla="*/ 330 h 574"/>
                  <a:gd name="T86" fmla="*/ 520 w 585"/>
                  <a:gd name="T87" fmla="*/ 390 h 574"/>
                  <a:gd name="T88" fmla="*/ 561 w 585"/>
                  <a:gd name="T89" fmla="*/ 216 h 574"/>
                  <a:gd name="T90" fmla="*/ 410 w 585"/>
                  <a:gd name="T91" fmla="*/ 183 h 574"/>
                  <a:gd name="T92" fmla="*/ 290 w 585"/>
                  <a:gd name="T93" fmla="*/ 251 h 574"/>
                  <a:gd name="T94" fmla="*/ 330 w 585"/>
                  <a:gd name="T95" fmla="*/ 473 h 574"/>
                  <a:gd name="T96" fmla="*/ 335 w 585"/>
                  <a:gd name="T97" fmla="*/ 386 h 574"/>
                  <a:gd name="T98" fmla="*/ 308 w 585"/>
                  <a:gd name="T99" fmla="*/ 430 h 574"/>
                  <a:gd name="T100" fmla="*/ 290 w 585"/>
                  <a:gd name="T101" fmla="*/ 555 h 574"/>
                  <a:gd name="T102" fmla="*/ 364 w 585"/>
                  <a:gd name="T103" fmla="*/ 541 h 574"/>
                  <a:gd name="T104" fmla="*/ 361 w 585"/>
                  <a:gd name="T105" fmla="*/ 505 h 574"/>
                  <a:gd name="T106" fmla="*/ 304 w 585"/>
                  <a:gd name="T107" fmla="*/ 549 h 574"/>
                  <a:gd name="T108" fmla="*/ 127 w 585"/>
                  <a:gd name="T109" fmla="*/ 511 h 574"/>
                  <a:gd name="T110" fmla="*/ 78 w 585"/>
                  <a:gd name="T111" fmla="*/ 506 h 574"/>
                  <a:gd name="T112" fmla="*/ 85 w 585"/>
                  <a:gd name="T113" fmla="*/ 553 h 574"/>
                  <a:gd name="T114" fmla="*/ 232 w 585"/>
                  <a:gd name="T115" fmla="*/ 557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74">
                    <a:moveTo>
                      <a:pt x="0" y="100"/>
                    </a:moveTo>
                    <a:lnTo>
                      <a:pt x="0" y="10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16" y="71"/>
                    </a:lnTo>
                    <a:lnTo>
                      <a:pt x="23" y="68"/>
                    </a:lnTo>
                    <a:lnTo>
                      <a:pt x="31" y="67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79" y="60"/>
                    </a:lnTo>
                    <a:lnTo>
                      <a:pt x="114" y="55"/>
                    </a:lnTo>
                    <a:lnTo>
                      <a:pt x="147" y="51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92" y="37"/>
                    </a:lnTo>
                    <a:lnTo>
                      <a:pt x="209" y="25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64" y="9"/>
                    </a:lnTo>
                    <a:lnTo>
                      <a:pt x="276" y="12"/>
                    </a:lnTo>
                    <a:lnTo>
                      <a:pt x="285" y="17"/>
                    </a:lnTo>
                    <a:lnTo>
                      <a:pt x="285" y="17"/>
                    </a:lnTo>
                    <a:lnTo>
                      <a:pt x="285" y="51"/>
                    </a:lnTo>
                    <a:lnTo>
                      <a:pt x="285" y="51"/>
                    </a:lnTo>
                    <a:lnTo>
                      <a:pt x="335" y="59"/>
                    </a:lnTo>
                    <a:lnTo>
                      <a:pt x="358" y="63"/>
                    </a:lnTo>
                    <a:lnTo>
                      <a:pt x="369" y="67"/>
                    </a:lnTo>
                    <a:lnTo>
                      <a:pt x="380" y="71"/>
                    </a:lnTo>
                    <a:lnTo>
                      <a:pt x="380" y="71"/>
                    </a:lnTo>
                    <a:lnTo>
                      <a:pt x="382" y="83"/>
                    </a:lnTo>
                    <a:lnTo>
                      <a:pt x="384" y="96"/>
                    </a:lnTo>
                    <a:lnTo>
                      <a:pt x="385" y="109"/>
                    </a:lnTo>
                    <a:lnTo>
                      <a:pt x="384" y="123"/>
                    </a:lnTo>
                    <a:lnTo>
                      <a:pt x="381" y="151"/>
                    </a:lnTo>
                    <a:lnTo>
                      <a:pt x="380" y="165"/>
                    </a:lnTo>
                    <a:lnTo>
                      <a:pt x="380" y="179"/>
                    </a:lnTo>
                    <a:lnTo>
                      <a:pt x="380" y="179"/>
                    </a:lnTo>
                    <a:lnTo>
                      <a:pt x="386" y="176"/>
                    </a:lnTo>
                    <a:lnTo>
                      <a:pt x="392" y="173"/>
                    </a:lnTo>
                    <a:lnTo>
                      <a:pt x="407" y="163"/>
                    </a:lnTo>
                    <a:lnTo>
                      <a:pt x="421" y="154"/>
                    </a:lnTo>
                    <a:lnTo>
                      <a:pt x="429" y="151"/>
                    </a:lnTo>
                    <a:lnTo>
                      <a:pt x="435" y="148"/>
                    </a:lnTo>
                    <a:lnTo>
                      <a:pt x="435" y="148"/>
                    </a:lnTo>
                    <a:lnTo>
                      <a:pt x="404" y="240"/>
                    </a:lnTo>
                    <a:lnTo>
                      <a:pt x="404" y="240"/>
                    </a:lnTo>
                    <a:lnTo>
                      <a:pt x="493" y="220"/>
                    </a:lnTo>
                    <a:lnTo>
                      <a:pt x="538" y="209"/>
                    </a:lnTo>
                    <a:lnTo>
                      <a:pt x="585" y="200"/>
                    </a:lnTo>
                    <a:lnTo>
                      <a:pt x="585" y="200"/>
                    </a:lnTo>
                    <a:lnTo>
                      <a:pt x="553" y="318"/>
                    </a:lnTo>
                    <a:lnTo>
                      <a:pt x="539" y="376"/>
                    </a:lnTo>
                    <a:lnTo>
                      <a:pt x="524" y="436"/>
                    </a:lnTo>
                    <a:lnTo>
                      <a:pt x="524" y="436"/>
                    </a:lnTo>
                    <a:lnTo>
                      <a:pt x="506" y="426"/>
                    </a:lnTo>
                    <a:lnTo>
                      <a:pt x="489" y="415"/>
                    </a:lnTo>
                    <a:lnTo>
                      <a:pt x="455" y="393"/>
                    </a:lnTo>
                    <a:lnTo>
                      <a:pt x="421" y="370"/>
                    </a:lnTo>
                    <a:lnTo>
                      <a:pt x="404" y="361"/>
                    </a:lnTo>
                    <a:lnTo>
                      <a:pt x="389" y="352"/>
                    </a:lnTo>
                    <a:lnTo>
                      <a:pt x="389" y="352"/>
                    </a:lnTo>
                    <a:lnTo>
                      <a:pt x="387" y="371"/>
                    </a:lnTo>
                    <a:lnTo>
                      <a:pt x="385" y="390"/>
                    </a:lnTo>
                    <a:lnTo>
                      <a:pt x="382" y="408"/>
                    </a:lnTo>
                    <a:lnTo>
                      <a:pt x="381" y="427"/>
                    </a:lnTo>
                    <a:lnTo>
                      <a:pt x="381" y="427"/>
                    </a:lnTo>
                    <a:lnTo>
                      <a:pt x="376" y="425"/>
                    </a:lnTo>
                    <a:lnTo>
                      <a:pt x="373" y="421"/>
                    </a:lnTo>
                    <a:lnTo>
                      <a:pt x="364" y="413"/>
                    </a:lnTo>
                    <a:lnTo>
                      <a:pt x="357" y="405"/>
                    </a:lnTo>
                    <a:lnTo>
                      <a:pt x="355" y="404"/>
                    </a:lnTo>
                    <a:lnTo>
                      <a:pt x="351" y="404"/>
                    </a:lnTo>
                    <a:lnTo>
                      <a:pt x="351" y="404"/>
                    </a:lnTo>
                    <a:lnTo>
                      <a:pt x="345" y="447"/>
                    </a:lnTo>
                    <a:lnTo>
                      <a:pt x="341" y="492"/>
                    </a:lnTo>
                    <a:lnTo>
                      <a:pt x="341" y="492"/>
                    </a:lnTo>
                    <a:lnTo>
                      <a:pt x="357" y="492"/>
                    </a:lnTo>
                    <a:lnTo>
                      <a:pt x="364" y="492"/>
                    </a:lnTo>
                    <a:lnTo>
                      <a:pt x="367" y="493"/>
                    </a:lnTo>
                    <a:lnTo>
                      <a:pt x="369" y="495"/>
                    </a:lnTo>
                    <a:lnTo>
                      <a:pt x="369" y="495"/>
                    </a:lnTo>
                    <a:lnTo>
                      <a:pt x="372" y="500"/>
                    </a:lnTo>
                    <a:lnTo>
                      <a:pt x="374" y="506"/>
                    </a:lnTo>
                    <a:lnTo>
                      <a:pt x="375" y="522"/>
                    </a:lnTo>
                    <a:lnTo>
                      <a:pt x="374" y="538"/>
                    </a:lnTo>
                    <a:lnTo>
                      <a:pt x="373" y="552"/>
                    </a:lnTo>
                    <a:lnTo>
                      <a:pt x="373" y="552"/>
                    </a:lnTo>
                    <a:lnTo>
                      <a:pt x="365" y="557"/>
                    </a:lnTo>
                    <a:lnTo>
                      <a:pt x="357" y="562"/>
                    </a:lnTo>
                    <a:lnTo>
                      <a:pt x="346" y="566"/>
                    </a:lnTo>
                    <a:lnTo>
                      <a:pt x="334" y="568"/>
                    </a:lnTo>
                    <a:lnTo>
                      <a:pt x="308" y="572"/>
                    </a:lnTo>
                    <a:lnTo>
                      <a:pt x="282" y="574"/>
                    </a:lnTo>
                    <a:lnTo>
                      <a:pt x="282" y="574"/>
                    </a:lnTo>
                    <a:lnTo>
                      <a:pt x="251" y="574"/>
                    </a:lnTo>
                    <a:lnTo>
                      <a:pt x="217" y="574"/>
                    </a:lnTo>
                    <a:lnTo>
                      <a:pt x="150" y="574"/>
                    </a:lnTo>
                    <a:lnTo>
                      <a:pt x="150" y="574"/>
                    </a:lnTo>
                    <a:lnTo>
                      <a:pt x="119" y="573"/>
                    </a:lnTo>
                    <a:lnTo>
                      <a:pt x="83" y="570"/>
                    </a:lnTo>
                    <a:lnTo>
                      <a:pt x="66" y="569"/>
                    </a:lnTo>
                    <a:lnTo>
                      <a:pt x="51" y="566"/>
                    </a:lnTo>
                    <a:lnTo>
                      <a:pt x="39" y="561"/>
                    </a:lnTo>
                    <a:lnTo>
                      <a:pt x="34" y="558"/>
                    </a:lnTo>
                    <a:lnTo>
                      <a:pt x="32" y="555"/>
                    </a:lnTo>
                    <a:lnTo>
                      <a:pt x="32" y="555"/>
                    </a:lnTo>
                    <a:lnTo>
                      <a:pt x="29" y="550"/>
                    </a:lnTo>
                    <a:lnTo>
                      <a:pt x="28" y="544"/>
                    </a:lnTo>
                    <a:lnTo>
                      <a:pt x="28" y="530"/>
                    </a:lnTo>
                    <a:lnTo>
                      <a:pt x="28" y="516"/>
                    </a:lnTo>
                    <a:lnTo>
                      <a:pt x="28" y="505"/>
                    </a:lnTo>
                    <a:lnTo>
                      <a:pt x="28" y="505"/>
                    </a:lnTo>
                    <a:lnTo>
                      <a:pt x="34" y="499"/>
                    </a:lnTo>
                    <a:lnTo>
                      <a:pt x="43" y="495"/>
                    </a:lnTo>
                    <a:lnTo>
                      <a:pt x="53" y="493"/>
                    </a:lnTo>
                    <a:lnTo>
                      <a:pt x="66" y="493"/>
                    </a:lnTo>
                    <a:lnTo>
                      <a:pt x="66" y="493"/>
                    </a:lnTo>
                    <a:lnTo>
                      <a:pt x="57" y="443"/>
                    </a:lnTo>
                    <a:lnTo>
                      <a:pt x="49" y="394"/>
                    </a:lnTo>
                    <a:lnTo>
                      <a:pt x="31" y="299"/>
                    </a:lnTo>
                    <a:lnTo>
                      <a:pt x="21" y="250"/>
                    </a:lnTo>
                    <a:lnTo>
                      <a:pt x="12" y="202"/>
                    </a:lnTo>
                    <a:lnTo>
                      <a:pt x="5" y="152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  <a:moveTo>
                      <a:pt x="250" y="21"/>
                    </a:moveTo>
                    <a:lnTo>
                      <a:pt x="250" y="21"/>
                    </a:lnTo>
                    <a:lnTo>
                      <a:pt x="256" y="151"/>
                    </a:lnTo>
                    <a:lnTo>
                      <a:pt x="262" y="282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7" y="544"/>
                    </a:lnTo>
                    <a:lnTo>
                      <a:pt x="282" y="542"/>
                    </a:lnTo>
                    <a:lnTo>
                      <a:pt x="285" y="540"/>
                    </a:lnTo>
                    <a:lnTo>
                      <a:pt x="290" y="539"/>
                    </a:lnTo>
                    <a:lnTo>
                      <a:pt x="290" y="539"/>
                    </a:lnTo>
                    <a:lnTo>
                      <a:pt x="289" y="475"/>
                    </a:lnTo>
                    <a:lnTo>
                      <a:pt x="288" y="411"/>
                    </a:lnTo>
                    <a:lnTo>
                      <a:pt x="283" y="284"/>
                    </a:lnTo>
                    <a:lnTo>
                      <a:pt x="278" y="158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62" y="25"/>
                    </a:lnTo>
                    <a:lnTo>
                      <a:pt x="250" y="21"/>
                    </a:lnTo>
                    <a:lnTo>
                      <a:pt x="250" y="21"/>
                    </a:lnTo>
                    <a:close/>
                    <a:moveTo>
                      <a:pt x="72" y="123"/>
                    </a:moveTo>
                    <a:lnTo>
                      <a:pt x="72" y="123"/>
                    </a:lnTo>
                    <a:lnTo>
                      <a:pt x="76" y="174"/>
                    </a:lnTo>
                    <a:lnTo>
                      <a:pt x="82" y="222"/>
                    </a:lnTo>
                    <a:lnTo>
                      <a:pt x="89" y="268"/>
                    </a:lnTo>
                    <a:lnTo>
                      <a:pt x="97" y="314"/>
                    </a:lnTo>
                    <a:lnTo>
                      <a:pt x="114" y="405"/>
                    </a:lnTo>
                    <a:lnTo>
                      <a:pt x="123" y="452"/>
                    </a:lnTo>
                    <a:lnTo>
                      <a:pt x="129" y="500"/>
                    </a:lnTo>
                    <a:lnTo>
                      <a:pt x="129" y="500"/>
                    </a:lnTo>
                    <a:lnTo>
                      <a:pt x="146" y="505"/>
                    </a:lnTo>
                    <a:lnTo>
                      <a:pt x="162" y="511"/>
                    </a:lnTo>
                    <a:lnTo>
                      <a:pt x="193" y="523"/>
                    </a:lnTo>
                    <a:lnTo>
                      <a:pt x="225" y="536"/>
                    </a:lnTo>
                    <a:lnTo>
                      <a:pt x="255" y="550"/>
                    </a:lnTo>
                    <a:lnTo>
                      <a:pt x="255" y="550"/>
                    </a:lnTo>
                    <a:lnTo>
                      <a:pt x="254" y="414"/>
                    </a:lnTo>
                    <a:lnTo>
                      <a:pt x="251" y="280"/>
                    </a:lnTo>
                    <a:lnTo>
                      <a:pt x="248" y="215"/>
                    </a:lnTo>
                    <a:lnTo>
                      <a:pt x="245" y="150"/>
                    </a:lnTo>
                    <a:lnTo>
                      <a:pt x="241" y="85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197" y="51"/>
                    </a:lnTo>
                    <a:lnTo>
                      <a:pt x="179" y="65"/>
                    </a:lnTo>
                    <a:lnTo>
                      <a:pt x="159" y="79"/>
                    </a:lnTo>
                    <a:lnTo>
                      <a:pt x="140" y="91"/>
                    </a:lnTo>
                    <a:lnTo>
                      <a:pt x="118" y="103"/>
                    </a:lnTo>
                    <a:lnTo>
                      <a:pt x="96" y="114"/>
                    </a:lnTo>
                    <a:lnTo>
                      <a:pt x="72" y="123"/>
                    </a:lnTo>
                    <a:lnTo>
                      <a:pt x="72" y="123"/>
                    </a:lnTo>
                    <a:close/>
                    <a:moveTo>
                      <a:pt x="16" y="86"/>
                    </a:moveTo>
                    <a:lnTo>
                      <a:pt x="16" y="86"/>
                    </a:lnTo>
                    <a:lnTo>
                      <a:pt x="21" y="141"/>
                    </a:lnTo>
                    <a:lnTo>
                      <a:pt x="27" y="193"/>
                    </a:lnTo>
                    <a:lnTo>
                      <a:pt x="36" y="244"/>
                    </a:lnTo>
                    <a:lnTo>
                      <a:pt x="44" y="294"/>
                    </a:lnTo>
                    <a:lnTo>
                      <a:pt x="63" y="392"/>
                    </a:lnTo>
                    <a:lnTo>
                      <a:pt x="73" y="442"/>
                    </a:lnTo>
                    <a:lnTo>
                      <a:pt x="80" y="493"/>
                    </a:lnTo>
                    <a:lnTo>
                      <a:pt x="80" y="493"/>
                    </a:lnTo>
                    <a:lnTo>
                      <a:pt x="114" y="493"/>
                    </a:lnTo>
                    <a:lnTo>
                      <a:pt x="114" y="493"/>
                    </a:lnTo>
                    <a:lnTo>
                      <a:pt x="107" y="445"/>
                    </a:lnTo>
                    <a:lnTo>
                      <a:pt x="100" y="399"/>
                    </a:lnTo>
                    <a:lnTo>
                      <a:pt x="82" y="310"/>
                    </a:lnTo>
                    <a:lnTo>
                      <a:pt x="73" y="264"/>
                    </a:lnTo>
                    <a:lnTo>
                      <a:pt x="66" y="217"/>
                    </a:lnTo>
                    <a:lnTo>
                      <a:pt x="60" y="169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67" y="113"/>
                    </a:lnTo>
                    <a:lnTo>
                      <a:pt x="79" y="106"/>
                    </a:lnTo>
                    <a:lnTo>
                      <a:pt x="105" y="94"/>
                    </a:lnTo>
                    <a:lnTo>
                      <a:pt x="117" y="88"/>
                    </a:lnTo>
                    <a:lnTo>
                      <a:pt x="129" y="82"/>
                    </a:lnTo>
                    <a:lnTo>
                      <a:pt x="141" y="74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16" y="69"/>
                    </a:lnTo>
                    <a:lnTo>
                      <a:pt x="82" y="74"/>
                    </a:lnTo>
                    <a:lnTo>
                      <a:pt x="48" y="79"/>
                    </a:lnTo>
                    <a:lnTo>
                      <a:pt x="16" y="86"/>
                    </a:lnTo>
                    <a:lnTo>
                      <a:pt x="16" y="86"/>
                    </a:lnTo>
                    <a:close/>
                    <a:moveTo>
                      <a:pt x="287" y="96"/>
                    </a:moveTo>
                    <a:lnTo>
                      <a:pt x="287" y="96"/>
                    </a:lnTo>
                    <a:lnTo>
                      <a:pt x="301" y="100"/>
                    </a:lnTo>
                    <a:lnTo>
                      <a:pt x="315" y="103"/>
                    </a:lnTo>
                    <a:lnTo>
                      <a:pt x="329" y="107"/>
                    </a:lnTo>
                    <a:lnTo>
                      <a:pt x="334" y="109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41" y="125"/>
                    </a:lnTo>
                    <a:lnTo>
                      <a:pt x="341" y="136"/>
                    </a:lnTo>
                    <a:lnTo>
                      <a:pt x="340" y="160"/>
                    </a:lnTo>
                    <a:lnTo>
                      <a:pt x="338" y="185"/>
                    </a:lnTo>
                    <a:lnTo>
                      <a:pt x="336" y="208"/>
                    </a:lnTo>
                    <a:lnTo>
                      <a:pt x="336" y="208"/>
                    </a:lnTo>
                    <a:lnTo>
                      <a:pt x="344" y="203"/>
                    </a:lnTo>
                    <a:lnTo>
                      <a:pt x="351" y="198"/>
                    </a:lnTo>
                    <a:lnTo>
                      <a:pt x="367" y="188"/>
                    </a:lnTo>
                    <a:lnTo>
                      <a:pt x="367" y="188"/>
                    </a:lnTo>
                    <a:lnTo>
                      <a:pt x="370" y="137"/>
                    </a:lnTo>
                    <a:lnTo>
                      <a:pt x="373" y="111"/>
                    </a:lnTo>
                    <a:lnTo>
                      <a:pt x="373" y="83"/>
                    </a:lnTo>
                    <a:lnTo>
                      <a:pt x="373" y="83"/>
                    </a:lnTo>
                    <a:lnTo>
                      <a:pt x="353" y="78"/>
                    </a:lnTo>
                    <a:lnTo>
                      <a:pt x="332" y="73"/>
                    </a:lnTo>
                    <a:lnTo>
                      <a:pt x="287" y="66"/>
                    </a:lnTo>
                    <a:lnTo>
                      <a:pt x="287" y="66"/>
                    </a:lnTo>
                    <a:lnTo>
                      <a:pt x="287" y="96"/>
                    </a:lnTo>
                    <a:lnTo>
                      <a:pt x="287" y="96"/>
                    </a:lnTo>
                    <a:close/>
                    <a:moveTo>
                      <a:pt x="290" y="251"/>
                    </a:moveTo>
                    <a:lnTo>
                      <a:pt x="290" y="251"/>
                    </a:lnTo>
                    <a:lnTo>
                      <a:pt x="291" y="260"/>
                    </a:lnTo>
                    <a:lnTo>
                      <a:pt x="293" y="270"/>
                    </a:lnTo>
                    <a:lnTo>
                      <a:pt x="293" y="290"/>
                    </a:lnTo>
                    <a:lnTo>
                      <a:pt x="293" y="311"/>
                    </a:lnTo>
                    <a:lnTo>
                      <a:pt x="294" y="330"/>
                    </a:lnTo>
                    <a:lnTo>
                      <a:pt x="294" y="330"/>
                    </a:lnTo>
                    <a:lnTo>
                      <a:pt x="352" y="386"/>
                    </a:lnTo>
                    <a:lnTo>
                      <a:pt x="352" y="386"/>
                    </a:lnTo>
                    <a:lnTo>
                      <a:pt x="362" y="394"/>
                    </a:lnTo>
                    <a:lnTo>
                      <a:pt x="367" y="398"/>
                    </a:lnTo>
                    <a:lnTo>
                      <a:pt x="369" y="399"/>
                    </a:lnTo>
                    <a:lnTo>
                      <a:pt x="372" y="399"/>
                    </a:lnTo>
                    <a:lnTo>
                      <a:pt x="372" y="399"/>
                    </a:lnTo>
                    <a:lnTo>
                      <a:pt x="376" y="365"/>
                    </a:lnTo>
                    <a:lnTo>
                      <a:pt x="380" y="330"/>
                    </a:lnTo>
                    <a:lnTo>
                      <a:pt x="380" y="330"/>
                    </a:lnTo>
                    <a:lnTo>
                      <a:pt x="413" y="351"/>
                    </a:lnTo>
                    <a:lnTo>
                      <a:pt x="447" y="373"/>
                    </a:lnTo>
                    <a:lnTo>
                      <a:pt x="479" y="394"/>
                    </a:lnTo>
                    <a:lnTo>
                      <a:pt x="513" y="415"/>
                    </a:lnTo>
                    <a:lnTo>
                      <a:pt x="513" y="415"/>
                    </a:lnTo>
                    <a:lnTo>
                      <a:pt x="520" y="390"/>
                    </a:lnTo>
                    <a:lnTo>
                      <a:pt x="526" y="364"/>
                    </a:lnTo>
                    <a:lnTo>
                      <a:pt x="539" y="314"/>
                    </a:lnTo>
                    <a:lnTo>
                      <a:pt x="551" y="265"/>
                    </a:lnTo>
                    <a:lnTo>
                      <a:pt x="557" y="240"/>
                    </a:lnTo>
                    <a:lnTo>
                      <a:pt x="561" y="216"/>
                    </a:lnTo>
                    <a:lnTo>
                      <a:pt x="561" y="216"/>
                    </a:lnTo>
                    <a:lnTo>
                      <a:pt x="386" y="256"/>
                    </a:lnTo>
                    <a:lnTo>
                      <a:pt x="386" y="256"/>
                    </a:lnTo>
                    <a:lnTo>
                      <a:pt x="393" y="236"/>
                    </a:lnTo>
                    <a:lnTo>
                      <a:pt x="401" y="215"/>
                    </a:lnTo>
                    <a:lnTo>
                      <a:pt x="408" y="194"/>
                    </a:lnTo>
                    <a:lnTo>
                      <a:pt x="410" y="183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381" y="193"/>
                    </a:lnTo>
                    <a:lnTo>
                      <a:pt x="351" y="213"/>
                    </a:lnTo>
                    <a:lnTo>
                      <a:pt x="321" y="232"/>
                    </a:lnTo>
                    <a:lnTo>
                      <a:pt x="290" y="251"/>
                    </a:lnTo>
                    <a:lnTo>
                      <a:pt x="290" y="251"/>
                    </a:lnTo>
                    <a:close/>
                    <a:moveTo>
                      <a:pt x="302" y="492"/>
                    </a:moveTo>
                    <a:lnTo>
                      <a:pt x="302" y="492"/>
                    </a:lnTo>
                    <a:lnTo>
                      <a:pt x="329" y="492"/>
                    </a:lnTo>
                    <a:lnTo>
                      <a:pt x="329" y="492"/>
                    </a:lnTo>
                    <a:lnTo>
                      <a:pt x="330" y="473"/>
                    </a:lnTo>
                    <a:lnTo>
                      <a:pt x="333" y="455"/>
                    </a:lnTo>
                    <a:lnTo>
                      <a:pt x="335" y="436"/>
                    </a:lnTo>
                    <a:lnTo>
                      <a:pt x="338" y="418"/>
                    </a:lnTo>
                    <a:lnTo>
                      <a:pt x="338" y="401"/>
                    </a:lnTo>
                    <a:lnTo>
                      <a:pt x="338" y="393"/>
                    </a:lnTo>
                    <a:lnTo>
                      <a:pt x="335" y="386"/>
                    </a:lnTo>
                    <a:lnTo>
                      <a:pt x="333" y="380"/>
                    </a:lnTo>
                    <a:lnTo>
                      <a:pt x="328" y="375"/>
                    </a:lnTo>
                    <a:lnTo>
                      <a:pt x="323" y="371"/>
                    </a:lnTo>
                    <a:lnTo>
                      <a:pt x="316" y="369"/>
                    </a:lnTo>
                    <a:lnTo>
                      <a:pt x="316" y="369"/>
                    </a:lnTo>
                    <a:lnTo>
                      <a:pt x="308" y="430"/>
                    </a:lnTo>
                    <a:lnTo>
                      <a:pt x="302" y="492"/>
                    </a:lnTo>
                    <a:lnTo>
                      <a:pt x="302" y="492"/>
                    </a:lnTo>
                    <a:close/>
                    <a:moveTo>
                      <a:pt x="304" y="549"/>
                    </a:moveTo>
                    <a:lnTo>
                      <a:pt x="304" y="549"/>
                    </a:lnTo>
                    <a:lnTo>
                      <a:pt x="298" y="552"/>
                    </a:lnTo>
                    <a:lnTo>
                      <a:pt x="290" y="555"/>
                    </a:lnTo>
                    <a:lnTo>
                      <a:pt x="290" y="555"/>
                    </a:lnTo>
                    <a:lnTo>
                      <a:pt x="311" y="555"/>
                    </a:lnTo>
                    <a:lnTo>
                      <a:pt x="332" y="552"/>
                    </a:lnTo>
                    <a:lnTo>
                      <a:pt x="348" y="549"/>
                    </a:lnTo>
                    <a:lnTo>
                      <a:pt x="357" y="545"/>
                    </a:lnTo>
                    <a:lnTo>
                      <a:pt x="364" y="541"/>
                    </a:lnTo>
                    <a:lnTo>
                      <a:pt x="364" y="541"/>
                    </a:lnTo>
                    <a:lnTo>
                      <a:pt x="364" y="522"/>
                    </a:lnTo>
                    <a:lnTo>
                      <a:pt x="364" y="512"/>
                    </a:lnTo>
                    <a:lnTo>
                      <a:pt x="363" y="509"/>
                    </a:lnTo>
                    <a:lnTo>
                      <a:pt x="361" y="505"/>
                    </a:lnTo>
                    <a:lnTo>
                      <a:pt x="361" y="505"/>
                    </a:lnTo>
                    <a:lnTo>
                      <a:pt x="302" y="505"/>
                    </a:lnTo>
                    <a:lnTo>
                      <a:pt x="302" y="505"/>
                    </a:lnTo>
                    <a:lnTo>
                      <a:pt x="302" y="516"/>
                    </a:lnTo>
                    <a:lnTo>
                      <a:pt x="302" y="527"/>
                    </a:lnTo>
                    <a:lnTo>
                      <a:pt x="304" y="538"/>
                    </a:lnTo>
                    <a:lnTo>
                      <a:pt x="304" y="549"/>
                    </a:lnTo>
                    <a:lnTo>
                      <a:pt x="304" y="549"/>
                    </a:lnTo>
                    <a:close/>
                    <a:moveTo>
                      <a:pt x="171" y="532"/>
                    </a:moveTo>
                    <a:lnTo>
                      <a:pt x="171" y="532"/>
                    </a:lnTo>
                    <a:lnTo>
                      <a:pt x="157" y="525"/>
                    </a:lnTo>
                    <a:lnTo>
                      <a:pt x="141" y="517"/>
                    </a:lnTo>
                    <a:lnTo>
                      <a:pt x="127" y="511"/>
                    </a:lnTo>
                    <a:lnTo>
                      <a:pt x="118" y="509"/>
                    </a:lnTo>
                    <a:lnTo>
                      <a:pt x="111" y="506"/>
                    </a:lnTo>
                    <a:lnTo>
                      <a:pt x="111" y="506"/>
                    </a:lnTo>
                    <a:lnTo>
                      <a:pt x="102" y="505"/>
                    </a:lnTo>
                    <a:lnTo>
                      <a:pt x="95" y="505"/>
                    </a:lnTo>
                    <a:lnTo>
                      <a:pt x="78" y="506"/>
                    </a:lnTo>
                    <a:lnTo>
                      <a:pt x="44" y="510"/>
                    </a:lnTo>
                    <a:lnTo>
                      <a:pt x="44" y="510"/>
                    </a:lnTo>
                    <a:lnTo>
                      <a:pt x="44" y="545"/>
                    </a:lnTo>
                    <a:lnTo>
                      <a:pt x="44" y="545"/>
                    </a:lnTo>
                    <a:lnTo>
                      <a:pt x="63" y="550"/>
                    </a:lnTo>
                    <a:lnTo>
                      <a:pt x="85" y="553"/>
                    </a:lnTo>
                    <a:lnTo>
                      <a:pt x="108" y="556"/>
                    </a:lnTo>
                    <a:lnTo>
                      <a:pt x="133" y="557"/>
                    </a:lnTo>
                    <a:lnTo>
                      <a:pt x="158" y="558"/>
                    </a:lnTo>
                    <a:lnTo>
                      <a:pt x="182" y="558"/>
                    </a:lnTo>
                    <a:lnTo>
                      <a:pt x="232" y="557"/>
                    </a:lnTo>
                    <a:lnTo>
                      <a:pt x="232" y="557"/>
                    </a:lnTo>
                    <a:lnTo>
                      <a:pt x="203" y="545"/>
                    </a:lnTo>
                    <a:lnTo>
                      <a:pt x="171" y="532"/>
                    </a:lnTo>
                    <a:lnTo>
                      <a:pt x="171" y="532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246"/>
              <p:cNvSpPr>
                <a:spLocks noEditPoints="1"/>
              </p:cNvSpPr>
              <p:nvPr/>
            </p:nvSpPr>
            <p:spPr bwMode="auto">
              <a:xfrm>
                <a:off x="2084388" y="4865688"/>
                <a:ext cx="34925" cy="44450"/>
              </a:xfrm>
              <a:custGeom>
                <a:avLst/>
                <a:gdLst>
                  <a:gd name="T0" fmla="*/ 16 w 44"/>
                  <a:gd name="T1" fmla="*/ 0 h 56"/>
                  <a:gd name="T2" fmla="*/ 16 w 44"/>
                  <a:gd name="T3" fmla="*/ 0 h 56"/>
                  <a:gd name="T4" fmla="*/ 23 w 44"/>
                  <a:gd name="T5" fmla="*/ 0 h 56"/>
                  <a:gd name="T6" fmla="*/ 28 w 44"/>
                  <a:gd name="T7" fmla="*/ 0 h 56"/>
                  <a:gd name="T8" fmla="*/ 33 w 44"/>
                  <a:gd name="T9" fmla="*/ 2 h 56"/>
                  <a:gd name="T10" fmla="*/ 37 w 44"/>
                  <a:gd name="T11" fmla="*/ 5 h 56"/>
                  <a:gd name="T12" fmla="*/ 40 w 44"/>
                  <a:gd name="T13" fmla="*/ 9 h 56"/>
                  <a:gd name="T14" fmla="*/ 42 w 44"/>
                  <a:gd name="T15" fmla="*/ 14 h 56"/>
                  <a:gd name="T16" fmla="*/ 44 w 44"/>
                  <a:gd name="T17" fmla="*/ 18 h 56"/>
                  <a:gd name="T18" fmla="*/ 44 w 44"/>
                  <a:gd name="T19" fmla="*/ 25 h 56"/>
                  <a:gd name="T20" fmla="*/ 44 w 44"/>
                  <a:gd name="T21" fmla="*/ 31 h 56"/>
                  <a:gd name="T22" fmla="*/ 42 w 44"/>
                  <a:gd name="T23" fmla="*/ 35 h 56"/>
                  <a:gd name="T24" fmla="*/ 41 w 44"/>
                  <a:gd name="T25" fmla="*/ 40 h 56"/>
                  <a:gd name="T26" fmla="*/ 39 w 44"/>
                  <a:gd name="T27" fmla="*/ 45 h 56"/>
                  <a:gd name="T28" fmla="*/ 36 w 44"/>
                  <a:gd name="T29" fmla="*/ 50 h 56"/>
                  <a:gd name="T30" fmla="*/ 33 w 44"/>
                  <a:gd name="T31" fmla="*/ 54 h 56"/>
                  <a:gd name="T32" fmla="*/ 28 w 44"/>
                  <a:gd name="T33" fmla="*/ 55 h 56"/>
                  <a:gd name="T34" fmla="*/ 23 w 44"/>
                  <a:gd name="T35" fmla="*/ 56 h 56"/>
                  <a:gd name="T36" fmla="*/ 23 w 44"/>
                  <a:gd name="T37" fmla="*/ 56 h 56"/>
                  <a:gd name="T38" fmla="*/ 18 w 44"/>
                  <a:gd name="T39" fmla="*/ 56 h 56"/>
                  <a:gd name="T40" fmla="*/ 13 w 44"/>
                  <a:gd name="T41" fmla="*/ 55 h 56"/>
                  <a:gd name="T42" fmla="*/ 10 w 44"/>
                  <a:gd name="T43" fmla="*/ 52 h 56"/>
                  <a:gd name="T44" fmla="*/ 7 w 44"/>
                  <a:gd name="T45" fmla="*/ 49 h 56"/>
                  <a:gd name="T46" fmla="*/ 4 w 44"/>
                  <a:gd name="T47" fmla="*/ 45 h 56"/>
                  <a:gd name="T48" fmla="*/ 2 w 44"/>
                  <a:gd name="T49" fmla="*/ 40 h 56"/>
                  <a:gd name="T50" fmla="*/ 0 w 44"/>
                  <a:gd name="T51" fmla="*/ 32 h 56"/>
                  <a:gd name="T52" fmla="*/ 0 w 44"/>
                  <a:gd name="T53" fmla="*/ 22 h 56"/>
                  <a:gd name="T54" fmla="*/ 1 w 44"/>
                  <a:gd name="T55" fmla="*/ 17 h 56"/>
                  <a:gd name="T56" fmla="*/ 2 w 44"/>
                  <a:gd name="T57" fmla="*/ 12 h 56"/>
                  <a:gd name="T58" fmla="*/ 5 w 44"/>
                  <a:gd name="T59" fmla="*/ 9 h 56"/>
                  <a:gd name="T60" fmla="*/ 8 w 44"/>
                  <a:gd name="T61" fmla="*/ 5 h 56"/>
                  <a:gd name="T62" fmla="*/ 12 w 44"/>
                  <a:gd name="T63" fmla="*/ 3 h 56"/>
                  <a:gd name="T64" fmla="*/ 16 w 44"/>
                  <a:gd name="T65" fmla="*/ 0 h 56"/>
                  <a:gd name="T66" fmla="*/ 16 w 44"/>
                  <a:gd name="T67" fmla="*/ 0 h 56"/>
                  <a:gd name="T68" fmla="*/ 24 w 44"/>
                  <a:gd name="T69" fmla="*/ 44 h 56"/>
                  <a:gd name="T70" fmla="*/ 24 w 44"/>
                  <a:gd name="T71" fmla="*/ 44 h 56"/>
                  <a:gd name="T72" fmla="*/ 28 w 44"/>
                  <a:gd name="T73" fmla="*/ 42 h 56"/>
                  <a:gd name="T74" fmla="*/ 30 w 44"/>
                  <a:gd name="T75" fmla="*/ 38 h 56"/>
                  <a:gd name="T76" fmla="*/ 33 w 44"/>
                  <a:gd name="T77" fmla="*/ 33 h 56"/>
                  <a:gd name="T78" fmla="*/ 33 w 44"/>
                  <a:gd name="T79" fmla="*/ 28 h 56"/>
                  <a:gd name="T80" fmla="*/ 33 w 44"/>
                  <a:gd name="T81" fmla="*/ 23 h 56"/>
                  <a:gd name="T82" fmla="*/ 31 w 44"/>
                  <a:gd name="T83" fmla="*/ 18 h 56"/>
                  <a:gd name="T84" fmla="*/ 29 w 44"/>
                  <a:gd name="T85" fmla="*/ 14 h 56"/>
                  <a:gd name="T86" fmla="*/ 27 w 44"/>
                  <a:gd name="T87" fmla="*/ 11 h 56"/>
                  <a:gd name="T88" fmla="*/ 27 w 44"/>
                  <a:gd name="T89" fmla="*/ 11 h 56"/>
                  <a:gd name="T90" fmla="*/ 23 w 44"/>
                  <a:gd name="T91" fmla="*/ 11 h 56"/>
                  <a:gd name="T92" fmla="*/ 19 w 44"/>
                  <a:gd name="T93" fmla="*/ 11 h 56"/>
                  <a:gd name="T94" fmla="*/ 17 w 44"/>
                  <a:gd name="T95" fmla="*/ 12 h 56"/>
                  <a:gd name="T96" fmla="*/ 14 w 44"/>
                  <a:gd name="T97" fmla="*/ 15 h 56"/>
                  <a:gd name="T98" fmla="*/ 12 w 44"/>
                  <a:gd name="T99" fmla="*/ 20 h 56"/>
                  <a:gd name="T100" fmla="*/ 11 w 44"/>
                  <a:gd name="T101" fmla="*/ 27 h 56"/>
                  <a:gd name="T102" fmla="*/ 12 w 44"/>
                  <a:gd name="T103" fmla="*/ 33 h 56"/>
                  <a:gd name="T104" fmla="*/ 14 w 44"/>
                  <a:gd name="T105" fmla="*/ 39 h 56"/>
                  <a:gd name="T106" fmla="*/ 17 w 44"/>
                  <a:gd name="T107" fmla="*/ 42 h 56"/>
                  <a:gd name="T108" fmla="*/ 19 w 44"/>
                  <a:gd name="T109" fmla="*/ 43 h 56"/>
                  <a:gd name="T110" fmla="*/ 22 w 44"/>
                  <a:gd name="T111" fmla="*/ 44 h 56"/>
                  <a:gd name="T112" fmla="*/ 24 w 44"/>
                  <a:gd name="T113" fmla="*/ 44 h 56"/>
                  <a:gd name="T114" fmla="*/ 24 w 44"/>
                  <a:gd name="T115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" h="56">
                    <a:moveTo>
                      <a:pt x="16" y="0"/>
                    </a:moveTo>
                    <a:lnTo>
                      <a:pt x="16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4" y="25"/>
                    </a:lnTo>
                    <a:lnTo>
                      <a:pt x="44" y="31"/>
                    </a:lnTo>
                    <a:lnTo>
                      <a:pt x="42" y="35"/>
                    </a:lnTo>
                    <a:lnTo>
                      <a:pt x="41" y="40"/>
                    </a:lnTo>
                    <a:lnTo>
                      <a:pt x="39" y="45"/>
                    </a:lnTo>
                    <a:lnTo>
                      <a:pt x="36" y="50"/>
                    </a:lnTo>
                    <a:lnTo>
                      <a:pt x="33" y="54"/>
                    </a:lnTo>
                    <a:lnTo>
                      <a:pt x="28" y="55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8" y="56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  <a:moveTo>
                      <a:pt x="24" y="44"/>
                    </a:moveTo>
                    <a:lnTo>
                      <a:pt x="24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3" y="33"/>
                    </a:lnTo>
                    <a:lnTo>
                      <a:pt x="33" y="28"/>
                    </a:lnTo>
                    <a:lnTo>
                      <a:pt x="33" y="23"/>
                    </a:lnTo>
                    <a:lnTo>
                      <a:pt x="31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20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19" y="43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717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9"/>
          <p:cNvGrpSpPr/>
          <p:nvPr/>
        </p:nvGrpSpPr>
        <p:grpSpPr>
          <a:xfrm>
            <a:off x="2156912" y="752028"/>
            <a:ext cx="5164954" cy="5164955"/>
            <a:chOff x="-1471665" y="1207786"/>
            <a:chExt cx="2554248" cy="2554248"/>
          </a:xfrm>
        </p:grpSpPr>
        <p:sp>
          <p:nvSpPr>
            <p:cNvPr id="3" name="Ellipse 100"/>
            <p:cNvSpPr/>
            <p:nvPr/>
          </p:nvSpPr>
          <p:spPr>
            <a:xfrm>
              <a:off x="-1471665" y="1207786"/>
              <a:ext cx="2554248" cy="2554248"/>
            </a:xfrm>
            <a:prstGeom prst="ellipse">
              <a:avLst/>
            </a:prstGeom>
            <a:solidFill>
              <a:srgbClr val="EB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Freeform 95"/>
            <p:cNvSpPr>
              <a:spLocks/>
            </p:cNvSpPr>
            <p:nvPr/>
          </p:nvSpPr>
          <p:spPr bwMode="auto">
            <a:xfrm>
              <a:off x="253131" y="1247430"/>
              <a:ext cx="795616" cy="801422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96"/>
            <p:cNvSpPr>
              <a:spLocks noEditPoints="1"/>
            </p:cNvSpPr>
            <p:nvPr/>
          </p:nvSpPr>
          <p:spPr bwMode="auto">
            <a:xfrm>
              <a:off x="200866" y="1224196"/>
              <a:ext cx="865305" cy="842075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7"/>
            <p:cNvSpPr>
              <a:spLocks/>
            </p:cNvSpPr>
            <p:nvPr/>
          </p:nvSpPr>
          <p:spPr bwMode="auto">
            <a:xfrm>
              <a:off x="287976" y="1264854"/>
              <a:ext cx="737542" cy="760772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98"/>
            <p:cNvSpPr>
              <a:spLocks/>
            </p:cNvSpPr>
            <p:nvPr/>
          </p:nvSpPr>
          <p:spPr bwMode="auto">
            <a:xfrm>
              <a:off x="200866" y="1224196"/>
              <a:ext cx="865305" cy="842075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105"/>
            <p:cNvSpPr txBox="1"/>
            <p:nvPr/>
          </p:nvSpPr>
          <p:spPr>
            <a:xfrm>
              <a:off x="459469" y="1442662"/>
              <a:ext cx="425068" cy="410957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r>
                <a:rPr lang="en-US" sz="1100" b="1" dirty="0">
                  <a:solidFill>
                    <a:schemeClr val="accent1">
                      <a:lumMod val="50000"/>
                    </a:schemeClr>
                  </a:solidFill>
                </a:rPr>
                <a:t>hreats</a:t>
              </a:r>
              <a:endParaRPr lang="en-US" sz="11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Groupe 24"/>
          <p:cNvGrpSpPr/>
          <p:nvPr/>
        </p:nvGrpSpPr>
        <p:grpSpPr>
          <a:xfrm>
            <a:off x="921027" y="566118"/>
            <a:ext cx="1377933" cy="1321706"/>
            <a:chOff x="6084168" y="4342673"/>
            <a:chExt cx="1964232" cy="1884082"/>
          </a:xfrm>
        </p:grpSpPr>
        <p:sp>
          <p:nvSpPr>
            <p:cNvPr id="10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1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2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3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7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47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52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53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54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8" name="Groupe 95"/>
          <p:cNvGrpSpPr/>
          <p:nvPr/>
        </p:nvGrpSpPr>
        <p:grpSpPr>
          <a:xfrm>
            <a:off x="1367976" y="4197592"/>
            <a:ext cx="788937" cy="1577876"/>
            <a:chOff x="1487491" y="4611687"/>
            <a:chExt cx="273050" cy="546100"/>
          </a:xfrm>
        </p:grpSpPr>
        <p:sp>
          <p:nvSpPr>
            <p:cNvPr id="59" name="Freeform 243"/>
            <p:cNvSpPr>
              <a:spLocks noEditPoints="1"/>
            </p:cNvSpPr>
            <p:nvPr/>
          </p:nvSpPr>
          <p:spPr bwMode="auto">
            <a:xfrm>
              <a:off x="1487491" y="4611687"/>
              <a:ext cx="273050" cy="546100"/>
            </a:xfrm>
            <a:custGeom>
              <a:avLst/>
              <a:gdLst>
                <a:gd name="T0" fmla="*/ 245 w 344"/>
                <a:gd name="T1" fmla="*/ 43 h 688"/>
                <a:gd name="T2" fmla="*/ 227 w 344"/>
                <a:gd name="T3" fmla="*/ 42 h 688"/>
                <a:gd name="T4" fmla="*/ 234 w 344"/>
                <a:gd name="T5" fmla="*/ 0 h 688"/>
                <a:gd name="T6" fmla="*/ 205 w 344"/>
                <a:gd name="T7" fmla="*/ 48 h 688"/>
                <a:gd name="T8" fmla="*/ 174 w 344"/>
                <a:gd name="T9" fmla="*/ 44 h 688"/>
                <a:gd name="T10" fmla="*/ 182 w 344"/>
                <a:gd name="T11" fmla="*/ 74 h 688"/>
                <a:gd name="T12" fmla="*/ 158 w 344"/>
                <a:gd name="T13" fmla="*/ 76 h 688"/>
                <a:gd name="T14" fmla="*/ 162 w 344"/>
                <a:gd name="T15" fmla="*/ 88 h 688"/>
                <a:gd name="T16" fmla="*/ 178 w 344"/>
                <a:gd name="T17" fmla="*/ 120 h 688"/>
                <a:gd name="T18" fmla="*/ 85 w 344"/>
                <a:gd name="T19" fmla="*/ 192 h 688"/>
                <a:gd name="T20" fmla="*/ 50 w 344"/>
                <a:gd name="T21" fmla="*/ 244 h 688"/>
                <a:gd name="T22" fmla="*/ 54 w 344"/>
                <a:gd name="T23" fmla="*/ 280 h 688"/>
                <a:gd name="T24" fmla="*/ 65 w 344"/>
                <a:gd name="T25" fmla="*/ 322 h 688"/>
                <a:gd name="T26" fmla="*/ 53 w 344"/>
                <a:gd name="T27" fmla="*/ 347 h 688"/>
                <a:gd name="T28" fmla="*/ 71 w 344"/>
                <a:gd name="T29" fmla="*/ 388 h 688"/>
                <a:gd name="T30" fmla="*/ 35 w 344"/>
                <a:gd name="T31" fmla="*/ 427 h 688"/>
                <a:gd name="T32" fmla="*/ 6 w 344"/>
                <a:gd name="T33" fmla="*/ 484 h 688"/>
                <a:gd name="T34" fmla="*/ 1 w 344"/>
                <a:gd name="T35" fmla="*/ 546 h 688"/>
                <a:gd name="T36" fmla="*/ 20 w 344"/>
                <a:gd name="T37" fmla="*/ 606 h 688"/>
                <a:gd name="T38" fmla="*/ 64 w 344"/>
                <a:gd name="T39" fmla="*/ 655 h 688"/>
                <a:gd name="T40" fmla="*/ 138 w 344"/>
                <a:gd name="T41" fmla="*/ 686 h 688"/>
                <a:gd name="T42" fmla="*/ 221 w 344"/>
                <a:gd name="T43" fmla="*/ 678 h 688"/>
                <a:gd name="T44" fmla="*/ 282 w 344"/>
                <a:gd name="T45" fmla="*/ 644 h 688"/>
                <a:gd name="T46" fmla="*/ 332 w 344"/>
                <a:gd name="T47" fmla="*/ 578 h 688"/>
                <a:gd name="T48" fmla="*/ 344 w 344"/>
                <a:gd name="T49" fmla="*/ 498 h 688"/>
                <a:gd name="T50" fmla="*/ 325 w 344"/>
                <a:gd name="T51" fmla="*/ 435 h 688"/>
                <a:gd name="T52" fmla="*/ 284 w 344"/>
                <a:gd name="T53" fmla="*/ 388 h 688"/>
                <a:gd name="T54" fmla="*/ 230 w 344"/>
                <a:gd name="T55" fmla="*/ 361 h 688"/>
                <a:gd name="T56" fmla="*/ 168 w 344"/>
                <a:gd name="T57" fmla="*/ 353 h 688"/>
                <a:gd name="T58" fmla="*/ 134 w 344"/>
                <a:gd name="T59" fmla="*/ 313 h 688"/>
                <a:gd name="T60" fmla="*/ 102 w 344"/>
                <a:gd name="T61" fmla="*/ 302 h 688"/>
                <a:gd name="T62" fmla="*/ 81 w 344"/>
                <a:gd name="T63" fmla="*/ 251 h 688"/>
                <a:gd name="T64" fmla="*/ 100 w 344"/>
                <a:gd name="T65" fmla="*/ 213 h 688"/>
                <a:gd name="T66" fmla="*/ 183 w 344"/>
                <a:gd name="T67" fmla="*/ 163 h 688"/>
                <a:gd name="T68" fmla="*/ 212 w 344"/>
                <a:gd name="T69" fmla="*/ 122 h 688"/>
                <a:gd name="T70" fmla="*/ 234 w 344"/>
                <a:gd name="T71" fmla="*/ 137 h 688"/>
                <a:gd name="T72" fmla="*/ 241 w 344"/>
                <a:gd name="T73" fmla="*/ 136 h 688"/>
                <a:gd name="T74" fmla="*/ 223 w 344"/>
                <a:gd name="T75" fmla="*/ 105 h 688"/>
                <a:gd name="T76" fmla="*/ 251 w 344"/>
                <a:gd name="T77" fmla="*/ 108 h 688"/>
                <a:gd name="T78" fmla="*/ 232 w 344"/>
                <a:gd name="T79" fmla="*/ 76 h 688"/>
                <a:gd name="T80" fmla="*/ 267 w 344"/>
                <a:gd name="T81" fmla="*/ 42 h 688"/>
                <a:gd name="T82" fmla="*/ 91 w 344"/>
                <a:gd name="T83" fmla="*/ 204 h 688"/>
                <a:gd name="T84" fmla="*/ 68 w 344"/>
                <a:gd name="T85" fmla="*/ 242 h 688"/>
                <a:gd name="T86" fmla="*/ 92 w 344"/>
                <a:gd name="T87" fmla="*/ 313 h 688"/>
                <a:gd name="T88" fmla="*/ 74 w 344"/>
                <a:gd name="T89" fmla="*/ 295 h 688"/>
                <a:gd name="T90" fmla="*/ 57 w 344"/>
                <a:gd name="T91" fmla="*/ 248 h 688"/>
                <a:gd name="T92" fmla="*/ 82 w 344"/>
                <a:gd name="T93" fmla="*/ 200 h 688"/>
                <a:gd name="T94" fmla="*/ 161 w 344"/>
                <a:gd name="T95" fmla="*/ 154 h 688"/>
                <a:gd name="T96" fmla="*/ 191 w 344"/>
                <a:gd name="T97" fmla="*/ 118 h 688"/>
                <a:gd name="T98" fmla="*/ 189 w 344"/>
                <a:gd name="T99" fmla="*/ 148 h 688"/>
                <a:gd name="T100" fmla="*/ 107 w 344"/>
                <a:gd name="T101" fmla="*/ 193 h 688"/>
                <a:gd name="T102" fmla="*/ 234 w 344"/>
                <a:gd name="T103" fmla="*/ 89 h 688"/>
                <a:gd name="T104" fmla="*/ 219 w 344"/>
                <a:gd name="T105" fmla="*/ 94 h 688"/>
                <a:gd name="T106" fmla="*/ 215 w 344"/>
                <a:gd name="T107" fmla="*/ 107 h 688"/>
                <a:gd name="T108" fmla="*/ 204 w 344"/>
                <a:gd name="T109" fmla="*/ 107 h 688"/>
                <a:gd name="T110" fmla="*/ 187 w 344"/>
                <a:gd name="T111" fmla="*/ 111 h 688"/>
                <a:gd name="T112" fmla="*/ 190 w 344"/>
                <a:gd name="T113" fmla="*/ 90 h 688"/>
                <a:gd name="T114" fmla="*/ 196 w 344"/>
                <a:gd name="T115" fmla="*/ 74 h 688"/>
                <a:gd name="T116" fmla="*/ 212 w 344"/>
                <a:gd name="T117" fmla="*/ 55 h 688"/>
                <a:gd name="T118" fmla="*/ 219 w 344"/>
                <a:gd name="T119" fmla="*/ 68 h 688"/>
                <a:gd name="T120" fmla="*/ 223 w 344"/>
                <a:gd name="T121" fmla="*/ 74 h 688"/>
                <a:gd name="T122" fmla="*/ 234 w 344"/>
                <a:gd name="T123" fmla="*/ 89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4" h="688">
                  <a:moveTo>
                    <a:pt x="264" y="38"/>
                  </a:moveTo>
                  <a:lnTo>
                    <a:pt x="264" y="38"/>
                  </a:lnTo>
                  <a:lnTo>
                    <a:pt x="261" y="37"/>
                  </a:lnTo>
                  <a:lnTo>
                    <a:pt x="256" y="38"/>
                  </a:lnTo>
                  <a:lnTo>
                    <a:pt x="245" y="43"/>
                  </a:lnTo>
                  <a:lnTo>
                    <a:pt x="235" y="49"/>
                  </a:lnTo>
                  <a:lnTo>
                    <a:pt x="224" y="55"/>
                  </a:lnTo>
                  <a:lnTo>
                    <a:pt x="224" y="55"/>
                  </a:lnTo>
                  <a:lnTo>
                    <a:pt x="225" y="48"/>
                  </a:lnTo>
                  <a:lnTo>
                    <a:pt x="227" y="42"/>
                  </a:lnTo>
                  <a:lnTo>
                    <a:pt x="232" y="28"/>
                  </a:lnTo>
                  <a:lnTo>
                    <a:pt x="233" y="22"/>
                  </a:lnTo>
                  <a:lnTo>
                    <a:pt x="235" y="15"/>
                  </a:lnTo>
                  <a:lnTo>
                    <a:pt x="235" y="8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0" y="3"/>
                  </a:lnTo>
                  <a:lnTo>
                    <a:pt x="230" y="3"/>
                  </a:lnTo>
                  <a:lnTo>
                    <a:pt x="215" y="33"/>
                  </a:lnTo>
                  <a:lnTo>
                    <a:pt x="205" y="48"/>
                  </a:lnTo>
                  <a:lnTo>
                    <a:pt x="194" y="62"/>
                  </a:lnTo>
                  <a:lnTo>
                    <a:pt x="194" y="62"/>
                  </a:lnTo>
                  <a:lnTo>
                    <a:pt x="189" y="56"/>
                  </a:lnTo>
                  <a:lnTo>
                    <a:pt x="184" y="52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73" y="50"/>
                  </a:lnTo>
                  <a:lnTo>
                    <a:pt x="174" y="59"/>
                  </a:lnTo>
                  <a:lnTo>
                    <a:pt x="177" y="66"/>
                  </a:lnTo>
                  <a:lnTo>
                    <a:pt x="182" y="74"/>
                  </a:lnTo>
                  <a:lnTo>
                    <a:pt x="182" y="74"/>
                  </a:lnTo>
                  <a:lnTo>
                    <a:pt x="177" y="77"/>
                  </a:lnTo>
                  <a:lnTo>
                    <a:pt x="172" y="78"/>
                  </a:lnTo>
                  <a:lnTo>
                    <a:pt x="165" y="77"/>
                  </a:lnTo>
                  <a:lnTo>
                    <a:pt x="158" y="76"/>
                  </a:lnTo>
                  <a:lnTo>
                    <a:pt x="153" y="76"/>
                  </a:lnTo>
                  <a:lnTo>
                    <a:pt x="149" y="78"/>
                  </a:lnTo>
                  <a:lnTo>
                    <a:pt x="149" y="78"/>
                  </a:lnTo>
                  <a:lnTo>
                    <a:pt x="156" y="83"/>
                  </a:lnTo>
                  <a:lnTo>
                    <a:pt x="162" y="88"/>
                  </a:lnTo>
                  <a:lnTo>
                    <a:pt x="167" y="92"/>
                  </a:lnTo>
                  <a:lnTo>
                    <a:pt x="171" y="99"/>
                  </a:lnTo>
                  <a:lnTo>
                    <a:pt x="174" y="111"/>
                  </a:lnTo>
                  <a:lnTo>
                    <a:pt x="178" y="120"/>
                  </a:lnTo>
                  <a:lnTo>
                    <a:pt x="178" y="120"/>
                  </a:lnTo>
                  <a:lnTo>
                    <a:pt x="166" y="131"/>
                  </a:lnTo>
                  <a:lnTo>
                    <a:pt x="153" y="142"/>
                  </a:lnTo>
                  <a:lnTo>
                    <a:pt x="125" y="162"/>
                  </a:lnTo>
                  <a:lnTo>
                    <a:pt x="97" y="181"/>
                  </a:lnTo>
                  <a:lnTo>
                    <a:pt x="85" y="192"/>
                  </a:lnTo>
                  <a:lnTo>
                    <a:pt x="74" y="202"/>
                  </a:lnTo>
                  <a:lnTo>
                    <a:pt x="64" y="214"/>
                  </a:lnTo>
                  <a:lnTo>
                    <a:pt x="57" y="225"/>
                  </a:lnTo>
                  <a:lnTo>
                    <a:pt x="51" y="237"/>
                  </a:lnTo>
                  <a:lnTo>
                    <a:pt x="50" y="244"/>
                  </a:lnTo>
                  <a:lnTo>
                    <a:pt x="50" y="250"/>
                  </a:lnTo>
                  <a:lnTo>
                    <a:pt x="50" y="257"/>
                  </a:lnTo>
                  <a:lnTo>
                    <a:pt x="50" y="265"/>
                  </a:lnTo>
                  <a:lnTo>
                    <a:pt x="52" y="273"/>
                  </a:lnTo>
                  <a:lnTo>
                    <a:pt x="54" y="280"/>
                  </a:lnTo>
                  <a:lnTo>
                    <a:pt x="58" y="289"/>
                  </a:lnTo>
                  <a:lnTo>
                    <a:pt x="63" y="299"/>
                  </a:lnTo>
                  <a:lnTo>
                    <a:pt x="75" y="317"/>
                  </a:lnTo>
                  <a:lnTo>
                    <a:pt x="75" y="317"/>
                  </a:lnTo>
                  <a:lnTo>
                    <a:pt x="65" y="322"/>
                  </a:lnTo>
                  <a:lnTo>
                    <a:pt x="58" y="328"/>
                  </a:lnTo>
                  <a:lnTo>
                    <a:pt x="53" y="334"/>
                  </a:lnTo>
                  <a:lnTo>
                    <a:pt x="50" y="341"/>
                  </a:lnTo>
                  <a:lnTo>
                    <a:pt x="50" y="341"/>
                  </a:lnTo>
                  <a:lnTo>
                    <a:pt x="53" y="347"/>
                  </a:lnTo>
                  <a:lnTo>
                    <a:pt x="57" y="353"/>
                  </a:lnTo>
                  <a:lnTo>
                    <a:pt x="60" y="364"/>
                  </a:lnTo>
                  <a:lnTo>
                    <a:pt x="64" y="376"/>
                  </a:lnTo>
                  <a:lnTo>
                    <a:pt x="67" y="382"/>
                  </a:lnTo>
                  <a:lnTo>
                    <a:pt x="71" y="388"/>
                  </a:lnTo>
                  <a:lnTo>
                    <a:pt x="71" y="388"/>
                  </a:lnTo>
                  <a:lnTo>
                    <a:pt x="56" y="402"/>
                  </a:lnTo>
                  <a:lnTo>
                    <a:pt x="42" y="416"/>
                  </a:lnTo>
                  <a:lnTo>
                    <a:pt x="42" y="416"/>
                  </a:lnTo>
                  <a:lnTo>
                    <a:pt x="35" y="427"/>
                  </a:lnTo>
                  <a:lnTo>
                    <a:pt x="28" y="438"/>
                  </a:lnTo>
                  <a:lnTo>
                    <a:pt x="20" y="449"/>
                  </a:lnTo>
                  <a:lnTo>
                    <a:pt x="16" y="460"/>
                  </a:lnTo>
                  <a:lnTo>
                    <a:pt x="11" y="472"/>
                  </a:lnTo>
                  <a:lnTo>
                    <a:pt x="6" y="484"/>
                  </a:lnTo>
                  <a:lnTo>
                    <a:pt x="3" y="496"/>
                  </a:lnTo>
                  <a:lnTo>
                    <a:pt x="1" y="509"/>
                  </a:lnTo>
                  <a:lnTo>
                    <a:pt x="0" y="521"/>
                  </a:lnTo>
                  <a:lnTo>
                    <a:pt x="0" y="533"/>
                  </a:lnTo>
                  <a:lnTo>
                    <a:pt x="1" y="546"/>
                  </a:lnTo>
                  <a:lnTo>
                    <a:pt x="3" y="558"/>
                  </a:lnTo>
                  <a:lnTo>
                    <a:pt x="6" y="570"/>
                  </a:lnTo>
                  <a:lnTo>
                    <a:pt x="10" y="582"/>
                  </a:lnTo>
                  <a:lnTo>
                    <a:pt x="14" y="595"/>
                  </a:lnTo>
                  <a:lnTo>
                    <a:pt x="20" y="606"/>
                  </a:lnTo>
                  <a:lnTo>
                    <a:pt x="20" y="606"/>
                  </a:lnTo>
                  <a:lnTo>
                    <a:pt x="29" y="620"/>
                  </a:lnTo>
                  <a:lnTo>
                    <a:pt x="40" y="633"/>
                  </a:lnTo>
                  <a:lnTo>
                    <a:pt x="51" y="646"/>
                  </a:lnTo>
                  <a:lnTo>
                    <a:pt x="64" y="655"/>
                  </a:lnTo>
                  <a:lnTo>
                    <a:pt x="77" y="664"/>
                  </a:lnTo>
                  <a:lnTo>
                    <a:pt x="92" y="672"/>
                  </a:lnTo>
                  <a:lnTo>
                    <a:pt x="107" y="678"/>
                  </a:lnTo>
                  <a:lnTo>
                    <a:pt x="122" y="683"/>
                  </a:lnTo>
                  <a:lnTo>
                    <a:pt x="138" y="686"/>
                  </a:lnTo>
                  <a:lnTo>
                    <a:pt x="155" y="688"/>
                  </a:lnTo>
                  <a:lnTo>
                    <a:pt x="171" y="688"/>
                  </a:lnTo>
                  <a:lnTo>
                    <a:pt x="188" y="687"/>
                  </a:lnTo>
                  <a:lnTo>
                    <a:pt x="205" y="683"/>
                  </a:lnTo>
                  <a:lnTo>
                    <a:pt x="221" y="678"/>
                  </a:lnTo>
                  <a:lnTo>
                    <a:pt x="238" y="672"/>
                  </a:lnTo>
                  <a:lnTo>
                    <a:pt x="253" y="664"/>
                  </a:lnTo>
                  <a:lnTo>
                    <a:pt x="253" y="664"/>
                  </a:lnTo>
                  <a:lnTo>
                    <a:pt x="269" y="655"/>
                  </a:lnTo>
                  <a:lnTo>
                    <a:pt x="282" y="644"/>
                  </a:lnTo>
                  <a:lnTo>
                    <a:pt x="295" y="632"/>
                  </a:lnTo>
                  <a:lnTo>
                    <a:pt x="307" y="620"/>
                  </a:lnTo>
                  <a:lnTo>
                    <a:pt x="316" y="607"/>
                  </a:lnTo>
                  <a:lnTo>
                    <a:pt x="325" y="592"/>
                  </a:lnTo>
                  <a:lnTo>
                    <a:pt x="332" y="578"/>
                  </a:lnTo>
                  <a:lnTo>
                    <a:pt x="337" y="562"/>
                  </a:lnTo>
                  <a:lnTo>
                    <a:pt x="342" y="546"/>
                  </a:lnTo>
                  <a:lnTo>
                    <a:pt x="344" y="530"/>
                  </a:lnTo>
                  <a:lnTo>
                    <a:pt x="344" y="513"/>
                  </a:lnTo>
                  <a:lnTo>
                    <a:pt x="344" y="498"/>
                  </a:lnTo>
                  <a:lnTo>
                    <a:pt x="342" y="482"/>
                  </a:lnTo>
                  <a:lnTo>
                    <a:pt x="338" y="466"/>
                  </a:lnTo>
                  <a:lnTo>
                    <a:pt x="332" y="450"/>
                  </a:lnTo>
                  <a:lnTo>
                    <a:pt x="325" y="435"/>
                  </a:lnTo>
                  <a:lnTo>
                    <a:pt x="325" y="435"/>
                  </a:lnTo>
                  <a:lnTo>
                    <a:pt x="318" y="424"/>
                  </a:lnTo>
                  <a:lnTo>
                    <a:pt x="310" y="414"/>
                  </a:lnTo>
                  <a:lnTo>
                    <a:pt x="302" y="404"/>
                  </a:lnTo>
                  <a:lnTo>
                    <a:pt x="293" y="396"/>
                  </a:lnTo>
                  <a:lnTo>
                    <a:pt x="284" y="388"/>
                  </a:lnTo>
                  <a:lnTo>
                    <a:pt x="274" y="381"/>
                  </a:lnTo>
                  <a:lnTo>
                    <a:pt x="264" y="375"/>
                  </a:lnTo>
                  <a:lnTo>
                    <a:pt x="253" y="369"/>
                  </a:lnTo>
                  <a:lnTo>
                    <a:pt x="241" y="364"/>
                  </a:lnTo>
                  <a:lnTo>
                    <a:pt x="230" y="361"/>
                  </a:lnTo>
                  <a:lnTo>
                    <a:pt x="218" y="357"/>
                  </a:lnTo>
                  <a:lnTo>
                    <a:pt x="206" y="354"/>
                  </a:lnTo>
                  <a:lnTo>
                    <a:pt x="194" y="353"/>
                  </a:lnTo>
                  <a:lnTo>
                    <a:pt x="182" y="353"/>
                  </a:lnTo>
                  <a:lnTo>
                    <a:pt x="168" y="353"/>
                  </a:lnTo>
                  <a:lnTo>
                    <a:pt x="156" y="354"/>
                  </a:lnTo>
                  <a:lnTo>
                    <a:pt x="156" y="354"/>
                  </a:lnTo>
                  <a:lnTo>
                    <a:pt x="145" y="331"/>
                  </a:lnTo>
                  <a:lnTo>
                    <a:pt x="139" y="322"/>
                  </a:lnTo>
                  <a:lnTo>
                    <a:pt x="134" y="313"/>
                  </a:lnTo>
                  <a:lnTo>
                    <a:pt x="128" y="306"/>
                  </a:lnTo>
                  <a:lnTo>
                    <a:pt x="121" y="302"/>
                  </a:lnTo>
                  <a:lnTo>
                    <a:pt x="117" y="301"/>
                  </a:lnTo>
                  <a:lnTo>
                    <a:pt x="113" y="301"/>
                  </a:lnTo>
                  <a:lnTo>
                    <a:pt x="102" y="302"/>
                  </a:lnTo>
                  <a:lnTo>
                    <a:pt x="102" y="302"/>
                  </a:lnTo>
                  <a:lnTo>
                    <a:pt x="96" y="293"/>
                  </a:lnTo>
                  <a:lnTo>
                    <a:pt x="92" y="284"/>
                  </a:lnTo>
                  <a:lnTo>
                    <a:pt x="85" y="267"/>
                  </a:lnTo>
                  <a:lnTo>
                    <a:pt x="81" y="251"/>
                  </a:lnTo>
                  <a:lnTo>
                    <a:pt x="79" y="236"/>
                  </a:lnTo>
                  <a:lnTo>
                    <a:pt x="79" y="236"/>
                  </a:lnTo>
                  <a:lnTo>
                    <a:pt x="85" y="227"/>
                  </a:lnTo>
                  <a:lnTo>
                    <a:pt x="92" y="220"/>
                  </a:lnTo>
                  <a:lnTo>
                    <a:pt x="100" y="213"/>
                  </a:lnTo>
                  <a:lnTo>
                    <a:pt x="110" y="205"/>
                  </a:lnTo>
                  <a:lnTo>
                    <a:pt x="131" y="193"/>
                  </a:lnTo>
                  <a:lnTo>
                    <a:pt x="153" y="181"/>
                  </a:lnTo>
                  <a:lnTo>
                    <a:pt x="173" y="169"/>
                  </a:lnTo>
                  <a:lnTo>
                    <a:pt x="183" y="163"/>
                  </a:lnTo>
                  <a:lnTo>
                    <a:pt x="191" y="156"/>
                  </a:lnTo>
                  <a:lnTo>
                    <a:pt x="199" y="148"/>
                  </a:lnTo>
                  <a:lnTo>
                    <a:pt x="205" y="140"/>
                  </a:lnTo>
                  <a:lnTo>
                    <a:pt x="210" y="131"/>
                  </a:lnTo>
                  <a:lnTo>
                    <a:pt x="212" y="122"/>
                  </a:lnTo>
                  <a:lnTo>
                    <a:pt x="212" y="122"/>
                  </a:lnTo>
                  <a:lnTo>
                    <a:pt x="216" y="125"/>
                  </a:lnTo>
                  <a:lnTo>
                    <a:pt x="219" y="129"/>
                  </a:lnTo>
                  <a:lnTo>
                    <a:pt x="227" y="133"/>
                  </a:lnTo>
                  <a:lnTo>
                    <a:pt x="234" y="137"/>
                  </a:lnTo>
                  <a:lnTo>
                    <a:pt x="238" y="141"/>
                  </a:lnTo>
                  <a:lnTo>
                    <a:pt x="240" y="145"/>
                  </a:lnTo>
                  <a:lnTo>
                    <a:pt x="240" y="145"/>
                  </a:lnTo>
                  <a:lnTo>
                    <a:pt x="241" y="141"/>
                  </a:lnTo>
                  <a:lnTo>
                    <a:pt x="241" y="136"/>
                  </a:lnTo>
                  <a:lnTo>
                    <a:pt x="239" y="131"/>
                  </a:lnTo>
                  <a:lnTo>
                    <a:pt x="235" y="126"/>
                  </a:lnTo>
                  <a:lnTo>
                    <a:pt x="228" y="116"/>
                  </a:lnTo>
                  <a:lnTo>
                    <a:pt x="225" y="109"/>
                  </a:lnTo>
                  <a:lnTo>
                    <a:pt x="223" y="105"/>
                  </a:lnTo>
                  <a:lnTo>
                    <a:pt x="223" y="105"/>
                  </a:lnTo>
                  <a:lnTo>
                    <a:pt x="228" y="105"/>
                  </a:lnTo>
                  <a:lnTo>
                    <a:pt x="233" y="105"/>
                  </a:lnTo>
                  <a:lnTo>
                    <a:pt x="242" y="106"/>
                  </a:lnTo>
                  <a:lnTo>
                    <a:pt x="251" y="108"/>
                  </a:lnTo>
                  <a:lnTo>
                    <a:pt x="261" y="109"/>
                  </a:lnTo>
                  <a:lnTo>
                    <a:pt x="261" y="109"/>
                  </a:lnTo>
                  <a:lnTo>
                    <a:pt x="253" y="100"/>
                  </a:lnTo>
                  <a:lnTo>
                    <a:pt x="246" y="91"/>
                  </a:lnTo>
                  <a:lnTo>
                    <a:pt x="232" y="76"/>
                  </a:lnTo>
                  <a:lnTo>
                    <a:pt x="232" y="76"/>
                  </a:lnTo>
                  <a:lnTo>
                    <a:pt x="239" y="67"/>
                  </a:lnTo>
                  <a:lnTo>
                    <a:pt x="247" y="57"/>
                  </a:lnTo>
                  <a:lnTo>
                    <a:pt x="256" y="49"/>
                  </a:lnTo>
                  <a:lnTo>
                    <a:pt x="267" y="42"/>
                  </a:lnTo>
                  <a:lnTo>
                    <a:pt x="267" y="42"/>
                  </a:lnTo>
                  <a:lnTo>
                    <a:pt x="264" y="38"/>
                  </a:lnTo>
                  <a:lnTo>
                    <a:pt x="264" y="38"/>
                  </a:lnTo>
                  <a:close/>
                  <a:moveTo>
                    <a:pt x="91" y="204"/>
                  </a:moveTo>
                  <a:lnTo>
                    <a:pt x="91" y="204"/>
                  </a:lnTo>
                  <a:lnTo>
                    <a:pt x="82" y="213"/>
                  </a:lnTo>
                  <a:lnTo>
                    <a:pt x="76" y="222"/>
                  </a:lnTo>
                  <a:lnTo>
                    <a:pt x="71" y="232"/>
                  </a:lnTo>
                  <a:lnTo>
                    <a:pt x="68" y="242"/>
                  </a:lnTo>
                  <a:lnTo>
                    <a:pt x="68" y="242"/>
                  </a:lnTo>
                  <a:lnTo>
                    <a:pt x="71" y="254"/>
                  </a:lnTo>
                  <a:lnTo>
                    <a:pt x="75" y="265"/>
                  </a:lnTo>
                  <a:lnTo>
                    <a:pt x="84" y="285"/>
                  </a:lnTo>
                  <a:lnTo>
                    <a:pt x="90" y="304"/>
                  </a:lnTo>
                  <a:lnTo>
                    <a:pt x="92" y="313"/>
                  </a:lnTo>
                  <a:lnTo>
                    <a:pt x="93" y="322"/>
                  </a:lnTo>
                  <a:lnTo>
                    <a:pt x="93" y="322"/>
                  </a:lnTo>
                  <a:lnTo>
                    <a:pt x="87" y="314"/>
                  </a:lnTo>
                  <a:lnTo>
                    <a:pt x="80" y="306"/>
                  </a:lnTo>
                  <a:lnTo>
                    <a:pt x="74" y="295"/>
                  </a:lnTo>
                  <a:lnTo>
                    <a:pt x="69" y="285"/>
                  </a:lnTo>
                  <a:lnTo>
                    <a:pt x="60" y="265"/>
                  </a:lnTo>
                  <a:lnTo>
                    <a:pt x="58" y="255"/>
                  </a:lnTo>
                  <a:lnTo>
                    <a:pt x="57" y="248"/>
                  </a:lnTo>
                  <a:lnTo>
                    <a:pt x="57" y="248"/>
                  </a:lnTo>
                  <a:lnTo>
                    <a:pt x="57" y="237"/>
                  </a:lnTo>
                  <a:lnTo>
                    <a:pt x="60" y="226"/>
                  </a:lnTo>
                  <a:lnTo>
                    <a:pt x="65" y="216"/>
                  </a:lnTo>
                  <a:lnTo>
                    <a:pt x="73" y="208"/>
                  </a:lnTo>
                  <a:lnTo>
                    <a:pt x="82" y="200"/>
                  </a:lnTo>
                  <a:lnTo>
                    <a:pt x="92" y="193"/>
                  </a:lnTo>
                  <a:lnTo>
                    <a:pt x="115" y="180"/>
                  </a:lnTo>
                  <a:lnTo>
                    <a:pt x="138" y="168"/>
                  </a:lnTo>
                  <a:lnTo>
                    <a:pt x="150" y="162"/>
                  </a:lnTo>
                  <a:lnTo>
                    <a:pt x="161" y="154"/>
                  </a:lnTo>
                  <a:lnTo>
                    <a:pt x="171" y="147"/>
                  </a:lnTo>
                  <a:lnTo>
                    <a:pt x="179" y="139"/>
                  </a:lnTo>
                  <a:lnTo>
                    <a:pt x="185" y="129"/>
                  </a:lnTo>
                  <a:lnTo>
                    <a:pt x="191" y="118"/>
                  </a:lnTo>
                  <a:lnTo>
                    <a:pt x="191" y="118"/>
                  </a:lnTo>
                  <a:lnTo>
                    <a:pt x="195" y="125"/>
                  </a:lnTo>
                  <a:lnTo>
                    <a:pt x="198" y="131"/>
                  </a:lnTo>
                  <a:lnTo>
                    <a:pt x="196" y="137"/>
                  </a:lnTo>
                  <a:lnTo>
                    <a:pt x="194" y="143"/>
                  </a:lnTo>
                  <a:lnTo>
                    <a:pt x="189" y="148"/>
                  </a:lnTo>
                  <a:lnTo>
                    <a:pt x="183" y="153"/>
                  </a:lnTo>
                  <a:lnTo>
                    <a:pt x="166" y="164"/>
                  </a:lnTo>
                  <a:lnTo>
                    <a:pt x="147" y="174"/>
                  </a:lnTo>
                  <a:lnTo>
                    <a:pt x="126" y="183"/>
                  </a:lnTo>
                  <a:lnTo>
                    <a:pt x="107" y="193"/>
                  </a:lnTo>
                  <a:lnTo>
                    <a:pt x="98" y="199"/>
                  </a:lnTo>
                  <a:lnTo>
                    <a:pt x="91" y="204"/>
                  </a:lnTo>
                  <a:lnTo>
                    <a:pt x="91" y="204"/>
                  </a:lnTo>
                  <a:close/>
                  <a:moveTo>
                    <a:pt x="234" y="89"/>
                  </a:moveTo>
                  <a:lnTo>
                    <a:pt x="234" y="89"/>
                  </a:lnTo>
                  <a:lnTo>
                    <a:pt x="234" y="92"/>
                  </a:lnTo>
                  <a:lnTo>
                    <a:pt x="233" y="95"/>
                  </a:lnTo>
                  <a:lnTo>
                    <a:pt x="230" y="96"/>
                  </a:lnTo>
                  <a:lnTo>
                    <a:pt x="227" y="95"/>
                  </a:lnTo>
                  <a:lnTo>
                    <a:pt x="219" y="94"/>
                  </a:lnTo>
                  <a:lnTo>
                    <a:pt x="215" y="90"/>
                  </a:lnTo>
                  <a:lnTo>
                    <a:pt x="215" y="90"/>
                  </a:lnTo>
                  <a:lnTo>
                    <a:pt x="213" y="95"/>
                  </a:lnTo>
                  <a:lnTo>
                    <a:pt x="212" y="101"/>
                  </a:lnTo>
                  <a:lnTo>
                    <a:pt x="215" y="107"/>
                  </a:lnTo>
                  <a:lnTo>
                    <a:pt x="218" y="113"/>
                  </a:lnTo>
                  <a:lnTo>
                    <a:pt x="218" y="113"/>
                  </a:lnTo>
                  <a:lnTo>
                    <a:pt x="215" y="112"/>
                  </a:lnTo>
                  <a:lnTo>
                    <a:pt x="211" y="111"/>
                  </a:lnTo>
                  <a:lnTo>
                    <a:pt x="204" y="107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1" y="107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4" y="106"/>
                  </a:lnTo>
                  <a:lnTo>
                    <a:pt x="184" y="101"/>
                  </a:lnTo>
                  <a:lnTo>
                    <a:pt x="185" y="97"/>
                  </a:lnTo>
                  <a:lnTo>
                    <a:pt x="188" y="94"/>
                  </a:lnTo>
                  <a:lnTo>
                    <a:pt x="190" y="90"/>
                  </a:lnTo>
                  <a:lnTo>
                    <a:pt x="191" y="85"/>
                  </a:lnTo>
                  <a:lnTo>
                    <a:pt x="190" y="82"/>
                  </a:lnTo>
                  <a:lnTo>
                    <a:pt x="187" y="76"/>
                  </a:lnTo>
                  <a:lnTo>
                    <a:pt x="187" y="76"/>
                  </a:lnTo>
                  <a:lnTo>
                    <a:pt x="196" y="74"/>
                  </a:lnTo>
                  <a:lnTo>
                    <a:pt x="202" y="71"/>
                  </a:lnTo>
                  <a:lnTo>
                    <a:pt x="207" y="65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12" y="55"/>
                  </a:lnTo>
                  <a:lnTo>
                    <a:pt x="212" y="61"/>
                  </a:lnTo>
                  <a:lnTo>
                    <a:pt x="213" y="66"/>
                  </a:lnTo>
                  <a:lnTo>
                    <a:pt x="215" y="68"/>
                  </a:lnTo>
                  <a:lnTo>
                    <a:pt x="217" y="68"/>
                  </a:lnTo>
                  <a:lnTo>
                    <a:pt x="219" y="68"/>
                  </a:lnTo>
                  <a:lnTo>
                    <a:pt x="225" y="65"/>
                  </a:lnTo>
                  <a:lnTo>
                    <a:pt x="225" y="65"/>
                  </a:lnTo>
                  <a:lnTo>
                    <a:pt x="223" y="67"/>
                  </a:lnTo>
                  <a:lnTo>
                    <a:pt x="223" y="71"/>
                  </a:lnTo>
                  <a:lnTo>
                    <a:pt x="223" y="74"/>
                  </a:lnTo>
                  <a:lnTo>
                    <a:pt x="223" y="79"/>
                  </a:lnTo>
                  <a:lnTo>
                    <a:pt x="224" y="83"/>
                  </a:lnTo>
                  <a:lnTo>
                    <a:pt x="227" y="86"/>
                  </a:lnTo>
                  <a:lnTo>
                    <a:pt x="230" y="89"/>
                  </a:lnTo>
                  <a:lnTo>
                    <a:pt x="234" y="89"/>
                  </a:lnTo>
                  <a:lnTo>
                    <a:pt x="234" y="89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44"/>
            <p:cNvSpPr>
              <a:spLocks/>
            </p:cNvSpPr>
            <p:nvPr/>
          </p:nvSpPr>
          <p:spPr bwMode="auto">
            <a:xfrm>
              <a:off x="1654176" y="4924426"/>
              <a:ext cx="69850" cy="63500"/>
            </a:xfrm>
            <a:custGeom>
              <a:avLst/>
              <a:gdLst>
                <a:gd name="T0" fmla="*/ 86 w 88"/>
                <a:gd name="T1" fmla="*/ 79 h 79"/>
                <a:gd name="T2" fmla="*/ 86 w 88"/>
                <a:gd name="T3" fmla="*/ 79 h 79"/>
                <a:gd name="T4" fmla="*/ 88 w 88"/>
                <a:gd name="T5" fmla="*/ 70 h 79"/>
                <a:gd name="T6" fmla="*/ 88 w 88"/>
                <a:gd name="T7" fmla="*/ 61 h 79"/>
                <a:gd name="T8" fmla="*/ 87 w 88"/>
                <a:gd name="T9" fmla="*/ 53 h 79"/>
                <a:gd name="T10" fmla="*/ 85 w 88"/>
                <a:gd name="T11" fmla="*/ 44 h 79"/>
                <a:gd name="T12" fmla="*/ 81 w 88"/>
                <a:gd name="T13" fmla="*/ 37 h 79"/>
                <a:gd name="T14" fmla="*/ 76 w 88"/>
                <a:gd name="T15" fmla="*/ 30 h 79"/>
                <a:gd name="T16" fmla="*/ 70 w 88"/>
                <a:gd name="T17" fmla="*/ 22 h 79"/>
                <a:gd name="T18" fmla="*/ 64 w 88"/>
                <a:gd name="T19" fmla="*/ 16 h 79"/>
                <a:gd name="T20" fmla="*/ 57 w 88"/>
                <a:gd name="T21" fmla="*/ 11 h 79"/>
                <a:gd name="T22" fmla="*/ 48 w 88"/>
                <a:gd name="T23" fmla="*/ 7 h 79"/>
                <a:gd name="T24" fmla="*/ 41 w 88"/>
                <a:gd name="T25" fmla="*/ 4 h 79"/>
                <a:gd name="T26" fmla="*/ 32 w 88"/>
                <a:gd name="T27" fmla="*/ 2 h 79"/>
                <a:gd name="T28" fmla="*/ 24 w 88"/>
                <a:gd name="T29" fmla="*/ 0 h 79"/>
                <a:gd name="T30" fmla="*/ 15 w 88"/>
                <a:gd name="T31" fmla="*/ 0 h 79"/>
                <a:gd name="T32" fmla="*/ 7 w 88"/>
                <a:gd name="T33" fmla="*/ 2 h 79"/>
                <a:gd name="T34" fmla="*/ 0 w 88"/>
                <a:gd name="T35" fmla="*/ 4 h 79"/>
                <a:gd name="T36" fmla="*/ 0 w 88"/>
                <a:gd name="T37" fmla="*/ 4 h 79"/>
                <a:gd name="T38" fmla="*/ 7 w 88"/>
                <a:gd name="T39" fmla="*/ 11 h 79"/>
                <a:gd name="T40" fmla="*/ 17 w 88"/>
                <a:gd name="T41" fmla="*/ 19 h 79"/>
                <a:gd name="T42" fmla="*/ 41 w 88"/>
                <a:gd name="T43" fmla="*/ 34 h 79"/>
                <a:gd name="T44" fmla="*/ 53 w 88"/>
                <a:gd name="T45" fmla="*/ 44 h 79"/>
                <a:gd name="T46" fmla="*/ 65 w 88"/>
                <a:gd name="T47" fmla="*/ 54 h 79"/>
                <a:gd name="T48" fmla="*/ 76 w 88"/>
                <a:gd name="T49" fmla="*/ 66 h 79"/>
                <a:gd name="T50" fmla="*/ 86 w 88"/>
                <a:gd name="T51" fmla="*/ 79 h 79"/>
                <a:gd name="T52" fmla="*/ 86 w 88"/>
                <a:gd name="T5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79">
                  <a:moveTo>
                    <a:pt x="86" y="79"/>
                  </a:moveTo>
                  <a:lnTo>
                    <a:pt x="86" y="79"/>
                  </a:lnTo>
                  <a:lnTo>
                    <a:pt x="88" y="70"/>
                  </a:lnTo>
                  <a:lnTo>
                    <a:pt x="88" y="61"/>
                  </a:lnTo>
                  <a:lnTo>
                    <a:pt x="87" y="53"/>
                  </a:lnTo>
                  <a:lnTo>
                    <a:pt x="85" y="44"/>
                  </a:lnTo>
                  <a:lnTo>
                    <a:pt x="81" y="37"/>
                  </a:lnTo>
                  <a:lnTo>
                    <a:pt x="76" y="30"/>
                  </a:lnTo>
                  <a:lnTo>
                    <a:pt x="70" y="22"/>
                  </a:lnTo>
                  <a:lnTo>
                    <a:pt x="64" y="16"/>
                  </a:lnTo>
                  <a:lnTo>
                    <a:pt x="57" y="11"/>
                  </a:lnTo>
                  <a:lnTo>
                    <a:pt x="48" y="7"/>
                  </a:lnTo>
                  <a:lnTo>
                    <a:pt x="41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7" y="11"/>
                  </a:lnTo>
                  <a:lnTo>
                    <a:pt x="17" y="19"/>
                  </a:lnTo>
                  <a:lnTo>
                    <a:pt x="41" y="34"/>
                  </a:lnTo>
                  <a:lnTo>
                    <a:pt x="53" y="44"/>
                  </a:lnTo>
                  <a:lnTo>
                    <a:pt x="65" y="54"/>
                  </a:lnTo>
                  <a:lnTo>
                    <a:pt x="76" y="66"/>
                  </a:lnTo>
                  <a:lnTo>
                    <a:pt x="86" y="79"/>
                  </a:lnTo>
                  <a:lnTo>
                    <a:pt x="86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311924" y="2543234"/>
            <a:ext cx="475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</a:t>
            </a:r>
            <a:r>
              <a:rPr lang="fa-IR" sz="2000" dirty="0">
                <a:cs typeface="B Zar" panose="00000400000000000000" pitchFamily="2" charset="-78"/>
              </a:rPr>
              <a:t>     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 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</a:t>
            </a:r>
            <a:r>
              <a:rPr lang="fa-IR" sz="2000" dirty="0">
                <a:cs typeface="B Zar" panose="00000400000000000000" pitchFamily="2" charset="-78"/>
              </a:rPr>
              <a:t>شما	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		محتوای </a:t>
            </a:r>
            <a:r>
              <a:rPr lang="fa-IR" sz="2000" dirty="0">
                <a:cs typeface="B Zar" panose="00000400000000000000" pitchFamily="2" charset="-78"/>
              </a:rPr>
              <a:t>مورد نظر شما       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</a:t>
            </a:r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endParaRPr lang="en-US" sz="2000" dirty="0">
              <a:cs typeface="B Zar" panose="00000400000000000000" pitchFamily="2" charset="-78"/>
            </a:endParaRPr>
          </a:p>
        </p:txBody>
      </p:sp>
      <p:sp>
        <p:nvSpPr>
          <p:cNvPr id="62" name="Text Box 10"/>
          <p:cNvSpPr txBox="1">
            <a:spLocks noChangeArrowheads="1"/>
          </p:cNvSpPr>
          <p:nvPr/>
        </p:nvSpPr>
        <p:spPr bwMode="auto">
          <a:xfrm>
            <a:off x="4037442" y="1416103"/>
            <a:ext cx="82747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a-IR" b="1" dirty="0">
                <a:cs typeface="B Titr" panose="00000700000000000000" pitchFamily="2" charset="-78"/>
              </a:rPr>
              <a:t>تهدیدها</a:t>
            </a:r>
            <a:endParaRPr lang="en-US" b="1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5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3"/>
          <p:cNvGrpSpPr/>
          <p:nvPr/>
        </p:nvGrpSpPr>
        <p:grpSpPr>
          <a:xfrm>
            <a:off x="255925" y="775020"/>
            <a:ext cx="2554248" cy="2554251"/>
            <a:chOff x="5124206" y="3923944"/>
            <a:chExt cx="2554248" cy="2554251"/>
          </a:xfrm>
        </p:grpSpPr>
        <p:sp>
          <p:nvSpPr>
            <p:cNvPr id="3" name="Ellipse 24"/>
            <p:cNvSpPr/>
            <p:nvPr/>
          </p:nvSpPr>
          <p:spPr>
            <a:xfrm>
              <a:off x="5124206" y="3923944"/>
              <a:ext cx="2554248" cy="2554248"/>
            </a:xfrm>
            <a:prstGeom prst="ellipse">
              <a:avLst/>
            </a:prstGeom>
            <a:solidFill>
              <a:srgbClr val="EB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Freeform 90"/>
            <p:cNvSpPr>
              <a:spLocks/>
            </p:cNvSpPr>
            <p:nvPr/>
          </p:nvSpPr>
          <p:spPr bwMode="auto">
            <a:xfrm>
              <a:off x="5182280" y="3992626"/>
              <a:ext cx="2491377" cy="2485569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95"/>
            <p:cNvSpPr>
              <a:spLocks/>
            </p:cNvSpPr>
            <p:nvPr/>
          </p:nvSpPr>
          <p:spPr bwMode="auto">
            <a:xfrm>
              <a:off x="6849002" y="3963588"/>
              <a:ext cx="795616" cy="801422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96"/>
            <p:cNvSpPr>
              <a:spLocks noEditPoints="1"/>
            </p:cNvSpPr>
            <p:nvPr/>
          </p:nvSpPr>
          <p:spPr bwMode="auto">
            <a:xfrm>
              <a:off x="6796737" y="3940354"/>
              <a:ext cx="865305" cy="842075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97"/>
            <p:cNvSpPr>
              <a:spLocks/>
            </p:cNvSpPr>
            <p:nvPr/>
          </p:nvSpPr>
          <p:spPr bwMode="auto">
            <a:xfrm>
              <a:off x="6883847" y="3981012"/>
              <a:ext cx="737542" cy="760772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98"/>
            <p:cNvSpPr>
              <a:spLocks/>
            </p:cNvSpPr>
            <p:nvPr/>
          </p:nvSpPr>
          <p:spPr bwMode="auto">
            <a:xfrm>
              <a:off x="6796737" y="3940354"/>
              <a:ext cx="865305" cy="842075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ZoneTexte 31"/>
            <p:cNvSpPr txBox="1"/>
            <p:nvPr/>
          </p:nvSpPr>
          <p:spPr>
            <a:xfrm>
              <a:off x="7023254" y="3948800"/>
              <a:ext cx="489238" cy="830997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48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4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0" name="Groupe 32"/>
            <p:cNvGrpSpPr/>
            <p:nvPr/>
          </p:nvGrpSpPr>
          <p:grpSpPr>
            <a:xfrm>
              <a:off x="5798580" y="4411463"/>
              <a:ext cx="788937" cy="1577876"/>
              <a:chOff x="1487491" y="4611687"/>
              <a:chExt cx="273050" cy="546100"/>
            </a:xfrm>
          </p:grpSpPr>
          <p:sp>
            <p:nvSpPr>
              <p:cNvPr id="11" name="Freeform 243"/>
              <p:cNvSpPr>
                <a:spLocks noEditPoints="1"/>
              </p:cNvSpPr>
              <p:nvPr/>
            </p:nvSpPr>
            <p:spPr bwMode="auto">
              <a:xfrm>
                <a:off x="1487491" y="4611687"/>
                <a:ext cx="273050" cy="546100"/>
              </a:xfrm>
              <a:custGeom>
                <a:avLst/>
                <a:gdLst>
                  <a:gd name="T0" fmla="*/ 245 w 344"/>
                  <a:gd name="T1" fmla="*/ 43 h 688"/>
                  <a:gd name="T2" fmla="*/ 227 w 344"/>
                  <a:gd name="T3" fmla="*/ 42 h 688"/>
                  <a:gd name="T4" fmla="*/ 234 w 344"/>
                  <a:gd name="T5" fmla="*/ 0 h 688"/>
                  <a:gd name="T6" fmla="*/ 205 w 344"/>
                  <a:gd name="T7" fmla="*/ 48 h 688"/>
                  <a:gd name="T8" fmla="*/ 174 w 344"/>
                  <a:gd name="T9" fmla="*/ 44 h 688"/>
                  <a:gd name="T10" fmla="*/ 182 w 344"/>
                  <a:gd name="T11" fmla="*/ 74 h 688"/>
                  <a:gd name="T12" fmla="*/ 158 w 344"/>
                  <a:gd name="T13" fmla="*/ 76 h 688"/>
                  <a:gd name="T14" fmla="*/ 162 w 344"/>
                  <a:gd name="T15" fmla="*/ 88 h 688"/>
                  <a:gd name="T16" fmla="*/ 178 w 344"/>
                  <a:gd name="T17" fmla="*/ 120 h 688"/>
                  <a:gd name="T18" fmla="*/ 85 w 344"/>
                  <a:gd name="T19" fmla="*/ 192 h 688"/>
                  <a:gd name="T20" fmla="*/ 50 w 344"/>
                  <a:gd name="T21" fmla="*/ 244 h 688"/>
                  <a:gd name="T22" fmla="*/ 54 w 344"/>
                  <a:gd name="T23" fmla="*/ 280 h 688"/>
                  <a:gd name="T24" fmla="*/ 65 w 344"/>
                  <a:gd name="T25" fmla="*/ 322 h 688"/>
                  <a:gd name="T26" fmla="*/ 53 w 344"/>
                  <a:gd name="T27" fmla="*/ 347 h 688"/>
                  <a:gd name="T28" fmla="*/ 71 w 344"/>
                  <a:gd name="T29" fmla="*/ 388 h 688"/>
                  <a:gd name="T30" fmla="*/ 35 w 344"/>
                  <a:gd name="T31" fmla="*/ 427 h 688"/>
                  <a:gd name="T32" fmla="*/ 6 w 344"/>
                  <a:gd name="T33" fmla="*/ 484 h 688"/>
                  <a:gd name="T34" fmla="*/ 1 w 344"/>
                  <a:gd name="T35" fmla="*/ 546 h 688"/>
                  <a:gd name="T36" fmla="*/ 20 w 344"/>
                  <a:gd name="T37" fmla="*/ 606 h 688"/>
                  <a:gd name="T38" fmla="*/ 64 w 344"/>
                  <a:gd name="T39" fmla="*/ 655 h 688"/>
                  <a:gd name="T40" fmla="*/ 138 w 344"/>
                  <a:gd name="T41" fmla="*/ 686 h 688"/>
                  <a:gd name="T42" fmla="*/ 221 w 344"/>
                  <a:gd name="T43" fmla="*/ 678 h 688"/>
                  <a:gd name="T44" fmla="*/ 282 w 344"/>
                  <a:gd name="T45" fmla="*/ 644 h 688"/>
                  <a:gd name="T46" fmla="*/ 332 w 344"/>
                  <a:gd name="T47" fmla="*/ 578 h 688"/>
                  <a:gd name="T48" fmla="*/ 344 w 344"/>
                  <a:gd name="T49" fmla="*/ 498 h 688"/>
                  <a:gd name="T50" fmla="*/ 325 w 344"/>
                  <a:gd name="T51" fmla="*/ 435 h 688"/>
                  <a:gd name="T52" fmla="*/ 284 w 344"/>
                  <a:gd name="T53" fmla="*/ 388 h 688"/>
                  <a:gd name="T54" fmla="*/ 230 w 344"/>
                  <a:gd name="T55" fmla="*/ 361 h 688"/>
                  <a:gd name="T56" fmla="*/ 168 w 344"/>
                  <a:gd name="T57" fmla="*/ 353 h 688"/>
                  <a:gd name="T58" fmla="*/ 134 w 344"/>
                  <a:gd name="T59" fmla="*/ 313 h 688"/>
                  <a:gd name="T60" fmla="*/ 102 w 344"/>
                  <a:gd name="T61" fmla="*/ 302 h 688"/>
                  <a:gd name="T62" fmla="*/ 81 w 344"/>
                  <a:gd name="T63" fmla="*/ 251 h 688"/>
                  <a:gd name="T64" fmla="*/ 100 w 344"/>
                  <a:gd name="T65" fmla="*/ 213 h 688"/>
                  <a:gd name="T66" fmla="*/ 183 w 344"/>
                  <a:gd name="T67" fmla="*/ 163 h 688"/>
                  <a:gd name="T68" fmla="*/ 212 w 344"/>
                  <a:gd name="T69" fmla="*/ 122 h 688"/>
                  <a:gd name="T70" fmla="*/ 234 w 344"/>
                  <a:gd name="T71" fmla="*/ 137 h 688"/>
                  <a:gd name="T72" fmla="*/ 241 w 344"/>
                  <a:gd name="T73" fmla="*/ 136 h 688"/>
                  <a:gd name="T74" fmla="*/ 223 w 344"/>
                  <a:gd name="T75" fmla="*/ 105 h 688"/>
                  <a:gd name="T76" fmla="*/ 251 w 344"/>
                  <a:gd name="T77" fmla="*/ 108 h 688"/>
                  <a:gd name="T78" fmla="*/ 232 w 344"/>
                  <a:gd name="T79" fmla="*/ 76 h 688"/>
                  <a:gd name="T80" fmla="*/ 267 w 344"/>
                  <a:gd name="T81" fmla="*/ 42 h 688"/>
                  <a:gd name="T82" fmla="*/ 91 w 344"/>
                  <a:gd name="T83" fmla="*/ 204 h 688"/>
                  <a:gd name="T84" fmla="*/ 68 w 344"/>
                  <a:gd name="T85" fmla="*/ 242 h 688"/>
                  <a:gd name="T86" fmla="*/ 92 w 344"/>
                  <a:gd name="T87" fmla="*/ 313 h 688"/>
                  <a:gd name="T88" fmla="*/ 74 w 344"/>
                  <a:gd name="T89" fmla="*/ 295 h 688"/>
                  <a:gd name="T90" fmla="*/ 57 w 344"/>
                  <a:gd name="T91" fmla="*/ 248 h 688"/>
                  <a:gd name="T92" fmla="*/ 82 w 344"/>
                  <a:gd name="T93" fmla="*/ 200 h 688"/>
                  <a:gd name="T94" fmla="*/ 161 w 344"/>
                  <a:gd name="T95" fmla="*/ 154 h 688"/>
                  <a:gd name="T96" fmla="*/ 191 w 344"/>
                  <a:gd name="T97" fmla="*/ 118 h 688"/>
                  <a:gd name="T98" fmla="*/ 189 w 344"/>
                  <a:gd name="T99" fmla="*/ 148 h 688"/>
                  <a:gd name="T100" fmla="*/ 107 w 344"/>
                  <a:gd name="T101" fmla="*/ 193 h 688"/>
                  <a:gd name="T102" fmla="*/ 234 w 344"/>
                  <a:gd name="T103" fmla="*/ 89 h 688"/>
                  <a:gd name="T104" fmla="*/ 219 w 344"/>
                  <a:gd name="T105" fmla="*/ 94 h 688"/>
                  <a:gd name="T106" fmla="*/ 215 w 344"/>
                  <a:gd name="T107" fmla="*/ 107 h 688"/>
                  <a:gd name="T108" fmla="*/ 204 w 344"/>
                  <a:gd name="T109" fmla="*/ 107 h 688"/>
                  <a:gd name="T110" fmla="*/ 187 w 344"/>
                  <a:gd name="T111" fmla="*/ 111 h 688"/>
                  <a:gd name="T112" fmla="*/ 190 w 344"/>
                  <a:gd name="T113" fmla="*/ 90 h 688"/>
                  <a:gd name="T114" fmla="*/ 196 w 344"/>
                  <a:gd name="T115" fmla="*/ 74 h 688"/>
                  <a:gd name="T116" fmla="*/ 212 w 344"/>
                  <a:gd name="T117" fmla="*/ 55 h 688"/>
                  <a:gd name="T118" fmla="*/ 219 w 344"/>
                  <a:gd name="T119" fmla="*/ 68 h 688"/>
                  <a:gd name="T120" fmla="*/ 223 w 344"/>
                  <a:gd name="T121" fmla="*/ 74 h 688"/>
                  <a:gd name="T122" fmla="*/ 234 w 344"/>
                  <a:gd name="T123" fmla="*/ 8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" h="688">
                    <a:moveTo>
                      <a:pt x="264" y="38"/>
                    </a:moveTo>
                    <a:lnTo>
                      <a:pt x="264" y="38"/>
                    </a:lnTo>
                    <a:lnTo>
                      <a:pt x="261" y="37"/>
                    </a:lnTo>
                    <a:lnTo>
                      <a:pt x="256" y="38"/>
                    </a:lnTo>
                    <a:lnTo>
                      <a:pt x="245" y="43"/>
                    </a:lnTo>
                    <a:lnTo>
                      <a:pt x="235" y="49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48"/>
                    </a:lnTo>
                    <a:lnTo>
                      <a:pt x="227" y="42"/>
                    </a:lnTo>
                    <a:lnTo>
                      <a:pt x="232" y="28"/>
                    </a:lnTo>
                    <a:lnTo>
                      <a:pt x="233" y="22"/>
                    </a:lnTo>
                    <a:lnTo>
                      <a:pt x="235" y="15"/>
                    </a:lnTo>
                    <a:lnTo>
                      <a:pt x="235" y="8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15" y="33"/>
                    </a:lnTo>
                    <a:lnTo>
                      <a:pt x="205" y="48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89" y="56"/>
                    </a:lnTo>
                    <a:lnTo>
                      <a:pt x="184" y="52"/>
                    </a:lnTo>
                    <a:lnTo>
                      <a:pt x="174" y="44"/>
                    </a:lnTo>
                    <a:lnTo>
                      <a:pt x="174" y="44"/>
                    </a:lnTo>
                    <a:lnTo>
                      <a:pt x="173" y="50"/>
                    </a:lnTo>
                    <a:lnTo>
                      <a:pt x="174" y="59"/>
                    </a:lnTo>
                    <a:lnTo>
                      <a:pt x="177" y="66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77" y="77"/>
                    </a:lnTo>
                    <a:lnTo>
                      <a:pt x="172" y="78"/>
                    </a:lnTo>
                    <a:lnTo>
                      <a:pt x="165" y="77"/>
                    </a:lnTo>
                    <a:lnTo>
                      <a:pt x="158" y="76"/>
                    </a:lnTo>
                    <a:lnTo>
                      <a:pt x="153" y="76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56" y="83"/>
                    </a:lnTo>
                    <a:lnTo>
                      <a:pt x="162" y="88"/>
                    </a:lnTo>
                    <a:lnTo>
                      <a:pt x="167" y="92"/>
                    </a:lnTo>
                    <a:lnTo>
                      <a:pt x="171" y="99"/>
                    </a:lnTo>
                    <a:lnTo>
                      <a:pt x="174" y="111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66" y="131"/>
                    </a:lnTo>
                    <a:lnTo>
                      <a:pt x="153" y="142"/>
                    </a:lnTo>
                    <a:lnTo>
                      <a:pt x="125" y="162"/>
                    </a:lnTo>
                    <a:lnTo>
                      <a:pt x="97" y="181"/>
                    </a:lnTo>
                    <a:lnTo>
                      <a:pt x="85" y="192"/>
                    </a:lnTo>
                    <a:lnTo>
                      <a:pt x="74" y="202"/>
                    </a:lnTo>
                    <a:lnTo>
                      <a:pt x="64" y="214"/>
                    </a:lnTo>
                    <a:lnTo>
                      <a:pt x="57" y="225"/>
                    </a:lnTo>
                    <a:lnTo>
                      <a:pt x="51" y="237"/>
                    </a:lnTo>
                    <a:lnTo>
                      <a:pt x="50" y="244"/>
                    </a:lnTo>
                    <a:lnTo>
                      <a:pt x="50" y="250"/>
                    </a:lnTo>
                    <a:lnTo>
                      <a:pt x="50" y="257"/>
                    </a:lnTo>
                    <a:lnTo>
                      <a:pt x="50" y="265"/>
                    </a:lnTo>
                    <a:lnTo>
                      <a:pt x="52" y="273"/>
                    </a:lnTo>
                    <a:lnTo>
                      <a:pt x="54" y="280"/>
                    </a:lnTo>
                    <a:lnTo>
                      <a:pt x="58" y="289"/>
                    </a:lnTo>
                    <a:lnTo>
                      <a:pt x="63" y="299"/>
                    </a:lnTo>
                    <a:lnTo>
                      <a:pt x="75" y="317"/>
                    </a:lnTo>
                    <a:lnTo>
                      <a:pt x="75" y="317"/>
                    </a:lnTo>
                    <a:lnTo>
                      <a:pt x="65" y="322"/>
                    </a:lnTo>
                    <a:lnTo>
                      <a:pt x="58" y="328"/>
                    </a:lnTo>
                    <a:lnTo>
                      <a:pt x="53" y="334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3" y="347"/>
                    </a:lnTo>
                    <a:lnTo>
                      <a:pt x="57" y="353"/>
                    </a:lnTo>
                    <a:lnTo>
                      <a:pt x="60" y="364"/>
                    </a:lnTo>
                    <a:lnTo>
                      <a:pt x="64" y="376"/>
                    </a:lnTo>
                    <a:lnTo>
                      <a:pt x="67" y="382"/>
                    </a:lnTo>
                    <a:lnTo>
                      <a:pt x="71" y="388"/>
                    </a:lnTo>
                    <a:lnTo>
                      <a:pt x="71" y="388"/>
                    </a:lnTo>
                    <a:lnTo>
                      <a:pt x="56" y="402"/>
                    </a:lnTo>
                    <a:lnTo>
                      <a:pt x="42" y="416"/>
                    </a:lnTo>
                    <a:lnTo>
                      <a:pt x="42" y="416"/>
                    </a:lnTo>
                    <a:lnTo>
                      <a:pt x="35" y="427"/>
                    </a:lnTo>
                    <a:lnTo>
                      <a:pt x="28" y="438"/>
                    </a:lnTo>
                    <a:lnTo>
                      <a:pt x="20" y="449"/>
                    </a:lnTo>
                    <a:lnTo>
                      <a:pt x="16" y="460"/>
                    </a:lnTo>
                    <a:lnTo>
                      <a:pt x="11" y="472"/>
                    </a:lnTo>
                    <a:lnTo>
                      <a:pt x="6" y="484"/>
                    </a:lnTo>
                    <a:lnTo>
                      <a:pt x="3" y="496"/>
                    </a:lnTo>
                    <a:lnTo>
                      <a:pt x="1" y="509"/>
                    </a:lnTo>
                    <a:lnTo>
                      <a:pt x="0" y="521"/>
                    </a:lnTo>
                    <a:lnTo>
                      <a:pt x="0" y="533"/>
                    </a:lnTo>
                    <a:lnTo>
                      <a:pt x="1" y="546"/>
                    </a:lnTo>
                    <a:lnTo>
                      <a:pt x="3" y="558"/>
                    </a:lnTo>
                    <a:lnTo>
                      <a:pt x="6" y="570"/>
                    </a:lnTo>
                    <a:lnTo>
                      <a:pt x="10" y="582"/>
                    </a:lnTo>
                    <a:lnTo>
                      <a:pt x="14" y="595"/>
                    </a:lnTo>
                    <a:lnTo>
                      <a:pt x="20" y="606"/>
                    </a:lnTo>
                    <a:lnTo>
                      <a:pt x="20" y="606"/>
                    </a:lnTo>
                    <a:lnTo>
                      <a:pt x="29" y="620"/>
                    </a:lnTo>
                    <a:lnTo>
                      <a:pt x="40" y="633"/>
                    </a:lnTo>
                    <a:lnTo>
                      <a:pt x="51" y="646"/>
                    </a:lnTo>
                    <a:lnTo>
                      <a:pt x="64" y="655"/>
                    </a:lnTo>
                    <a:lnTo>
                      <a:pt x="77" y="664"/>
                    </a:lnTo>
                    <a:lnTo>
                      <a:pt x="92" y="672"/>
                    </a:lnTo>
                    <a:lnTo>
                      <a:pt x="107" y="678"/>
                    </a:lnTo>
                    <a:lnTo>
                      <a:pt x="122" y="683"/>
                    </a:lnTo>
                    <a:lnTo>
                      <a:pt x="138" y="686"/>
                    </a:lnTo>
                    <a:lnTo>
                      <a:pt x="155" y="688"/>
                    </a:lnTo>
                    <a:lnTo>
                      <a:pt x="171" y="688"/>
                    </a:lnTo>
                    <a:lnTo>
                      <a:pt x="188" y="687"/>
                    </a:lnTo>
                    <a:lnTo>
                      <a:pt x="205" y="683"/>
                    </a:lnTo>
                    <a:lnTo>
                      <a:pt x="221" y="678"/>
                    </a:lnTo>
                    <a:lnTo>
                      <a:pt x="238" y="672"/>
                    </a:lnTo>
                    <a:lnTo>
                      <a:pt x="253" y="664"/>
                    </a:lnTo>
                    <a:lnTo>
                      <a:pt x="253" y="664"/>
                    </a:lnTo>
                    <a:lnTo>
                      <a:pt x="269" y="655"/>
                    </a:lnTo>
                    <a:lnTo>
                      <a:pt x="282" y="644"/>
                    </a:lnTo>
                    <a:lnTo>
                      <a:pt x="295" y="632"/>
                    </a:lnTo>
                    <a:lnTo>
                      <a:pt x="307" y="620"/>
                    </a:lnTo>
                    <a:lnTo>
                      <a:pt x="316" y="607"/>
                    </a:lnTo>
                    <a:lnTo>
                      <a:pt x="325" y="592"/>
                    </a:lnTo>
                    <a:lnTo>
                      <a:pt x="332" y="578"/>
                    </a:lnTo>
                    <a:lnTo>
                      <a:pt x="337" y="562"/>
                    </a:lnTo>
                    <a:lnTo>
                      <a:pt x="342" y="546"/>
                    </a:lnTo>
                    <a:lnTo>
                      <a:pt x="344" y="530"/>
                    </a:lnTo>
                    <a:lnTo>
                      <a:pt x="344" y="513"/>
                    </a:lnTo>
                    <a:lnTo>
                      <a:pt x="344" y="498"/>
                    </a:lnTo>
                    <a:lnTo>
                      <a:pt x="342" y="482"/>
                    </a:lnTo>
                    <a:lnTo>
                      <a:pt x="338" y="466"/>
                    </a:lnTo>
                    <a:lnTo>
                      <a:pt x="332" y="450"/>
                    </a:lnTo>
                    <a:lnTo>
                      <a:pt x="325" y="435"/>
                    </a:lnTo>
                    <a:lnTo>
                      <a:pt x="325" y="435"/>
                    </a:lnTo>
                    <a:lnTo>
                      <a:pt x="318" y="424"/>
                    </a:lnTo>
                    <a:lnTo>
                      <a:pt x="310" y="414"/>
                    </a:lnTo>
                    <a:lnTo>
                      <a:pt x="302" y="404"/>
                    </a:lnTo>
                    <a:lnTo>
                      <a:pt x="293" y="396"/>
                    </a:lnTo>
                    <a:lnTo>
                      <a:pt x="284" y="388"/>
                    </a:lnTo>
                    <a:lnTo>
                      <a:pt x="274" y="381"/>
                    </a:lnTo>
                    <a:lnTo>
                      <a:pt x="264" y="375"/>
                    </a:lnTo>
                    <a:lnTo>
                      <a:pt x="253" y="369"/>
                    </a:lnTo>
                    <a:lnTo>
                      <a:pt x="241" y="364"/>
                    </a:lnTo>
                    <a:lnTo>
                      <a:pt x="230" y="361"/>
                    </a:lnTo>
                    <a:lnTo>
                      <a:pt x="218" y="357"/>
                    </a:lnTo>
                    <a:lnTo>
                      <a:pt x="206" y="354"/>
                    </a:lnTo>
                    <a:lnTo>
                      <a:pt x="194" y="353"/>
                    </a:lnTo>
                    <a:lnTo>
                      <a:pt x="182" y="353"/>
                    </a:lnTo>
                    <a:lnTo>
                      <a:pt x="168" y="353"/>
                    </a:lnTo>
                    <a:lnTo>
                      <a:pt x="156" y="354"/>
                    </a:lnTo>
                    <a:lnTo>
                      <a:pt x="156" y="354"/>
                    </a:lnTo>
                    <a:lnTo>
                      <a:pt x="145" y="331"/>
                    </a:lnTo>
                    <a:lnTo>
                      <a:pt x="139" y="322"/>
                    </a:lnTo>
                    <a:lnTo>
                      <a:pt x="134" y="313"/>
                    </a:lnTo>
                    <a:lnTo>
                      <a:pt x="128" y="306"/>
                    </a:lnTo>
                    <a:lnTo>
                      <a:pt x="121" y="302"/>
                    </a:lnTo>
                    <a:lnTo>
                      <a:pt x="117" y="301"/>
                    </a:lnTo>
                    <a:lnTo>
                      <a:pt x="113" y="301"/>
                    </a:lnTo>
                    <a:lnTo>
                      <a:pt x="102" y="302"/>
                    </a:lnTo>
                    <a:lnTo>
                      <a:pt x="102" y="302"/>
                    </a:lnTo>
                    <a:lnTo>
                      <a:pt x="96" y="293"/>
                    </a:lnTo>
                    <a:lnTo>
                      <a:pt x="92" y="284"/>
                    </a:lnTo>
                    <a:lnTo>
                      <a:pt x="85" y="267"/>
                    </a:lnTo>
                    <a:lnTo>
                      <a:pt x="81" y="251"/>
                    </a:lnTo>
                    <a:lnTo>
                      <a:pt x="79" y="236"/>
                    </a:lnTo>
                    <a:lnTo>
                      <a:pt x="79" y="236"/>
                    </a:lnTo>
                    <a:lnTo>
                      <a:pt x="85" y="227"/>
                    </a:lnTo>
                    <a:lnTo>
                      <a:pt x="92" y="220"/>
                    </a:lnTo>
                    <a:lnTo>
                      <a:pt x="100" y="213"/>
                    </a:lnTo>
                    <a:lnTo>
                      <a:pt x="110" y="205"/>
                    </a:lnTo>
                    <a:lnTo>
                      <a:pt x="131" y="193"/>
                    </a:lnTo>
                    <a:lnTo>
                      <a:pt x="153" y="181"/>
                    </a:lnTo>
                    <a:lnTo>
                      <a:pt x="173" y="169"/>
                    </a:lnTo>
                    <a:lnTo>
                      <a:pt x="183" y="163"/>
                    </a:lnTo>
                    <a:lnTo>
                      <a:pt x="191" y="156"/>
                    </a:lnTo>
                    <a:lnTo>
                      <a:pt x="199" y="148"/>
                    </a:lnTo>
                    <a:lnTo>
                      <a:pt x="205" y="140"/>
                    </a:lnTo>
                    <a:lnTo>
                      <a:pt x="210" y="131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6" y="125"/>
                    </a:lnTo>
                    <a:lnTo>
                      <a:pt x="219" y="129"/>
                    </a:lnTo>
                    <a:lnTo>
                      <a:pt x="227" y="133"/>
                    </a:lnTo>
                    <a:lnTo>
                      <a:pt x="234" y="137"/>
                    </a:lnTo>
                    <a:lnTo>
                      <a:pt x="238" y="141"/>
                    </a:lnTo>
                    <a:lnTo>
                      <a:pt x="240" y="145"/>
                    </a:lnTo>
                    <a:lnTo>
                      <a:pt x="240" y="145"/>
                    </a:lnTo>
                    <a:lnTo>
                      <a:pt x="241" y="141"/>
                    </a:lnTo>
                    <a:lnTo>
                      <a:pt x="241" y="136"/>
                    </a:lnTo>
                    <a:lnTo>
                      <a:pt x="239" y="131"/>
                    </a:lnTo>
                    <a:lnTo>
                      <a:pt x="235" y="126"/>
                    </a:lnTo>
                    <a:lnTo>
                      <a:pt x="228" y="116"/>
                    </a:lnTo>
                    <a:lnTo>
                      <a:pt x="225" y="109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8" y="105"/>
                    </a:lnTo>
                    <a:lnTo>
                      <a:pt x="233" y="105"/>
                    </a:lnTo>
                    <a:lnTo>
                      <a:pt x="242" y="106"/>
                    </a:lnTo>
                    <a:lnTo>
                      <a:pt x="251" y="108"/>
                    </a:lnTo>
                    <a:lnTo>
                      <a:pt x="261" y="109"/>
                    </a:lnTo>
                    <a:lnTo>
                      <a:pt x="261" y="109"/>
                    </a:lnTo>
                    <a:lnTo>
                      <a:pt x="253" y="100"/>
                    </a:lnTo>
                    <a:lnTo>
                      <a:pt x="246" y="91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9" y="67"/>
                    </a:lnTo>
                    <a:lnTo>
                      <a:pt x="247" y="57"/>
                    </a:lnTo>
                    <a:lnTo>
                      <a:pt x="256" y="49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64" y="38"/>
                    </a:lnTo>
                    <a:lnTo>
                      <a:pt x="264" y="38"/>
                    </a:lnTo>
                    <a:close/>
                    <a:moveTo>
                      <a:pt x="91" y="204"/>
                    </a:moveTo>
                    <a:lnTo>
                      <a:pt x="91" y="204"/>
                    </a:lnTo>
                    <a:lnTo>
                      <a:pt x="82" y="213"/>
                    </a:lnTo>
                    <a:lnTo>
                      <a:pt x="76" y="222"/>
                    </a:lnTo>
                    <a:lnTo>
                      <a:pt x="71" y="23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71" y="254"/>
                    </a:lnTo>
                    <a:lnTo>
                      <a:pt x="75" y="265"/>
                    </a:lnTo>
                    <a:lnTo>
                      <a:pt x="84" y="285"/>
                    </a:lnTo>
                    <a:lnTo>
                      <a:pt x="90" y="304"/>
                    </a:lnTo>
                    <a:lnTo>
                      <a:pt x="92" y="313"/>
                    </a:lnTo>
                    <a:lnTo>
                      <a:pt x="93" y="322"/>
                    </a:lnTo>
                    <a:lnTo>
                      <a:pt x="93" y="322"/>
                    </a:lnTo>
                    <a:lnTo>
                      <a:pt x="87" y="314"/>
                    </a:lnTo>
                    <a:lnTo>
                      <a:pt x="80" y="306"/>
                    </a:lnTo>
                    <a:lnTo>
                      <a:pt x="74" y="295"/>
                    </a:lnTo>
                    <a:lnTo>
                      <a:pt x="69" y="285"/>
                    </a:lnTo>
                    <a:lnTo>
                      <a:pt x="60" y="265"/>
                    </a:lnTo>
                    <a:lnTo>
                      <a:pt x="58" y="255"/>
                    </a:lnTo>
                    <a:lnTo>
                      <a:pt x="57" y="248"/>
                    </a:lnTo>
                    <a:lnTo>
                      <a:pt x="57" y="248"/>
                    </a:lnTo>
                    <a:lnTo>
                      <a:pt x="57" y="237"/>
                    </a:lnTo>
                    <a:lnTo>
                      <a:pt x="60" y="226"/>
                    </a:lnTo>
                    <a:lnTo>
                      <a:pt x="65" y="216"/>
                    </a:lnTo>
                    <a:lnTo>
                      <a:pt x="73" y="208"/>
                    </a:lnTo>
                    <a:lnTo>
                      <a:pt x="82" y="200"/>
                    </a:lnTo>
                    <a:lnTo>
                      <a:pt x="92" y="193"/>
                    </a:lnTo>
                    <a:lnTo>
                      <a:pt x="115" y="180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61" y="154"/>
                    </a:lnTo>
                    <a:lnTo>
                      <a:pt x="171" y="147"/>
                    </a:lnTo>
                    <a:lnTo>
                      <a:pt x="179" y="139"/>
                    </a:lnTo>
                    <a:lnTo>
                      <a:pt x="185" y="129"/>
                    </a:lnTo>
                    <a:lnTo>
                      <a:pt x="191" y="118"/>
                    </a:lnTo>
                    <a:lnTo>
                      <a:pt x="191" y="118"/>
                    </a:lnTo>
                    <a:lnTo>
                      <a:pt x="195" y="125"/>
                    </a:lnTo>
                    <a:lnTo>
                      <a:pt x="198" y="131"/>
                    </a:lnTo>
                    <a:lnTo>
                      <a:pt x="196" y="137"/>
                    </a:lnTo>
                    <a:lnTo>
                      <a:pt x="194" y="143"/>
                    </a:lnTo>
                    <a:lnTo>
                      <a:pt x="189" y="148"/>
                    </a:lnTo>
                    <a:lnTo>
                      <a:pt x="183" y="153"/>
                    </a:lnTo>
                    <a:lnTo>
                      <a:pt x="166" y="164"/>
                    </a:lnTo>
                    <a:lnTo>
                      <a:pt x="147" y="174"/>
                    </a:lnTo>
                    <a:lnTo>
                      <a:pt x="126" y="183"/>
                    </a:lnTo>
                    <a:lnTo>
                      <a:pt x="107" y="193"/>
                    </a:lnTo>
                    <a:lnTo>
                      <a:pt x="98" y="199"/>
                    </a:lnTo>
                    <a:lnTo>
                      <a:pt x="91" y="204"/>
                    </a:lnTo>
                    <a:lnTo>
                      <a:pt x="91" y="204"/>
                    </a:lnTo>
                    <a:close/>
                    <a:moveTo>
                      <a:pt x="234" y="89"/>
                    </a:moveTo>
                    <a:lnTo>
                      <a:pt x="234" y="89"/>
                    </a:lnTo>
                    <a:lnTo>
                      <a:pt x="234" y="92"/>
                    </a:lnTo>
                    <a:lnTo>
                      <a:pt x="233" y="95"/>
                    </a:lnTo>
                    <a:lnTo>
                      <a:pt x="230" y="96"/>
                    </a:lnTo>
                    <a:lnTo>
                      <a:pt x="227" y="95"/>
                    </a:lnTo>
                    <a:lnTo>
                      <a:pt x="219" y="94"/>
                    </a:lnTo>
                    <a:lnTo>
                      <a:pt x="215" y="90"/>
                    </a:lnTo>
                    <a:lnTo>
                      <a:pt x="215" y="90"/>
                    </a:lnTo>
                    <a:lnTo>
                      <a:pt x="213" y="95"/>
                    </a:lnTo>
                    <a:lnTo>
                      <a:pt x="212" y="101"/>
                    </a:lnTo>
                    <a:lnTo>
                      <a:pt x="215" y="107"/>
                    </a:lnTo>
                    <a:lnTo>
                      <a:pt x="218" y="113"/>
                    </a:lnTo>
                    <a:lnTo>
                      <a:pt x="218" y="113"/>
                    </a:lnTo>
                    <a:lnTo>
                      <a:pt x="215" y="112"/>
                    </a:lnTo>
                    <a:lnTo>
                      <a:pt x="211" y="111"/>
                    </a:lnTo>
                    <a:lnTo>
                      <a:pt x="204" y="107"/>
                    </a:lnTo>
                    <a:lnTo>
                      <a:pt x="200" y="106"/>
                    </a:lnTo>
                    <a:lnTo>
                      <a:pt x="196" y="106"/>
                    </a:lnTo>
                    <a:lnTo>
                      <a:pt x="191" y="107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84" y="106"/>
                    </a:lnTo>
                    <a:lnTo>
                      <a:pt x="184" y="101"/>
                    </a:lnTo>
                    <a:lnTo>
                      <a:pt x="185" y="97"/>
                    </a:lnTo>
                    <a:lnTo>
                      <a:pt x="188" y="94"/>
                    </a:lnTo>
                    <a:lnTo>
                      <a:pt x="190" y="90"/>
                    </a:lnTo>
                    <a:lnTo>
                      <a:pt x="191" y="85"/>
                    </a:lnTo>
                    <a:lnTo>
                      <a:pt x="190" y="82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96" y="74"/>
                    </a:lnTo>
                    <a:lnTo>
                      <a:pt x="202" y="71"/>
                    </a:lnTo>
                    <a:lnTo>
                      <a:pt x="207" y="65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2" y="55"/>
                    </a:lnTo>
                    <a:lnTo>
                      <a:pt x="212" y="61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25" y="65"/>
                    </a:lnTo>
                    <a:lnTo>
                      <a:pt x="225" y="65"/>
                    </a:lnTo>
                    <a:lnTo>
                      <a:pt x="223" y="67"/>
                    </a:lnTo>
                    <a:lnTo>
                      <a:pt x="223" y="71"/>
                    </a:lnTo>
                    <a:lnTo>
                      <a:pt x="223" y="74"/>
                    </a:lnTo>
                    <a:lnTo>
                      <a:pt x="223" y="79"/>
                    </a:lnTo>
                    <a:lnTo>
                      <a:pt x="224" y="83"/>
                    </a:lnTo>
                    <a:lnTo>
                      <a:pt x="227" y="86"/>
                    </a:lnTo>
                    <a:lnTo>
                      <a:pt x="230" y="89"/>
                    </a:lnTo>
                    <a:lnTo>
                      <a:pt x="234" y="89"/>
                    </a:lnTo>
                    <a:lnTo>
                      <a:pt x="234" y="89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244"/>
              <p:cNvSpPr>
                <a:spLocks/>
              </p:cNvSpPr>
              <p:nvPr/>
            </p:nvSpPr>
            <p:spPr bwMode="auto">
              <a:xfrm>
                <a:off x="1654176" y="4924426"/>
                <a:ext cx="69850" cy="63500"/>
              </a:xfrm>
              <a:custGeom>
                <a:avLst/>
                <a:gdLst>
                  <a:gd name="T0" fmla="*/ 86 w 88"/>
                  <a:gd name="T1" fmla="*/ 79 h 79"/>
                  <a:gd name="T2" fmla="*/ 86 w 88"/>
                  <a:gd name="T3" fmla="*/ 79 h 79"/>
                  <a:gd name="T4" fmla="*/ 88 w 88"/>
                  <a:gd name="T5" fmla="*/ 70 h 79"/>
                  <a:gd name="T6" fmla="*/ 88 w 88"/>
                  <a:gd name="T7" fmla="*/ 61 h 79"/>
                  <a:gd name="T8" fmla="*/ 87 w 88"/>
                  <a:gd name="T9" fmla="*/ 53 h 79"/>
                  <a:gd name="T10" fmla="*/ 85 w 88"/>
                  <a:gd name="T11" fmla="*/ 44 h 79"/>
                  <a:gd name="T12" fmla="*/ 81 w 88"/>
                  <a:gd name="T13" fmla="*/ 37 h 79"/>
                  <a:gd name="T14" fmla="*/ 76 w 88"/>
                  <a:gd name="T15" fmla="*/ 30 h 79"/>
                  <a:gd name="T16" fmla="*/ 70 w 88"/>
                  <a:gd name="T17" fmla="*/ 22 h 79"/>
                  <a:gd name="T18" fmla="*/ 64 w 88"/>
                  <a:gd name="T19" fmla="*/ 16 h 79"/>
                  <a:gd name="T20" fmla="*/ 57 w 88"/>
                  <a:gd name="T21" fmla="*/ 11 h 79"/>
                  <a:gd name="T22" fmla="*/ 48 w 88"/>
                  <a:gd name="T23" fmla="*/ 7 h 79"/>
                  <a:gd name="T24" fmla="*/ 41 w 88"/>
                  <a:gd name="T25" fmla="*/ 4 h 79"/>
                  <a:gd name="T26" fmla="*/ 32 w 88"/>
                  <a:gd name="T27" fmla="*/ 2 h 79"/>
                  <a:gd name="T28" fmla="*/ 24 w 88"/>
                  <a:gd name="T29" fmla="*/ 0 h 79"/>
                  <a:gd name="T30" fmla="*/ 15 w 88"/>
                  <a:gd name="T31" fmla="*/ 0 h 79"/>
                  <a:gd name="T32" fmla="*/ 7 w 88"/>
                  <a:gd name="T33" fmla="*/ 2 h 79"/>
                  <a:gd name="T34" fmla="*/ 0 w 88"/>
                  <a:gd name="T35" fmla="*/ 4 h 79"/>
                  <a:gd name="T36" fmla="*/ 0 w 88"/>
                  <a:gd name="T37" fmla="*/ 4 h 79"/>
                  <a:gd name="T38" fmla="*/ 7 w 88"/>
                  <a:gd name="T39" fmla="*/ 11 h 79"/>
                  <a:gd name="T40" fmla="*/ 17 w 88"/>
                  <a:gd name="T41" fmla="*/ 19 h 79"/>
                  <a:gd name="T42" fmla="*/ 41 w 88"/>
                  <a:gd name="T43" fmla="*/ 34 h 79"/>
                  <a:gd name="T44" fmla="*/ 53 w 88"/>
                  <a:gd name="T45" fmla="*/ 44 h 79"/>
                  <a:gd name="T46" fmla="*/ 65 w 88"/>
                  <a:gd name="T47" fmla="*/ 54 h 79"/>
                  <a:gd name="T48" fmla="*/ 76 w 88"/>
                  <a:gd name="T49" fmla="*/ 66 h 79"/>
                  <a:gd name="T50" fmla="*/ 86 w 88"/>
                  <a:gd name="T51" fmla="*/ 79 h 79"/>
                  <a:gd name="T52" fmla="*/ 86 w 88"/>
                  <a:gd name="T5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79">
                    <a:moveTo>
                      <a:pt x="86" y="79"/>
                    </a:moveTo>
                    <a:lnTo>
                      <a:pt x="86" y="79"/>
                    </a:lnTo>
                    <a:lnTo>
                      <a:pt x="88" y="70"/>
                    </a:lnTo>
                    <a:lnTo>
                      <a:pt x="88" y="61"/>
                    </a:lnTo>
                    <a:lnTo>
                      <a:pt x="87" y="53"/>
                    </a:lnTo>
                    <a:lnTo>
                      <a:pt x="85" y="44"/>
                    </a:lnTo>
                    <a:lnTo>
                      <a:pt x="81" y="37"/>
                    </a:lnTo>
                    <a:lnTo>
                      <a:pt x="76" y="30"/>
                    </a:lnTo>
                    <a:lnTo>
                      <a:pt x="70" y="22"/>
                    </a:lnTo>
                    <a:lnTo>
                      <a:pt x="64" y="16"/>
                    </a:lnTo>
                    <a:lnTo>
                      <a:pt x="57" y="11"/>
                    </a:lnTo>
                    <a:lnTo>
                      <a:pt x="48" y="7"/>
                    </a:lnTo>
                    <a:lnTo>
                      <a:pt x="41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1"/>
                    </a:lnTo>
                    <a:lnTo>
                      <a:pt x="17" y="19"/>
                    </a:lnTo>
                    <a:lnTo>
                      <a:pt x="41" y="34"/>
                    </a:lnTo>
                    <a:lnTo>
                      <a:pt x="53" y="44"/>
                    </a:lnTo>
                    <a:lnTo>
                      <a:pt x="65" y="54"/>
                    </a:lnTo>
                    <a:lnTo>
                      <a:pt x="76" y="66"/>
                    </a:lnTo>
                    <a:lnTo>
                      <a:pt x="86" y="79"/>
                    </a:lnTo>
                    <a:lnTo>
                      <a:pt x="86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3031893" y="843701"/>
            <a:ext cx="5818632" cy="2556830"/>
            <a:chOff x="4348950" y="1397993"/>
            <a:chExt cx="6204239" cy="2556830"/>
          </a:xfrm>
        </p:grpSpPr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EB382D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تهدیدات</a:t>
                </a:r>
                <a:endParaRPr lang="en-US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17" name="Inhaltsplatzhalter 4"/>
            <p:cNvSpPr txBox="1">
              <a:spLocks/>
            </p:cNvSpPr>
            <p:nvPr/>
          </p:nvSpPr>
          <p:spPr>
            <a:xfrm>
              <a:off x="4818700" y="2712653"/>
              <a:ext cx="5674665" cy="7596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 محتوای مورد نظر شما </a:t>
              </a:r>
              <a:endParaRPr lang="en-US" sz="12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	</a:t>
              </a: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7217682" y="2034044"/>
              <a:ext cx="709676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33433" y="3674787"/>
            <a:ext cx="2665374" cy="1821204"/>
            <a:chOff x="4348950" y="1397993"/>
            <a:chExt cx="6204239" cy="2556830"/>
          </a:xfrm>
        </p:grpSpPr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EB382D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sp>
          <p:nvSpPr>
            <p:cNvPr id="29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30" name="Text Box 8"/>
            <p:cNvSpPr txBox="1">
              <a:spLocks noChangeArrowheads="1"/>
            </p:cNvSpPr>
            <p:nvPr/>
          </p:nvSpPr>
          <p:spPr bwMode="auto">
            <a:xfrm>
              <a:off x="6686831" y="1939320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59915" y="3678597"/>
            <a:ext cx="2665374" cy="1821204"/>
            <a:chOff x="4348950" y="1397993"/>
            <a:chExt cx="6204239" cy="2556830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EB382D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Freeform 43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Freeform 45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b="1" dirty="0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  <p:sp>
          <p:nvSpPr>
            <p:cNvPr id="41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627192" y="1958228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1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9769" y="946418"/>
            <a:ext cx="7603439" cy="5284377"/>
            <a:chOff x="1154" y="1071"/>
            <a:chExt cx="3994" cy="3039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54" y="1215"/>
              <a:ext cx="3994" cy="2895"/>
            </a:xfrm>
            <a:prstGeom prst="roundRect">
              <a:avLst>
                <a:gd name="adj" fmla="val 8676"/>
              </a:avLst>
            </a:prstGeom>
            <a:solidFill>
              <a:srgbClr val="EB38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154" y="1071"/>
              <a:ext cx="1200" cy="1078"/>
            </a:xfrm>
            <a:prstGeom prst="roundRect">
              <a:avLst>
                <a:gd name="adj" fmla="val 1836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" name="Inhaltsplatzhalter 4"/>
          <p:cNvSpPr txBox="1">
            <a:spLocks/>
          </p:cNvSpPr>
          <p:nvPr/>
        </p:nvSpPr>
        <p:spPr>
          <a:xfrm>
            <a:off x="2266953" y="2941118"/>
            <a:ext cx="5321972" cy="7596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      </a:t>
            </a: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 محتوای مورد نظر شما </a:t>
            </a:r>
            <a:endParaRPr lang="en-US" sz="1200" dirty="0">
              <a:cs typeface="B Zar" panose="00000400000000000000" pitchFamily="2" charset="-78"/>
            </a:endParaRP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62069" y="1651835"/>
            <a:ext cx="926857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تهدیدات </a:t>
            </a:r>
            <a:endParaRPr lang="en-US" b="1" dirty="0">
              <a:cs typeface="B Titr" panose="00000700000000000000" pitchFamily="2" charset="-78"/>
            </a:endParaRPr>
          </a:p>
        </p:txBody>
      </p:sp>
      <p:grpSp>
        <p:nvGrpSpPr>
          <p:cNvPr id="17" name="Groupe 24"/>
          <p:cNvGrpSpPr/>
          <p:nvPr/>
        </p:nvGrpSpPr>
        <p:grpSpPr>
          <a:xfrm>
            <a:off x="1299975" y="4285352"/>
            <a:ext cx="1377933" cy="1321706"/>
            <a:chOff x="6084168" y="4342673"/>
            <a:chExt cx="1964232" cy="1884082"/>
          </a:xfrm>
        </p:grpSpPr>
        <p:sp>
          <p:nvSpPr>
            <p:cNvPr id="18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2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3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4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55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6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7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8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9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60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61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62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64" name="Groupe 23"/>
          <p:cNvGrpSpPr/>
          <p:nvPr/>
        </p:nvGrpSpPr>
        <p:grpSpPr>
          <a:xfrm>
            <a:off x="766784" y="801383"/>
            <a:ext cx="1888681" cy="1953774"/>
            <a:chOff x="5124206" y="3793322"/>
            <a:chExt cx="2554248" cy="2684873"/>
          </a:xfrm>
        </p:grpSpPr>
        <p:sp>
          <p:nvSpPr>
            <p:cNvPr id="65" name="Ellipse 24"/>
            <p:cNvSpPr/>
            <p:nvPr/>
          </p:nvSpPr>
          <p:spPr>
            <a:xfrm>
              <a:off x="5124206" y="3923944"/>
              <a:ext cx="2554248" cy="2554248"/>
            </a:xfrm>
            <a:prstGeom prst="ellipse">
              <a:avLst/>
            </a:prstGeom>
            <a:solidFill>
              <a:srgbClr val="EB38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90"/>
            <p:cNvSpPr>
              <a:spLocks/>
            </p:cNvSpPr>
            <p:nvPr/>
          </p:nvSpPr>
          <p:spPr bwMode="auto">
            <a:xfrm>
              <a:off x="5182280" y="3992626"/>
              <a:ext cx="2491377" cy="2485569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95"/>
            <p:cNvSpPr>
              <a:spLocks/>
            </p:cNvSpPr>
            <p:nvPr/>
          </p:nvSpPr>
          <p:spPr bwMode="auto">
            <a:xfrm>
              <a:off x="6849002" y="3963588"/>
              <a:ext cx="795616" cy="801422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96"/>
            <p:cNvSpPr>
              <a:spLocks noEditPoints="1"/>
            </p:cNvSpPr>
            <p:nvPr/>
          </p:nvSpPr>
          <p:spPr bwMode="auto">
            <a:xfrm>
              <a:off x="6796737" y="3940354"/>
              <a:ext cx="865305" cy="842075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97"/>
            <p:cNvSpPr>
              <a:spLocks/>
            </p:cNvSpPr>
            <p:nvPr/>
          </p:nvSpPr>
          <p:spPr bwMode="auto">
            <a:xfrm>
              <a:off x="6883847" y="3981012"/>
              <a:ext cx="737542" cy="760772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98"/>
            <p:cNvSpPr>
              <a:spLocks/>
            </p:cNvSpPr>
            <p:nvPr/>
          </p:nvSpPr>
          <p:spPr bwMode="auto">
            <a:xfrm>
              <a:off x="6796737" y="3940354"/>
              <a:ext cx="865305" cy="842075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ZoneTexte 31"/>
            <p:cNvSpPr txBox="1"/>
            <p:nvPr/>
          </p:nvSpPr>
          <p:spPr>
            <a:xfrm>
              <a:off x="6937051" y="3793322"/>
              <a:ext cx="661644" cy="114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48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4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2" name="Groupe 32"/>
            <p:cNvGrpSpPr/>
            <p:nvPr/>
          </p:nvGrpSpPr>
          <p:grpSpPr>
            <a:xfrm>
              <a:off x="5798580" y="4411463"/>
              <a:ext cx="788937" cy="1577876"/>
              <a:chOff x="1487491" y="4611687"/>
              <a:chExt cx="273050" cy="546100"/>
            </a:xfrm>
          </p:grpSpPr>
          <p:sp>
            <p:nvSpPr>
              <p:cNvPr id="73" name="Freeform 243"/>
              <p:cNvSpPr>
                <a:spLocks noEditPoints="1"/>
              </p:cNvSpPr>
              <p:nvPr/>
            </p:nvSpPr>
            <p:spPr bwMode="auto">
              <a:xfrm>
                <a:off x="1487491" y="4611687"/>
                <a:ext cx="273050" cy="546100"/>
              </a:xfrm>
              <a:custGeom>
                <a:avLst/>
                <a:gdLst>
                  <a:gd name="T0" fmla="*/ 245 w 344"/>
                  <a:gd name="T1" fmla="*/ 43 h 688"/>
                  <a:gd name="T2" fmla="*/ 227 w 344"/>
                  <a:gd name="T3" fmla="*/ 42 h 688"/>
                  <a:gd name="T4" fmla="*/ 234 w 344"/>
                  <a:gd name="T5" fmla="*/ 0 h 688"/>
                  <a:gd name="T6" fmla="*/ 205 w 344"/>
                  <a:gd name="T7" fmla="*/ 48 h 688"/>
                  <a:gd name="T8" fmla="*/ 174 w 344"/>
                  <a:gd name="T9" fmla="*/ 44 h 688"/>
                  <a:gd name="T10" fmla="*/ 182 w 344"/>
                  <a:gd name="T11" fmla="*/ 74 h 688"/>
                  <a:gd name="T12" fmla="*/ 158 w 344"/>
                  <a:gd name="T13" fmla="*/ 76 h 688"/>
                  <a:gd name="T14" fmla="*/ 162 w 344"/>
                  <a:gd name="T15" fmla="*/ 88 h 688"/>
                  <a:gd name="T16" fmla="*/ 178 w 344"/>
                  <a:gd name="T17" fmla="*/ 120 h 688"/>
                  <a:gd name="T18" fmla="*/ 85 w 344"/>
                  <a:gd name="T19" fmla="*/ 192 h 688"/>
                  <a:gd name="T20" fmla="*/ 50 w 344"/>
                  <a:gd name="T21" fmla="*/ 244 h 688"/>
                  <a:gd name="T22" fmla="*/ 54 w 344"/>
                  <a:gd name="T23" fmla="*/ 280 h 688"/>
                  <a:gd name="T24" fmla="*/ 65 w 344"/>
                  <a:gd name="T25" fmla="*/ 322 h 688"/>
                  <a:gd name="T26" fmla="*/ 53 w 344"/>
                  <a:gd name="T27" fmla="*/ 347 h 688"/>
                  <a:gd name="T28" fmla="*/ 71 w 344"/>
                  <a:gd name="T29" fmla="*/ 388 h 688"/>
                  <a:gd name="T30" fmla="*/ 35 w 344"/>
                  <a:gd name="T31" fmla="*/ 427 h 688"/>
                  <a:gd name="T32" fmla="*/ 6 w 344"/>
                  <a:gd name="T33" fmla="*/ 484 h 688"/>
                  <a:gd name="T34" fmla="*/ 1 w 344"/>
                  <a:gd name="T35" fmla="*/ 546 h 688"/>
                  <a:gd name="T36" fmla="*/ 20 w 344"/>
                  <a:gd name="T37" fmla="*/ 606 h 688"/>
                  <a:gd name="T38" fmla="*/ 64 w 344"/>
                  <a:gd name="T39" fmla="*/ 655 h 688"/>
                  <a:gd name="T40" fmla="*/ 138 w 344"/>
                  <a:gd name="T41" fmla="*/ 686 h 688"/>
                  <a:gd name="T42" fmla="*/ 221 w 344"/>
                  <a:gd name="T43" fmla="*/ 678 h 688"/>
                  <a:gd name="T44" fmla="*/ 282 w 344"/>
                  <a:gd name="T45" fmla="*/ 644 h 688"/>
                  <a:gd name="T46" fmla="*/ 332 w 344"/>
                  <a:gd name="T47" fmla="*/ 578 h 688"/>
                  <a:gd name="T48" fmla="*/ 344 w 344"/>
                  <a:gd name="T49" fmla="*/ 498 h 688"/>
                  <a:gd name="T50" fmla="*/ 325 w 344"/>
                  <a:gd name="T51" fmla="*/ 435 h 688"/>
                  <a:gd name="T52" fmla="*/ 284 w 344"/>
                  <a:gd name="T53" fmla="*/ 388 h 688"/>
                  <a:gd name="T54" fmla="*/ 230 w 344"/>
                  <a:gd name="T55" fmla="*/ 361 h 688"/>
                  <a:gd name="T56" fmla="*/ 168 w 344"/>
                  <a:gd name="T57" fmla="*/ 353 h 688"/>
                  <a:gd name="T58" fmla="*/ 134 w 344"/>
                  <a:gd name="T59" fmla="*/ 313 h 688"/>
                  <a:gd name="T60" fmla="*/ 102 w 344"/>
                  <a:gd name="T61" fmla="*/ 302 h 688"/>
                  <a:gd name="T62" fmla="*/ 81 w 344"/>
                  <a:gd name="T63" fmla="*/ 251 h 688"/>
                  <a:gd name="T64" fmla="*/ 100 w 344"/>
                  <a:gd name="T65" fmla="*/ 213 h 688"/>
                  <a:gd name="T66" fmla="*/ 183 w 344"/>
                  <a:gd name="T67" fmla="*/ 163 h 688"/>
                  <a:gd name="T68" fmla="*/ 212 w 344"/>
                  <a:gd name="T69" fmla="*/ 122 h 688"/>
                  <a:gd name="T70" fmla="*/ 234 w 344"/>
                  <a:gd name="T71" fmla="*/ 137 h 688"/>
                  <a:gd name="T72" fmla="*/ 241 w 344"/>
                  <a:gd name="T73" fmla="*/ 136 h 688"/>
                  <a:gd name="T74" fmla="*/ 223 w 344"/>
                  <a:gd name="T75" fmla="*/ 105 h 688"/>
                  <a:gd name="T76" fmla="*/ 251 w 344"/>
                  <a:gd name="T77" fmla="*/ 108 h 688"/>
                  <a:gd name="T78" fmla="*/ 232 w 344"/>
                  <a:gd name="T79" fmla="*/ 76 h 688"/>
                  <a:gd name="T80" fmla="*/ 267 w 344"/>
                  <a:gd name="T81" fmla="*/ 42 h 688"/>
                  <a:gd name="T82" fmla="*/ 91 w 344"/>
                  <a:gd name="T83" fmla="*/ 204 h 688"/>
                  <a:gd name="T84" fmla="*/ 68 w 344"/>
                  <a:gd name="T85" fmla="*/ 242 h 688"/>
                  <a:gd name="T86" fmla="*/ 92 w 344"/>
                  <a:gd name="T87" fmla="*/ 313 h 688"/>
                  <a:gd name="T88" fmla="*/ 74 w 344"/>
                  <a:gd name="T89" fmla="*/ 295 h 688"/>
                  <a:gd name="T90" fmla="*/ 57 w 344"/>
                  <a:gd name="T91" fmla="*/ 248 h 688"/>
                  <a:gd name="T92" fmla="*/ 82 w 344"/>
                  <a:gd name="T93" fmla="*/ 200 h 688"/>
                  <a:gd name="T94" fmla="*/ 161 w 344"/>
                  <a:gd name="T95" fmla="*/ 154 h 688"/>
                  <a:gd name="T96" fmla="*/ 191 w 344"/>
                  <a:gd name="T97" fmla="*/ 118 h 688"/>
                  <a:gd name="T98" fmla="*/ 189 w 344"/>
                  <a:gd name="T99" fmla="*/ 148 h 688"/>
                  <a:gd name="T100" fmla="*/ 107 w 344"/>
                  <a:gd name="T101" fmla="*/ 193 h 688"/>
                  <a:gd name="T102" fmla="*/ 234 w 344"/>
                  <a:gd name="T103" fmla="*/ 89 h 688"/>
                  <a:gd name="T104" fmla="*/ 219 w 344"/>
                  <a:gd name="T105" fmla="*/ 94 h 688"/>
                  <a:gd name="T106" fmla="*/ 215 w 344"/>
                  <a:gd name="T107" fmla="*/ 107 h 688"/>
                  <a:gd name="T108" fmla="*/ 204 w 344"/>
                  <a:gd name="T109" fmla="*/ 107 h 688"/>
                  <a:gd name="T110" fmla="*/ 187 w 344"/>
                  <a:gd name="T111" fmla="*/ 111 h 688"/>
                  <a:gd name="T112" fmla="*/ 190 w 344"/>
                  <a:gd name="T113" fmla="*/ 90 h 688"/>
                  <a:gd name="T114" fmla="*/ 196 w 344"/>
                  <a:gd name="T115" fmla="*/ 74 h 688"/>
                  <a:gd name="T116" fmla="*/ 212 w 344"/>
                  <a:gd name="T117" fmla="*/ 55 h 688"/>
                  <a:gd name="T118" fmla="*/ 219 w 344"/>
                  <a:gd name="T119" fmla="*/ 68 h 688"/>
                  <a:gd name="T120" fmla="*/ 223 w 344"/>
                  <a:gd name="T121" fmla="*/ 74 h 688"/>
                  <a:gd name="T122" fmla="*/ 234 w 344"/>
                  <a:gd name="T123" fmla="*/ 89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4" h="688">
                    <a:moveTo>
                      <a:pt x="264" y="38"/>
                    </a:moveTo>
                    <a:lnTo>
                      <a:pt x="264" y="38"/>
                    </a:lnTo>
                    <a:lnTo>
                      <a:pt x="261" y="37"/>
                    </a:lnTo>
                    <a:lnTo>
                      <a:pt x="256" y="38"/>
                    </a:lnTo>
                    <a:lnTo>
                      <a:pt x="245" y="43"/>
                    </a:lnTo>
                    <a:lnTo>
                      <a:pt x="235" y="49"/>
                    </a:lnTo>
                    <a:lnTo>
                      <a:pt x="224" y="55"/>
                    </a:lnTo>
                    <a:lnTo>
                      <a:pt x="224" y="55"/>
                    </a:lnTo>
                    <a:lnTo>
                      <a:pt x="225" y="48"/>
                    </a:lnTo>
                    <a:lnTo>
                      <a:pt x="227" y="42"/>
                    </a:lnTo>
                    <a:lnTo>
                      <a:pt x="232" y="28"/>
                    </a:lnTo>
                    <a:lnTo>
                      <a:pt x="233" y="22"/>
                    </a:lnTo>
                    <a:lnTo>
                      <a:pt x="235" y="15"/>
                    </a:lnTo>
                    <a:lnTo>
                      <a:pt x="235" y="8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15" y="33"/>
                    </a:lnTo>
                    <a:lnTo>
                      <a:pt x="205" y="48"/>
                    </a:lnTo>
                    <a:lnTo>
                      <a:pt x="194" y="62"/>
                    </a:lnTo>
                    <a:lnTo>
                      <a:pt x="194" y="62"/>
                    </a:lnTo>
                    <a:lnTo>
                      <a:pt x="189" y="56"/>
                    </a:lnTo>
                    <a:lnTo>
                      <a:pt x="184" y="52"/>
                    </a:lnTo>
                    <a:lnTo>
                      <a:pt x="174" y="44"/>
                    </a:lnTo>
                    <a:lnTo>
                      <a:pt x="174" y="44"/>
                    </a:lnTo>
                    <a:lnTo>
                      <a:pt x="173" y="50"/>
                    </a:lnTo>
                    <a:lnTo>
                      <a:pt x="174" y="59"/>
                    </a:lnTo>
                    <a:lnTo>
                      <a:pt x="177" y="66"/>
                    </a:lnTo>
                    <a:lnTo>
                      <a:pt x="182" y="74"/>
                    </a:lnTo>
                    <a:lnTo>
                      <a:pt x="182" y="74"/>
                    </a:lnTo>
                    <a:lnTo>
                      <a:pt x="177" y="77"/>
                    </a:lnTo>
                    <a:lnTo>
                      <a:pt x="172" y="78"/>
                    </a:lnTo>
                    <a:lnTo>
                      <a:pt x="165" y="77"/>
                    </a:lnTo>
                    <a:lnTo>
                      <a:pt x="158" y="76"/>
                    </a:lnTo>
                    <a:lnTo>
                      <a:pt x="153" y="76"/>
                    </a:lnTo>
                    <a:lnTo>
                      <a:pt x="149" y="78"/>
                    </a:lnTo>
                    <a:lnTo>
                      <a:pt x="149" y="78"/>
                    </a:lnTo>
                    <a:lnTo>
                      <a:pt x="156" y="83"/>
                    </a:lnTo>
                    <a:lnTo>
                      <a:pt x="162" y="88"/>
                    </a:lnTo>
                    <a:lnTo>
                      <a:pt x="167" y="92"/>
                    </a:lnTo>
                    <a:lnTo>
                      <a:pt x="171" y="99"/>
                    </a:lnTo>
                    <a:lnTo>
                      <a:pt x="174" y="111"/>
                    </a:lnTo>
                    <a:lnTo>
                      <a:pt x="178" y="120"/>
                    </a:lnTo>
                    <a:lnTo>
                      <a:pt x="178" y="120"/>
                    </a:lnTo>
                    <a:lnTo>
                      <a:pt x="166" y="131"/>
                    </a:lnTo>
                    <a:lnTo>
                      <a:pt x="153" y="142"/>
                    </a:lnTo>
                    <a:lnTo>
                      <a:pt x="125" y="162"/>
                    </a:lnTo>
                    <a:lnTo>
                      <a:pt x="97" y="181"/>
                    </a:lnTo>
                    <a:lnTo>
                      <a:pt x="85" y="192"/>
                    </a:lnTo>
                    <a:lnTo>
                      <a:pt x="74" y="202"/>
                    </a:lnTo>
                    <a:lnTo>
                      <a:pt x="64" y="214"/>
                    </a:lnTo>
                    <a:lnTo>
                      <a:pt x="57" y="225"/>
                    </a:lnTo>
                    <a:lnTo>
                      <a:pt x="51" y="237"/>
                    </a:lnTo>
                    <a:lnTo>
                      <a:pt x="50" y="244"/>
                    </a:lnTo>
                    <a:lnTo>
                      <a:pt x="50" y="250"/>
                    </a:lnTo>
                    <a:lnTo>
                      <a:pt x="50" y="257"/>
                    </a:lnTo>
                    <a:lnTo>
                      <a:pt x="50" y="265"/>
                    </a:lnTo>
                    <a:lnTo>
                      <a:pt x="52" y="273"/>
                    </a:lnTo>
                    <a:lnTo>
                      <a:pt x="54" y="280"/>
                    </a:lnTo>
                    <a:lnTo>
                      <a:pt x="58" y="289"/>
                    </a:lnTo>
                    <a:lnTo>
                      <a:pt x="63" y="299"/>
                    </a:lnTo>
                    <a:lnTo>
                      <a:pt x="75" y="317"/>
                    </a:lnTo>
                    <a:lnTo>
                      <a:pt x="75" y="317"/>
                    </a:lnTo>
                    <a:lnTo>
                      <a:pt x="65" y="322"/>
                    </a:lnTo>
                    <a:lnTo>
                      <a:pt x="58" y="328"/>
                    </a:lnTo>
                    <a:lnTo>
                      <a:pt x="53" y="334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53" y="347"/>
                    </a:lnTo>
                    <a:lnTo>
                      <a:pt x="57" y="353"/>
                    </a:lnTo>
                    <a:lnTo>
                      <a:pt x="60" y="364"/>
                    </a:lnTo>
                    <a:lnTo>
                      <a:pt x="64" y="376"/>
                    </a:lnTo>
                    <a:lnTo>
                      <a:pt x="67" y="382"/>
                    </a:lnTo>
                    <a:lnTo>
                      <a:pt x="71" y="388"/>
                    </a:lnTo>
                    <a:lnTo>
                      <a:pt x="71" y="388"/>
                    </a:lnTo>
                    <a:lnTo>
                      <a:pt x="56" y="402"/>
                    </a:lnTo>
                    <a:lnTo>
                      <a:pt x="42" y="416"/>
                    </a:lnTo>
                    <a:lnTo>
                      <a:pt x="42" y="416"/>
                    </a:lnTo>
                    <a:lnTo>
                      <a:pt x="35" y="427"/>
                    </a:lnTo>
                    <a:lnTo>
                      <a:pt x="28" y="438"/>
                    </a:lnTo>
                    <a:lnTo>
                      <a:pt x="20" y="449"/>
                    </a:lnTo>
                    <a:lnTo>
                      <a:pt x="16" y="460"/>
                    </a:lnTo>
                    <a:lnTo>
                      <a:pt x="11" y="472"/>
                    </a:lnTo>
                    <a:lnTo>
                      <a:pt x="6" y="484"/>
                    </a:lnTo>
                    <a:lnTo>
                      <a:pt x="3" y="496"/>
                    </a:lnTo>
                    <a:lnTo>
                      <a:pt x="1" y="509"/>
                    </a:lnTo>
                    <a:lnTo>
                      <a:pt x="0" y="521"/>
                    </a:lnTo>
                    <a:lnTo>
                      <a:pt x="0" y="533"/>
                    </a:lnTo>
                    <a:lnTo>
                      <a:pt x="1" y="546"/>
                    </a:lnTo>
                    <a:lnTo>
                      <a:pt x="3" y="558"/>
                    </a:lnTo>
                    <a:lnTo>
                      <a:pt x="6" y="570"/>
                    </a:lnTo>
                    <a:lnTo>
                      <a:pt x="10" y="582"/>
                    </a:lnTo>
                    <a:lnTo>
                      <a:pt x="14" y="595"/>
                    </a:lnTo>
                    <a:lnTo>
                      <a:pt x="20" y="606"/>
                    </a:lnTo>
                    <a:lnTo>
                      <a:pt x="20" y="606"/>
                    </a:lnTo>
                    <a:lnTo>
                      <a:pt x="29" y="620"/>
                    </a:lnTo>
                    <a:lnTo>
                      <a:pt x="40" y="633"/>
                    </a:lnTo>
                    <a:lnTo>
                      <a:pt x="51" y="646"/>
                    </a:lnTo>
                    <a:lnTo>
                      <a:pt x="64" y="655"/>
                    </a:lnTo>
                    <a:lnTo>
                      <a:pt x="77" y="664"/>
                    </a:lnTo>
                    <a:lnTo>
                      <a:pt x="92" y="672"/>
                    </a:lnTo>
                    <a:lnTo>
                      <a:pt x="107" y="678"/>
                    </a:lnTo>
                    <a:lnTo>
                      <a:pt x="122" y="683"/>
                    </a:lnTo>
                    <a:lnTo>
                      <a:pt x="138" y="686"/>
                    </a:lnTo>
                    <a:lnTo>
                      <a:pt x="155" y="688"/>
                    </a:lnTo>
                    <a:lnTo>
                      <a:pt x="171" y="688"/>
                    </a:lnTo>
                    <a:lnTo>
                      <a:pt x="188" y="687"/>
                    </a:lnTo>
                    <a:lnTo>
                      <a:pt x="205" y="683"/>
                    </a:lnTo>
                    <a:lnTo>
                      <a:pt x="221" y="678"/>
                    </a:lnTo>
                    <a:lnTo>
                      <a:pt x="238" y="672"/>
                    </a:lnTo>
                    <a:lnTo>
                      <a:pt x="253" y="664"/>
                    </a:lnTo>
                    <a:lnTo>
                      <a:pt x="253" y="664"/>
                    </a:lnTo>
                    <a:lnTo>
                      <a:pt x="269" y="655"/>
                    </a:lnTo>
                    <a:lnTo>
                      <a:pt x="282" y="644"/>
                    </a:lnTo>
                    <a:lnTo>
                      <a:pt x="295" y="632"/>
                    </a:lnTo>
                    <a:lnTo>
                      <a:pt x="307" y="620"/>
                    </a:lnTo>
                    <a:lnTo>
                      <a:pt x="316" y="607"/>
                    </a:lnTo>
                    <a:lnTo>
                      <a:pt x="325" y="592"/>
                    </a:lnTo>
                    <a:lnTo>
                      <a:pt x="332" y="578"/>
                    </a:lnTo>
                    <a:lnTo>
                      <a:pt x="337" y="562"/>
                    </a:lnTo>
                    <a:lnTo>
                      <a:pt x="342" y="546"/>
                    </a:lnTo>
                    <a:lnTo>
                      <a:pt x="344" y="530"/>
                    </a:lnTo>
                    <a:lnTo>
                      <a:pt x="344" y="513"/>
                    </a:lnTo>
                    <a:lnTo>
                      <a:pt x="344" y="498"/>
                    </a:lnTo>
                    <a:lnTo>
                      <a:pt x="342" y="482"/>
                    </a:lnTo>
                    <a:lnTo>
                      <a:pt x="338" y="466"/>
                    </a:lnTo>
                    <a:lnTo>
                      <a:pt x="332" y="450"/>
                    </a:lnTo>
                    <a:lnTo>
                      <a:pt x="325" y="435"/>
                    </a:lnTo>
                    <a:lnTo>
                      <a:pt x="325" y="435"/>
                    </a:lnTo>
                    <a:lnTo>
                      <a:pt x="318" y="424"/>
                    </a:lnTo>
                    <a:lnTo>
                      <a:pt x="310" y="414"/>
                    </a:lnTo>
                    <a:lnTo>
                      <a:pt x="302" y="404"/>
                    </a:lnTo>
                    <a:lnTo>
                      <a:pt x="293" y="396"/>
                    </a:lnTo>
                    <a:lnTo>
                      <a:pt x="284" y="388"/>
                    </a:lnTo>
                    <a:lnTo>
                      <a:pt x="274" y="381"/>
                    </a:lnTo>
                    <a:lnTo>
                      <a:pt x="264" y="375"/>
                    </a:lnTo>
                    <a:lnTo>
                      <a:pt x="253" y="369"/>
                    </a:lnTo>
                    <a:lnTo>
                      <a:pt x="241" y="364"/>
                    </a:lnTo>
                    <a:lnTo>
                      <a:pt x="230" y="361"/>
                    </a:lnTo>
                    <a:lnTo>
                      <a:pt x="218" y="357"/>
                    </a:lnTo>
                    <a:lnTo>
                      <a:pt x="206" y="354"/>
                    </a:lnTo>
                    <a:lnTo>
                      <a:pt x="194" y="353"/>
                    </a:lnTo>
                    <a:lnTo>
                      <a:pt x="182" y="353"/>
                    </a:lnTo>
                    <a:lnTo>
                      <a:pt x="168" y="353"/>
                    </a:lnTo>
                    <a:lnTo>
                      <a:pt x="156" y="354"/>
                    </a:lnTo>
                    <a:lnTo>
                      <a:pt x="156" y="354"/>
                    </a:lnTo>
                    <a:lnTo>
                      <a:pt x="145" y="331"/>
                    </a:lnTo>
                    <a:lnTo>
                      <a:pt x="139" y="322"/>
                    </a:lnTo>
                    <a:lnTo>
                      <a:pt x="134" y="313"/>
                    </a:lnTo>
                    <a:lnTo>
                      <a:pt x="128" y="306"/>
                    </a:lnTo>
                    <a:lnTo>
                      <a:pt x="121" y="302"/>
                    </a:lnTo>
                    <a:lnTo>
                      <a:pt x="117" y="301"/>
                    </a:lnTo>
                    <a:lnTo>
                      <a:pt x="113" y="301"/>
                    </a:lnTo>
                    <a:lnTo>
                      <a:pt x="102" y="302"/>
                    </a:lnTo>
                    <a:lnTo>
                      <a:pt x="102" y="302"/>
                    </a:lnTo>
                    <a:lnTo>
                      <a:pt x="96" y="293"/>
                    </a:lnTo>
                    <a:lnTo>
                      <a:pt x="92" y="284"/>
                    </a:lnTo>
                    <a:lnTo>
                      <a:pt x="85" y="267"/>
                    </a:lnTo>
                    <a:lnTo>
                      <a:pt x="81" y="251"/>
                    </a:lnTo>
                    <a:lnTo>
                      <a:pt x="79" y="236"/>
                    </a:lnTo>
                    <a:lnTo>
                      <a:pt x="79" y="236"/>
                    </a:lnTo>
                    <a:lnTo>
                      <a:pt x="85" y="227"/>
                    </a:lnTo>
                    <a:lnTo>
                      <a:pt x="92" y="220"/>
                    </a:lnTo>
                    <a:lnTo>
                      <a:pt x="100" y="213"/>
                    </a:lnTo>
                    <a:lnTo>
                      <a:pt x="110" y="205"/>
                    </a:lnTo>
                    <a:lnTo>
                      <a:pt x="131" y="193"/>
                    </a:lnTo>
                    <a:lnTo>
                      <a:pt x="153" y="181"/>
                    </a:lnTo>
                    <a:lnTo>
                      <a:pt x="173" y="169"/>
                    </a:lnTo>
                    <a:lnTo>
                      <a:pt x="183" y="163"/>
                    </a:lnTo>
                    <a:lnTo>
                      <a:pt x="191" y="156"/>
                    </a:lnTo>
                    <a:lnTo>
                      <a:pt x="199" y="148"/>
                    </a:lnTo>
                    <a:lnTo>
                      <a:pt x="205" y="140"/>
                    </a:lnTo>
                    <a:lnTo>
                      <a:pt x="210" y="131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6" y="125"/>
                    </a:lnTo>
                    <a:lnTo>
                      <a:pt x="219" y="129"/>
                    </a:lnTo>
                    <a:lnTo>
                      <a:pt x="227" y="133"/>
                    </a:lnTo>
                    <a:lnTo>
                      <a:pt x="234" y="137"/>
                    </a:lnTo>
                    <a:lnTo>
                      <a:pt x="238" y="141"/>
                    </a:lnTo>
                    <a:lnTo>
                      <a:pt x="240" y="145"/>
                    </a:lnTo>
                    <a:lnTo>
                      <a:pt x="240" y="145"/>
                    </a:lnTo>
                    <a:lnTo>
                      <a:pt x="241" y="141"/>
                    </a:lnTo>
                    <a:lnTo>
                      <a:pt x="241" y="136"/>
                    </a:lnTo>
                    <a:lnTo>
                      <a:pt x="239" y="131"/>
                    </a:lnTo>
                    <a:lnTo>
                      <a:pt x="235" y="126"/>
                    </a:lnTo>
                    <a:lnTo>
                      <a:pt x="228" y="116"/>
                    </a:lnTo>
                    <a:lnTo>
                      <a:pt x="225" y="109"/>
                    </a:lnTo>
                    <a:lnTo>
                      <a:pt x="223" y="105"/>
                    </a:lnTo>
                    <a:lnTo>
                      <a:pt x="223" y="105"/>
                    </a:lnTo>
                    <a:lnTo>
                      <a:pt x="228" y="105"/>
                    </a:lnTo>
                    <a:lnTo>
                      <a:pt x="233" y="105"/>
                    </a:lnTo>
                    <a:lnTo>
                      <a:pt x="242" y="106"/>
                    </a:lnTo>
                    <a:lnTo>
                      <a:pt x="251" y="108"/>
                    </a:lnTo>
                    <a:lnTo>
                      <a:pt x="261" y="109"/>
                    </a:lnTo>
                    <a:lnTo>
                      <a:pt x="261" y="109"/>
                    </a:lnTo>
                    <a:lnTo>
                      <a:pt x="253" y="100"/>
                    </a:lnTo>
                    <a:lnTo>
                      <a:pt x="246" y="91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9" y="67"/>
                    </a:lnTo>
                    <a:lnTo>
                      <a:pt x="247" y="57"/>
                    </a:lnTo>
                    <a:lnTo>
                      <a:pt x="256" y="49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64" y="38"/>
                    </a:lnTo>
                    <a:lnTo>
                      <a:pt x="264" y="38"/>
                    </a:lnTo>
                    <a:close/>
                    <a:moveTo>
                      <a:pt x="91" y="204"/>
                    </a:moveTo>
                    <a:lnTo>
                      <a:pt x="91" y="204"/>
                    </a:lnTo>
                    <a:lnTo>
                      <a:pt x="82" y="213"/>
                    </a:lnTo>
                    <a:lnTo>
                      <a:pt x="76" y="222"/>
                    </a:lnTo>
                    <a:lnTo>
                      <a:pt x="71" y="232"/>
                    </a:lnTo>
                    <a:lnTo>
                      <a:pt x="68" y="242"/>
                    </a:lnTo>
                    <a:lnTo>
                      <a:pt x="68" y="242"/>
                    </a:lnTo>
                    <a:lnTo>
                      <a:pt x="71" y="254"/>
                    </a:lnTo>
                    <a:lnTo>
                      <a:pt x="75" y="265"/>
                    </a:lnTo>
                    <a:lnTo>
                      <a:pt x="84" y="285"/>
                    </a:lnTo>
                    <a:lnTo>
                      <a:pt x="90" y="304"/>
                    </a:lnTo>
                    <a:lnTo>
                      <a:pt x="92" y="313"/>
                    </a:lnTo>
                    <a:lnTo>
                      <a:pt x="93" y="322"/>
                    </a:lnTo>
                    <a:lnTo>
                      <a:pt x="93" y="322"/>
                    </a:lnTo>
                    <a:lnTo>
                      <a:pt x="87" y="314"/>
                    </a:lnTo>
                    <a:lnTo>
                      <a:pt x="80" y="306"/>
                    </a:lnTo>
                    <a:lnTo>
                      <a:pt x="74" y="295"/>
                    </a:lnTo>
                    <a:lnTo>
                      <a:pt x="69" y="285"/>
                    </a:lnTo>
                    <a:lnTo>
                      <a:pt x="60" y="265"/>
                    </a:lnTo>
                    <a:lnTo>
                      <a:pt x="58" y="255"/>
                    </a:lnTo>
                    <a:lnTo>
                      <a:pt x="57" y="248"/>
                    </a:lnTo>
                    <a:lnTo>
                      <a:pt x="57" y="248"/>
                    </a:lnTo>
                    <a:lnTo>
                      <a:pt x="57" y="237"/>
                    </a:lnTo>
                    <a:lnTo>
                      <a:pt x="60" y="226"/>
                    </a:lnTo>
                    <a:lnTo>
                      <a:pt x="65" y="216"/>
                    </a:lnTo>
                    <a:lnTo>
                      <a:pt x="73" y="208"/>
                    </a:lnTo>
                    <a:lnTo>
                      <a:pt x="82" y="200"/>
                    </a:lnTo>
                    <a:lnTo>
                      <a:pt x="92" y="193"/>
                    </a:lnTo>
                    <a:lnTo>
                      <a:pt x="115" y="180"/>
                    </a:lnTo>
                    <a:lnTo>
                      <a:pt x="138" y="168"/>
                    </a:lnTo>
                    <a:lnTo>
                      <a:pt x="150" y="162"/>
                    </a:lnTo>
                    <a:lnTo>
                      <a:pt x="161" y="154"/>
                    </a:lnTo>
                    <a:lnTo>
                      <a:pt x="171" y="147"/>
                    </a:lnTo>
                    <a:lnTo>
                      <a:pt x="179" y="139"/>
                    </a:lnTo>
                    <a:lnTo>
                      <a:pt x="185" y="129"/>
                    </a:lnTo>
                    <a:lnTo>
                      <a:pt x="191" y="118"/>
                    </a:lnTo>
                    <a:lnTo>
                      <a:pt x="191" y="118"/>
                    </a:lnTo>
                    <a:lnTo>
                      <a:pt x="195" y="125"/>
                    </a:lnTo>
                    <a:lnTo>
                      <a:pt x="198" y="131"/>
                    </a:lnTo>
                    <a:lnTo>
                      <a:pt x="196" y="137"/>
                    </a:lnTo>
                    <a:lnTo>
                      <a:pt x="194" y="143"/>
                    </a:lnTo>
                    <a:lnTo>
                      <a:pt x="189" y="148"/>
                    </a:lnTo>
                    <a:lnTo>
                      <a:pt x="183" y="153"/>
                    </a:lnTo>
                    <a:lnTo>
                      <a:pt x="166" y="164"/>
                    </a:lnTo>
                    <a:lnTo>
                      <a:pt x="147" y="174"/>
                    </a:lnTo>
                    <a:lnTo>
                      <a:pt x="126" y="183"/>
                    </a:lnTo>
                    <a:lnTo>
                      <a:pt x="107" y="193"/>
                    </a:lnTo>
                    <a:lnTo>
                      <a:pt x="98" y="199"/>
                    </a:lnTo>
                    <a:lnTo>
                      <a:pt x="91" y="204"/>
                    </a:lnTo>
                    <a:lnTo>
                      <a:pt x="91" y="204"/>
                    </a:lnTo>
                    <a:close/>
                    <a:moveTo>
                      <a:pt x="234" y="89"/>
                    </a:moveTo>
                    <a:lnTo>
                      <a:pt x="234" y="89"/>
                    </a:lnTo>
                    <a:lnTo>
                      <a:pt x="234" y="92"/>
                    </a:lnTo>
                    <a:lnTo>
                      <a:pt x="233" y="95"/>
                    </a:lnTo>
                    <a:lnTo>
                      <a:pt x="230" y="96"/>
                    </a:lnTo>
                    <a:lnTo>
                      <a:pt x="227" y="95"/>
                    </a:lnTo>
                    <a:lnTo>
                      <a:pt x="219" y="94"/>
                    </a:lnTo>
                    <a:lnTo>
                      <a:pt x="215" y="90"/>
                    </a:lnTo>
                    <a:lnTo>
                      <a:pt x="215" y="90"/>
                    </a:lnTo>
                    <a:lnTo>
                      <a:pt x="213" y="95"/>
                    </a:lnTo>
                    <a:lnTo>
                      <a:pt x="212" y="101"/>
                    </a:lnTo>
                    <a:lnTo>
                      <a:pt x="215" y="107"/>
                    </a:lnTo>
                    <a:lnTo>
                      <a:pt x="218" y="113"/>
                    </a:lnTo>
                    <a:lnTo>
                      <a:pt x="218" y="113"/>
                    </a:lnTo>
                    <a:lnTo>
                      <a:pt x="215" y="112"/>
                    </a:lnTo>
                    <a:lnTo>
                      <a:pt x="211" y="111"/>
                    </a:lnTo>
                    <a:lnTo>
                      <a:pt x="204" y="107"/>
                    </a:lnTo>
                    <a:lnTo>
                      <a:pt x="200" y="106"/>
                    </a:lnTo>
                    <a:lnTo>
                      <a:pt x="196" y="106"/>
                    </a:lnTo>
                    <a:lnTo>
                      <a:pt x="191" y="107"/>
                    </a:lnTo>
                    <a:lnTo>
                      <a:pt x="187" y="111"/>
                    </a:lnTo>
                    <a:lnTo>
                      <a:pt x="187" y="111"/>
                    </a:lnTo>
                    <a:lnTo>
                      <a:pt x="184" y="106"/>
                    </a:lnTo>
                    <a:lnTo>
                      <a:pt x="184" y="101"/>
                    </a:lnTo>
                    <a:lnTo>
                      <a:pt x="185" y="97"/>
                    </a:lnTo>
                    <a:lnTo>
                      <a:pt x="188" y="94"/>
                    </a:lnTo>
                    <a:lnTo>
                      <a:pt x="190" y="90"/>
                    </a:lnTo>
                    <a:lnTo>
                      <a:pt x="191" y="85"/>
                    </a:lnTo>
                    <a:lnTo>
                      <a:pt x="190" y="82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96" y="74"/>
                    </a:lnTo>
                    <a:lnTo>
                      <a:pt x="202" y="71"/>
                    </a:lnTo>
                    <a:lnTo>
                      <a:pt x="207" y="65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2" y="55"/>
                    </a:lnTo>
                    <a:lnTo>
                      <a:pt x="212" y="61"/>
                    </a:lnTo>
                    <a:lnTo>
                      <a:pt x="213" y="66"/>
                    </a:lnTo>
                    <a:lnTo>
                      <a:pt x="215" y="68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25" y="65"/>
                    </a:lnTo>
                    <a:lnTo>
                      <a:pt x="225" y="65"/>
                    </a:lnTo>
                    <a:lnTo>
                      <a:pt x="223" y="67"/>
                    </a:lnTo>
                    <a:lnTo>
                      <a:pt x="223" y="71"/>
                    </a:lnTo>
                    <a:lnTo>
                      <a:pt x="223" y="74"/>
                    </a:lnTo>
                    <a:lnTo>
                      <a:pt x="223" y="79"/>
                    </a:lnTo>
                    <a:lnTo>
                      <a:pt x="224" y="83"/>
                    </a:lnTo>
                    <a:lnTo>
                      <a:pt x="227" y="86"/>
                    </a:lnTo>
                    <a:lnTo>
                      <a:pt x="230" y="89"/>
                    </a:lnTo>
                    <a:lnTo>
                      <a:pt x="234" y="89"/>
                    </a:lnTo>
                    <a:lnTo>
                      <a:pt x="234" y="89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244"/>
              <p:cNvSpPr>
                <a:spLocks/>
              </p:cNvSpPr>
              <p:nvPr/>
            </p:nvSpPr>
            <p:spPr bwMode="auto">
              <a:xfrm>
                <a:off x="1654176" y="4924426"/>
                <a:ext cx="69850" cy="63500"/>
              </a:xfrm>
              <a:custGeom>
                <a:avLst/>
                <a:gdLst>
                  <a:gd name="T0" fmla="*/ 86 w 88"/>
                  <a:gd name="T1" fmla="*/ 79 h 79"/>
                  <a:gd name="T2" fmla="*/ 86 w 88"/>
                  <a:gd name="T3" fmla="*/ 79 h 79"/>
                  <a:gd name="T4" fmla="*/ 88 w 88"/>
                  <a:gd name="T5" fmla="*/ 70 h 79"/>
                  <a:gd name="T6" fmla="*/ 88 w 88"/>
                  <a:gd name="T7" fmla="*/ 61 h 79"/>
                  <a:gd name="T8" fmla="*/ 87 w 88"/>
                  <a:gd name="T9" fmla="*/ 53 h 79"/>
                  <a:gd name="T10" fmla="*/ 85 w 88"/>
                  <a:gd name="T11" fmla="*/ 44 h 79"/>
                  <a:gd name="T12" fmla="*/ 81 w 88"/>
                  <a:gd name="T13" fmla="*/ 37 h 79"/>
                  <a:gd name="T14" fmla="*/ 76 w 88"/>
                  <a:gd name="T15" fmla="*/ 30 h 79"/>
                  <a:gd name="T16" fmla="*/ 70 w 88"/>
                  <a:gd name="T17" fmla="*/ 22 h 79"/>
                  <a:gd name="T18" fmla="*/ 64 w 88"/>
                  <a:gd name="T19" fmla="*/ 16 h 79"/>
                  <a:gd name="T20" fmla="*/ 57 w 88"/>
                  <a:gd name="T21" fmla="*/ 11 h 79"/>
                  <a:gd name="T22" fmla="*/ 48 w 88"/>
                  <a:gd name="T23" fmla="*/ 7 h 79"/>
                  <a:gd name="T24" fmla="*/ 41 w 88"/>
                  <a:gd name="T25" fmla="*/ 4 h 79"/>
                  <a:gd name="T26" fmla="*/ 32 w 88"/>
                  <a:gd name="T27" fmla="*/ 2 h 79"/>
                  <a:gd name="T28" fmla="*/ 24 w 88"/>
                  <a:gd name="T29" fmla="*/ 0 h 79"/>
                  <a:gd name="T30" fmla="*/ 15 w 88"/>
                  <a:gd name="T31" fmla="*/ 0 h 79"/>
                  <a:gd name="T32" fmla="*/ 7 w 88"/>
                  <a:gd name="T33" fmla="*/ 2 h 79"/>
                  <a:gd name="T34" fmla="*/ 0 w 88"/>
                  <a:gd name="T35" fmla="*/ 4 h 79"/>
                  <a:gd name="T36" fmla="*/ 0 w 88"/>
                  <a:gd name="T37" fmla="*/ 4 h 79"/>
                  <a:gd name="T38" fmla="*/ 7 w 88"/>
                  <a:gd name="T39" fmla="*/ 11 h 79"/>
                  <a:gd name="T40" fmla="*/ 17 w 88"/>
                  <a:gd name="T41" fmla="*/ 19 h 79"/>
                  <a:gd name="T42" fmla="*/ 41 w 88"/>
                  <a:gd name="T43" fmla="*/ 34 h 79"/>
                  <a:gd name="T44" fmla="*/ 53 w 88"/>
                  <a:gd name="T45" fmla="*/ 44 h 79"/>
                  <a:gd name="T46" fmla="*/ 65 w 88"/>
                  <a:gd name="T47" fmla="*/ 54 h 79"/>
                  <a:gd name="T48" fmla="*/ 76 w 88"/>
                  <a:gd name="T49" fmla="*/ 66 h 79"/>
                  <a:gd name="T50" fmla="*/ 86 w 88"/>
                  <a:gd name="T51" fmla="*/ 79 h 79"/>
                  <a:gd name="T52" fmla="*/ 86 w 88"/>
                  <a:gd name="T5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8" h="79">
                    <a:moveTo>
                      <a:pt x="86" y="79"/>
                    </a:moveTo>
                    <a:lnTo>
                      <a:pt x="86" y="79"/>
                    </a:lnTo>
                    <a:lnTo>
                      <a:pt x="88" y="70"/>
                    </a:lnTo>
                    <a:lnTo>
                      <a:pt x="88" y="61"/>
                    </a:lnTo>
                    <a:lnTo>
                      <a:pt x="87" y="53"/>
                    </a:lnTo>
                    <a:lnTo>
                      <a:pt x="85" y="44"/>
                    </a:lnTo>
                    <a:lnTo>
                      <a:pt x="81" y="37"/>
                    </a:lnTo>
                    <a:lnTo>
                      <a:pt x="76" y="30"/>
                    </a:lnTo>
                    <a:lnTo>
                      <a:pt x="70" y="22"/>
                    </a:lnTo>
                    <a:lnTo>
                      <a:pt x="64" y="16"/>
                    </a:lnTo>
                    <a:lnTo>
                      <a:pt x="57" y="11"/>
                    </a:lnTo>
                    <a:lnTo>
                      <a:pt x="48" y="7"/>
                    </a:lnTo>
                    <a:lnTo>
                      <a:pt x="41" y="4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11"/>
                    </a:lnTo>
                    <a:lnTo>
                      <a:pt x="17" y="19"/>
                    </a:lnTo>
                    <a:lnTo>
                      <a:pt x="41" y="34"/>
                    </a:lnTo>
                    <a:lnTo>
                      <a:pt x="53" y="44"/>
                    </a:lnTo>
                    <a:lnTo>
                      <a:pt x="65" y="54"/>
                    </a:lnTo>
                    <a:lnTo>
                      <a:pt x="76" y="66"/>
                    </a:lnTo>
                    <a:lnTo>
                      <a:pt x="86" y="79"/>
                    </a:lnTo>
                    <a:lnTo>
                      <a:pt x="86" y="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19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6313" y="512493"/>
            <a:ext cx="613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>
                <a:cs typeface="B Titr" panose="00000700000000000000" pitchFamily="2" charset="-78"/>
              </a:rPr>
              <a:t>نمونه اسلایدها : ماتریس </a:t>
            </a:r>
            <a:r>
              <a:rPr lang="en-US" sz="3200" b="1" dirty="0">
                <a:cs typeface="B Titr" panose="00000700000000000000" pitchFamily="2" charset="-78"/>
              </a:rPr>
              <a:t>SWOT</a:t>
            </a:r>
            <a:endParaRPr lang="en-US" sz="3200" b="1" dirty="0"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013" y="1288411"/>
            <a:ext cx="1539378" cy="14598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6353" y="1288410"/>
            <a:ext cx="2037166" cy="1392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6353" y="3120410"/>
            <a:ext cx="2300701" cy="1476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418" y="3120411"/>
            <a:ext cx="2183574" cy="1459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0063" y="1457485"/>
            <a:ext cx="1930689" cy="1290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7481" y="1441978"/>
            <a:ext cx="1780104" cy="1239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0063" y="3186277"/>
            <a:ext cx="1925877" cy="1319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7009" y="3295183"/>
            <a:ext cx="1780104" cy="1210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31367" y="4786291"/>
            <a:ext cx="2478014" cy="16875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3634" y="5031567"/>
            <a:ext cx="1932366" cy="12510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27743" y="5007867"/>
            <a:ext cx="1730515" cy="1267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87009" y="5050056"/>
            <a:ext cx="1698834" cy="127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1030" y="250114"/>
            <a:ext cx="5238750" cy="336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855" y="192964"/>
            <a:ext cx="5286375" cy="3419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2905" y="3429000"/>
            <a:ext cx="5000625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029" y="3504215"/>
            <a:ext cx="50292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280" y="250771"/>
            <a:ext cx="4972050" cy="332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106" y="1"/>
            <a:ext cx="4829175" cy="3362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420" y="3532626"/>
            <a:ext cx="4962525" cy="3400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966" y="3362326"/>
            <a:ext cx="49434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7106" y="0"/>
            <a:ext cx="5762625" cy="3924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753" y="507453"/>
            <a:ext cx="4493719" cy="2909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77951" y="3719021"/>
            <a:ext cx="4024314" cy="2946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4674" y="3707019"/>
            <a:ext cx="3950640" cy="295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5"/>
          <p:cNvGrpSpPr/>
          <p:nvPr/>
        </p:nvGrpSpPr>
        <p:grpSpPr>
          <a:xfrm>
            <a:off x="1841447" y="1208796"/>
            <a:ext cx="5006183" cy="5006183"/>
            <a:chOff x="1985560" y="1263386"/>
            <a:chExt cx="5006183" cy="5006183"/>
          </a:xfrm>
        </p:grpSpPr>
        <p:sp>
          <p:nvSpPr>
            <p:cNvPr id="5" name="Ellipse 22"/>
            <p:cNvSpPr/>
            <p:nvPr/>
          </p:nvSpPr>
          <p:spPr>
            <a:xfrm>
              <a:off x="1985560" y="1263386"/>
              <a:ext cx="5006183" cy="5006183"/>
            </a:xfrm>
            <a:prstGeom prst="ellipse">
              <a:avLst/>
            </a:prstGeom>
            <a:solidFill>
              <a:srgbClr val="FAB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65"/>
            <p:cNvSpPr>
              <a:spLocks/>
            </p:cNvSpPr>
            <p:nvPr/>
          </p:nvSpPr>
          <p:spPr bwMode="auto">
            <a:xfrm>
              <a:off x="2279518" y="1554261"/>
              <a:ext cx="1263425" cy="12975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67"/>
            <p:cNvSpPr>
              <a:spLocks/>
            </p:cNvSpPr>
            <p:nvPr/>
          </p:nvSpPr>
          <p:spPr bwMode="auto">
            <a:xfrm>
              <a:off x="2051874" y="1326617"/>
              <a:ext cx="1559363" cy="157074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8"/>
            <p:cNvSpPr>
              <a:spLocks noEditPoints="1"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2086018" y="1372147"/>
              <a:ext cx="1456919" cy="1479683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2006347" y="1281090"/>
              <a:ext cx="1707327" cy="166179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ZoneTexte 61"/>
            <p:cNvSpPr txBox="1"/>
            <p:nvPr/>
          </p:nvSpPr>
          <p:spPr>
            <a:xfrm>
              <a:off x="2335818" y="1662241"/>
              <a:ext cx="957313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accent1">
                      <a:lumMod val="50000"/>
                    </a:schemeClr>
                  </a:solidFill>
                </a:rPr>
                <a:t>S</a:t>
              </a: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trengths</a:t>
              </a:r>
              <a:endParaRPr lang="en-US" sz="11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Freeform 9"/>
          <p:cNvSpPr>
            <a:spLocks noEditPoints="1"/>
          </p:cNvSpPr>
          <p:nvPr/>
        </p:nvSpPr>
        <p:spPr bwMode="auto">
          <a:xfrm>
            <a:off x="660078" y="4871925"/>
            <a:ext cx="1124650" cy="1328290"/>
          </a:xfrm>
          <a:custGeom>
            <a:avLst/>
            <a:gdLst>
              <a:gd name="T0" fmla="*/ 53 w 485"/>
              <a:gd name="T1" fmla="*/ 368 h 575"/>
              <a:gd name="T2" fmla="*/ 80 w 485"/>
              <a:gd name="T3" fmla="*/ 352 h 575"/>
              <a:gd name="T4" fmla="*/ 53 w 485"/>
              <a:gd name="T5" fmla="*/ 220 h 575"/>
              <a:gd name="T6" fmla="*/ 86 w 485"/>
              <a:gd name="T7" fmla="*/ 379 h 575"/>
              <a:gd name="T8" fmla="*/ 114 w 485"/>
              <a:gd name="T9" fmla="*/ 360 h 575"/>
              <a:gd name="T10" fmla="*/ 19 w 485"/>
              <a:gd name="T11" fmla="*/ 398 h 575"/>
              <a:gd name="T12" fmla="*/ 42 w 485"/>
              <a:gd name="T13" fmla="*/ 399 h 575"/>
              <a:gd name="T14" fmla="*/ 178 w 485"/>
              <a:gd name="T15" fmla="*/ 405 h 575"/>
              <a:gd name="T16" fmla="*/ 138 w 485"/>
              <a:gd name="T17" fmla="*/ 444 h 575"/>
              <a:gd name="T18" fmla="*/ 269 w 485"/>
              <a:gd name="T19" fmla="*/ 457 h 575"/>
              <a:gd name="T20" fmla="*/ 251 w 485"/>
              <a:gd name="T21" fmla="*/ 357 h 575"/>
              <a:gd name="T22" fmla="*/ 317 w 485"/>
              <a:gd name="T23" fmla="*/ 375 h 575"/>
              <a:gd name="T24" fmla="*/ 241 w 485"/>
              <a:gd name="T25" fmla="*/ 343 h 575"/>
              <a:gd name="T26" fmla="*/ 269 w 485"/>
              <a:gd name="T27" fmla="*/ 336 h 575"/>
              <a:gd name="T28" fmla="*/ 304 w 485"/>
              <a:gd name="T29" fmla="*/ 347 h 575"/>
              <a:gd name="T30" fmla="*/ 317 w 485"/>
              <a:gd name="T31" fmla="*/ 351 h 575"/>
              <a:gd name="T32" fmla="*/ 348 w 485"/>
              <a:gd name="T33" fmla="*/ 363 h 575"/>
              <a:gd name="T34" fmla="*/ 355 w 485"/>
              <a:gd name="T35" fmla="*/ 359 h 575"/>
              <a:gd name="T36" fmla="*/ 361 w 485"/>
              <a:gd name="T37" fmla="*/ 376 h 575"/>
              <a:gd name="T38" fmla="*/ 354 w 485"/>
              <a:gd name="T39" fmla="*/ 311 h 575"/>
              <a:gd name="T40" fmla="*/ 152 w 485"/>
              <a:gd name="T41" fmla="*/ 297 h 575"/>
              <a:gd name="T42" fmla="*/ 121 w 485"/>
              <a:gd name="T43" fmla="*/ 320 h 575"/>
              <a:gd name="T44" fmla="*/ 138 w 485"/>
              <a:gd name="T45" fmla="*/ 237 h 575"/>
              <a:gd name="T46" fmla="*/ 139 w 485"/>
              <a:gd name="T47" fmla="*/ 289 h 575"/>
              <a:gd name="T48" fmla="*/ 148 w 485"/>
              <a:gd name="T49" fmla="*/ 258 h 575"/>
              <a:gd name="T50" fmla="*/ 150 w 485"/>
              <a:gd name="T51" fmla="*/ 225 h 575"/>
              <a:gd name="T52" fmla="*/ 170 w 485"/>
              <a:gd name="T53" fmla="*/ 84 h 575"/>
              <a:gd name="T54" fmla="*/ 177 w 485"/>
              <a:gd name="T55" fmla="*/ 43 h 575"/>
              <a:gd name="T56" fmla="*/ 201 w 485"/>
              <a:gd name="T57" fmla="*/ 68 h 575"/>
              <a:gd name="T58" fmla="*/ 245 w 485"/>
              <a:gd name="T59" fmla="*/ 74 h 575"/>
              <a:gd name="T60" fmla="*/ 264 w 485"/>
              <a:gd name="T61" fmla="*/ 91 h 575"/>
              <a:gd name="T62" fmla="*/ 284 w 485"/>
              <a:gd name="T63" fmla="*/ 85 h 575"/>
              <a:gd name="T64" fmla="*/ 303 w 485"/>
              <a:gd name="T65" fmla="*/ 66 h 575"/>
              <a:gd name="T66" fmla="*/ 317 w 485"/>
              <a:gd name="T67" fmla="*/ 52 h 575"/>
              <a:gd name="T68" fmla="*/ 252 w 485"/>
              <a:gd name="T69" fmla="*/ 108 h 575"/>
              <a:gd name="T70" fmla="*/ 167 w 485"/>
              <a:gd name="T71" fmla="*/ 188 h 575"/>
              <a:gd name="T72" fmla="*/ 313 w 485"/>
              <a:gd name="T73" fmla="*/ 243 h 575"/>
              <a:gd name="T74" fmla="*/ 336 w 485"/>
              <a:gd name="T75" fmla="*/ 250 h 575"/>
              <a:gd name="T76" fmla="*/ 389 w 485"/>
              <a:gd name="T77" fmla="*/ 334 h 575"/>
              <a:gd name="T78" fmla="*/ 423 w 485"/>
              <a:gd name="T79" fmla="*/ 376 h 575"/>
              <a:gd name="T80" fmla="*/ 433 w 485"/>
              <a:gd name="T81" fmla="*/ 389 h 575"/>
              <a:gd name="T82" fmla="*/ 471 w 485"/>
              <a:gd name="T83" fmla="*/ 413 h 575"/>
              <a:gd name="T84" fmla="*/ 450 w 485"/>
              <a:gd name="T85" fmla="*/ 421 h 575"/>
              <a:gd name="T86" fmla="*/ 448 w 485"/>
              <a:gd name="T87" fmla="*/ 432 h 575"/>
              <a:gd name="T88" fmla="*/ 473 w 485"/>
              <a:gd name="T89" fmla="*/ 466 h 575"/>
              <a:gd name="T90" fmla="*/ 473 w 485"/>
              <a:gd name="T91" fmla="*/ 483 h 575"/>
              <a:gd name="T92" fmla="*/ 425 w 485"/>
              <a:gd name="T93" fmla="*/ 419 h 575"/>
              <a:gd name="T94" fmla="*/ 307 w 485"/>
              <a:gd name="T95" fmla="*/ 398 h 575"/>
              <a:gd name="T96" fmla="*/ 341 w 485"/>
              <a:gd name="T97" fmla="*/ 426 h 575"/>
              <a:gd name="T98" fmla="*/ 326 w 485"/>
              <a:gd name="T99" fmla="*/ 442 h 575"/>
              <a:gd name="T100" fmla="*/ 344 w 485"/>
              <a:gd name="T101" fmla="*/ 512 h 575"/>
              <a:gd name="T102" fmla="*/ 408 w 485"/>
              <a:gd name="T103" fmla="*/ 573 h 575"/>
              <a:gd name="T104" fmla="*/ 280 w 485"/>
              <a:gd name="T105" fmla="*/ 460 h 575"/>
              <a:gd name="T106" fmla="*/ 24 w 485"/>
              <a:gd name="T107" fmla="*/ 413 h 575"/>
              <a:gd name="T108" fmla="*/ 75 w 485"/>
              <a:gd name="T109" fmla="*/ 132 h 575"/>
              <a:gd name="T110" fmla="*/ 230 w 485"/>
              <a:gd name="T111" fmla="*/ 0 h 575"/>
              <a:gd name="T112" fmla="*/ 176 w 485"/>
              <a:gd name="T113" fmla="*/ 26 h 575"/>
              <a:gd name="T114" fmla="*/ 19 w 485"/>
              <a:gd name="T115" fmla="*/ 255 h 575"/>
              <a:gd name="T116" fmla="*/ 17 w 485"/>
              <a:gd name="T117" fmla="*/ 369 h 575"/>
              <a:gd name="T118" fmla="*/ 278 w 485"/>
              <a:gd name="T119" fmla="*/ 351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85" h="575">
                <a:moveTo>
                  <a:pt x="41" y="376"/>
                </a:moveTo>
                <a:lnTo>
                  <a:pt x="41" y="376"/>
                </a:lnTo>
                <a:lnTo>
                  <a:pt x="45" y="366"/>
                </a:lnTo>
                <a:lnTo>
                  <a:pt x="47" y="356"/>
                </a:lnTo>
                <a:lnTo>
                  <a:pt x="47" y="345"/>
                </a:lnTo>
                <a:lnTo>
                  <a:pt x="47" y="334"/>
                </a:lnTo>
                <a:lnTo>
                  <a:pt x="47" y="334"/>
                </a:lnTo>
                <a:lnTo>
                  <a:pt x="46" y="326"/>
                </a:lnTo>
                <a:lnTo>
                  <a:pt x="45" y="318"/>
                </a:lnTo>
                <a:lnTo>
                  <a:pt x="41" y="303"/>
                </a:lnTo>
                <a:lnTo>
                  <a:pt x="41" y="296"/>
                </a:lnTo>
                <a:lnTo>
                  <a:pt x="41" y="289"/>
                </a:lnTo>
                <a:lnTo>
                  <a:pt x="44" y="283"/>
                </a:lnTo>
                <a:lnTo>
                  <a:pt x="47" y="278"/>
                </a:lnTo>
                <a:lnTo>
                  <a:pt x="47" y="278"/>
                </a:lnTo>
                <a:lnTo>
                  <a:pt x="47" y="302"/>
                </a:lnTo>
                <a:lnTo>
                  <a:pt x="50" y="326"/>
                </a:lnTo>
                <a:lnTo>
                  <a:pt x="52" y="348"/>
                </a:lnTo>
                <a:lnTo>
                  <a:pt x="53" y="368"/>
                </a:lnTo>
                <a:lnTo>
                  <a:pt x="53" y="368"/>
                </a:lnTo>
                <a:lnTo>
                  <a:pt x="53" y="364"/>
                </a:lnTo>
                <a:lnTo>
                  <a:pt x="55" y="363"/>
                </a:lnTo>
                <a:lnTo>
                  <a:pt x="56" y="363"/>
                </a:lnTo>
                <a:lnTo>
                  <a:pt x="58" y="364"/>
                </a:lnTo>
                <a:lnTo>
                  <a:pt x="58" y="364"/>
                </a:lnTo>
                <a:lnTo>
                  <a:pt x="58" y="358"/>
                </a:lnTo>
                <a:lnTo>
                  <a:pt x="57" y="353"/>
                </a:lnTo>
                <a:lnTo>
                  <a:pt x="57" y="349"/>
                </a:lnTo>
                <a:lnTo>
                  <a:pt x="58" y="345"/>
                </a:lnTo>
                <a:lnTo>
                  <a:pt x="58" y="345"/>
                </a:lnTo>
                <a:lnTo>
                  <a:pt x="59" y="348"/>
                </a:lnTo>
                <a:lnTo>
                  <a:pt x="61" y="351"/>
                </a:lnTo>
                <a:lnTo>
                  <a:pt x="62" y="353"/>
                </a:lnTo>
                <a:lnTo>
                  <a:pt x="64" y="354"/>
                </a:lnTo>
                <a:lnTo>
                  <a:pt x="70" y="356"/>
                </a:lnTo>
                <a:lnTo>
                  <a:pt x="79" y="356"/>
                </a:lnTo>
                <a:lnTo>
                  <a:pt x="79" y="356"/>
                </a:lnTo>
                <a:lnTo>
                  <a:pt x="80" y="352"/>
                </a:lnTo>
                <a:lnTo>
                  <a:pt x="80" y="347"/>
                </a:lnTo>
                <a:lnTo>
                  <a:pt x="80" y="337"/>
                </a:lnTo>
                <a:lnTo>
                  <a:pt x="76" y="330"/>
                </a:lnTo>
                <a:lnTo>
                  <a:pt x="73" y="322"/>
                </a:lnTo>
                <a:lnTo>
                  <a:pt x="62" y="306"/>
                </a:lnTo>
                <a:lnTo>
                  <a:pt x="57" y="297"/>
                </a:lnTo>
                <a:lnTo>
                  <a:pt x="53" y="289"/>
                </a:lnTo>
                <a:lnTo>
                  <a:pt x="53" y="289"/>
                </a:lnTo>
                <a:lnTo>
                  <a:pt x="50" y="277"/>
                </a:lnTo>
                <a:lnTo>
                  <a:pt x="49" y="265"/>
                </a:lnTo>
                <a:lnTo>
                  <a:pt x="47" y="252"/>
                </a:lnTo>
                <a:lnTo>
                  <a:pt x="49" y="242"/>
                </a:lnTo>
                <a:lnTo>
                  <a:pt x="50" y="229"/>
                </a:lnTo>
                <a:lnTo>
                  <a:pt x="52" y="218"/>
                </a:lnTo>
                <a:lnTo>
                  <a:pt x="55" y="209"/>
                </a:lnTo>
                <a:lnTo>
                  <a:pt x="58" y="199"/>
                </a:lnTo>
                <a:lnTo>
                  <a:pt x="58" y="199"/>
                </a:lnTo>
                <a:lnTo>
                  <a:pt x="56" y="210"/>
                </a:lnTo>
                <a:lnTo>
                  <a:pt x="53" y="220"/>
                </a:lnTo>
                <a:lnTo>
                  <a:pt x="53" y="231"/>
                </a:lnTo>
                <a:lnTo>
                  <a:pt x="52" y="240"/>
                </a:lnTo>
                <a:lnTo>
                  <a:pt x="55" y="258"/>
                </a:lnTo>
                <a:lnTo>
                  <a:pt x="58" y="277"/>
                </a:lnTo>
                <a:lnTo>
                  <a:pt x="64" y="295"/>
                </a:lnTo>
                <a:lnTo>
                  <a:pt x="72" y="311"/>
                </a:lnTo>
                <a:lnTo>
                  <a:pt x="79" y="325"/>
                </a:lnTo>
                <a:lnTo>
                  <a:pt x="86" y="340"/>
                </a:lnTo>
                <a:lnTo>
                  <a:pt x="86" y="340"/>
                </a:lnTo>
                <a:lnTo>
                  <a:pt x="85" y="345"/>
                </a:lnTo>
                <a:lnTo>
                  <a:pt x="84" y="352"/>
                </a:lnTo>
                <a:lnTo>
                  <a:pt x="84" y="359"/>
                </a:lnTo>
                <a:lnTo>
                  <a:pt x="81" y="364"/>
                </a:lnTo>
                <a:lnTo>
                  <a:pt x="81" y="364"/>
                </a:lnTo>
                <a:lnTo>
                  <a:pt x="84" y="364"/>
                </a:lnTo>
                <a:lnTo>
                  <a:pt x="86" y="365"/>
                </a:lnTo>
                <a:lnTo>
                  <a:pt x="87" y="366"/>
                </a:lnTo>
                <a:lnTo>
                  <a:pt x="87" y="369"/>
                </a:lnTo>
                <a:lnTo>
                  <a:pt x="86" y="379"/>
                </a:lnTo>
                <a:lnTo>
                  <a:pt x="86" y="379"/>
                </a:lnTo>
                <a:lnTo>
                  <a:pt x="91" y="374"/>
                </a:lnTo>
                <a:lnTo>
                  <a:pt x="93" y="368"/>
                </a:lnTo>
                <a:lnTo>
                  <a:pt x="97" y="362"/>
                </a:lnTo>
                <a:lnTo>
                  <a:pt x="101" y="356"/>
                </a:lnTo>
                <a:lnTo>
                  <a:pt x="101" y="356"/>
                </a:lnTo>
                <a:lnTo>
                  <a:pt x="102" y="363"/>
                </a:lnTo>
                <a:lnTo>
                  <a:pt x="104" y="365"/>
                </a:lnTo>
                <a:lnTo>
                  <a:pt x="107" y="368"/>
                </a:lnTo>
                <a:lnTo>
                  <a:pt x="107" y="368"/>
                </a:lnTo>
                <a:lnTo>
                  <a:pt x="107" y="363"/>
                </a:lnTo>
                <a:lnTo>
                  <a:pt x="107" y="362"/>
                </a:lnTo>
                <a:lnTo>
                  <a:pt x="108" y="363"/>
                </a:lnTo>
                <a:lnTo>
                  <a:pt x="109" y="365"/>
                </a:lnTo>
                <a:lnTo>
                  <a:pt x="112" y="368"/>
                </a:lnTo>
                <a:lnTo>
                  <a:pt x="112" y="368"/>
                </a:lnTo>
                <a:lnTo>
                  <a:pt x="112" y="364"/>
                </a:lnTo>
                <a:lnTo>
                  <a:pt x="113" y="362"/>
                </a:lnTo>
                <a:lnTo>
                  <a:pt x="114" y="360"/>
                </a:lnTo>
                <a:lnTo>
                  <a:pt x="115" y="360"/>
                </a:lnTo>
                <a:lnTo>
                  <a:pt x="120" y="362"/>
                </a:lnTo>
                <a:lnTo>
                  <a:pt x="121" y="363"/>
                </a:lnTo>
                <a:lnTo>
                  <a:pt x="123" y="362"/>
                </a:lnTo>
                <a:lnTo>
                  <a:pt x="123" y="362"/>
                </a:lnTo>
                <a:lnTo>
                  <a:pt x="121" y="366"/>
                </a:lnTo>
                <a:lnTo>
                  <a:pt x="119" y="370"/>
                </a:lnTo>
                <a:lnTo>
                  <a:pt x="113" y="379"/>
                </a:lnTo>
                <a:lnTo>
                  <a:pt x="103" y="383"/>
                </a:lnTo>
                <a:lnTo>
                  <a:pt x="93" y="387"/>
                </a:lnTo>
                <a:lnTo>
                  <a:pt x="82" y="389"/>
                </a:lnTo>
                <a:lnTo>
                  <a:pt x="72" y="388"/>
                </a:lnTo>
                <a:lnTo>
                  <a:pt x="61" y="386"/>
                </a:lnTo>
                <a:lnTo>
                  <a:pt x="50" y="381"/>
                </a:lnTo>
                <a:lnTo>
                  <a:pt x="50" y="381"/>
                </a:lnTo>
                <a:lnTo>
                  <a:pt x="44" y="387"/>
                </a:lnTo>
                <a:lnTo>
                  <a:pt x="36" y="392"/>
                </a:lnTo>
                <a:lnTo>
                  <a:pt x="28" y="396"/>
                </a:lnTo>
                <a:lnTo>
                  <a:pt x="19" y="398"/>
                </a:lnTo>
                <a:lnTo>
                  <a:pt x="19" y="398"/>
                </a:lnTo>
                <a:lnTo>
                  <a:pt x="29" y="404"/>
                </a:lnTo>
                <a:lnTo>
                  <a:pt x="40" y="409"/>
                </a:lnTo>
                <a:lnTo>
                  <a:pt x="51" y="414"/>
                </a:lnTo>
                <a:lnTo>
                  <a:pt x="63" y="417"/>
                </a:lnTo>
                <a:lnTo>
                  <a:pt x="87" y="425"/>
                </a:lnTo>
                <a:lnTo>
                  <a:pt x="98" y="430"/>
                </a:lnTo>
                <a:lnTo>
                  <a:pt x="109" y="434"/>
                </a:lnTo>
                <a:lnTo>
                  <a:pt x="109" y="434"/>
                </a:lnTo>
                <a:lnTo>
                  <a:pt x="107" y="431"/>
                </a:lnTo>
                <a:lnTo>
                  <a:pt x="103" y="427"/>
                </a:lnTo>
                <a:lnTo>
                  <a:pt x="93" y="422"/>
                </a:lnTo>
                <a:lnTo>
                  <a:pt x="84" y="419"/>
                </a:lnTo>
                <a:lnTo>
                  <a:pt x="72" y="415"/>
                </a:lnTo>
                <a:lnTo>
                  <a:pt x="61" y="411"/>
                </a:lnTo>
                <a:lnTo>
                  <a:pt x="51" y="408"/>
                </a:lnTo>
                <a:lnTo>
                  <a:pt x="47" y="405"/>
                </a:lnTo>
                <a:lnTo>
                  <a:pt x="45" y="403"/>
                </a:lnTo>
                <a:lnTo>
                  <a:pt x="42" y="399"/>
                </a:lnTo>
                <a:lnTo>
                  <a:pt x="41" y="396"/>
                </a:lnTo>
                <a:lnTo>
                  <a:pt x="41" y="396"/>
                </a:lnTo>
                <a:lnTo>
                  <a:pt x="50" y="399"/>
                </a:lnTo>
                <a:lnTo>
                  <a:pt x="57" y="403"/>
                </a:lnTo>
                <a:lnTo>
                  <a:pt x="66" y="404"/>
                </a:lnTo>
                <a:lnTo>
                  <a:pt x="75" y="405"/>
                </a:lnTo>
                <a:lnTo>
                  <a:pt x="95" y="403"/>
                </a:lnTo>
                <a:lnTo>
                  <a:pt x="114" y="400"/>
                </a:lnTo>
                <a:lnTo>
                  <a:pt x="135" y="398"/>
                </a:lnTo>
                <a:lnTo>
                  <a:pt x="144" y="397"/>
                </a:lnTo>
                <a:lnTo>
                  <a:pt x="154" y="397"/>
                </a:lnTo>
                <a:lnTo>
                  <a:pt x="164" y="398"/>
                </a:lnTo>
                <a:lnTo>
                  <a:pt x="173" y="400"/>
                </a:lnTo>
                <a:lnTo>
                  <a:pt x="182" y="404"/>
                </a:lnTo>
                <a:lnTo>
                  <a:pt x="190" y="409"/>
                </a:lnTo>
                <a:lnTo>
                  <a:pt x="190" y="409"/>
                </a:lnTo>
                <a:lnTo>
                  <a:pt x="183" y="408"/>
                </a:lnTo>
                <a:lnTo>
                  <a:pt x="180" y="405"/>
                </a:lnTo>
                <a:lnTo>
                  <a:pt x="178" y="405"/>
                </a:lnTo>
                <a:lnTo>
                  <a:pt x="177" y="405"/>
                </a:lnTo>
                <a:lnTo>
                  <a:pt x="176" y="409"/>
                </a:lnTo>
                <a:lnTo>
                  <a:pt x="176" y="409"/>
                </a:lnTo>
                <a:lnTo>
                  <a:pt x="170" y="406"/>
                </a:lnTo>
                <a:lnTo>
                  <a:pt x="164" y="405"/>
                </a:lnTo>
                <a:lnTo>
                  <a:pt x="156" y="404"/>
                </a:lnTo>
                <a:lnTo>
                  <a:pt x="148" y="405"/>
                </a:lnTo>
                <a:lnTo>
                  <a:pt x="132" y="408"/>
                </a:lnTo>
                <a:lnTo>
                  <a:pt x="118" y="409"/>
                </a:lnTo>
                <a:lnTo>
                  <a:pt x="118" y="409"/>
                </a:lnTo>
                <a:lnTo>
                  <a:pt x="109" y="410"/>
                </a:lnTo>
                <a:lnTo>
                  <a:pt x="104" y="410"/>
                </a:lnTo>
                <a:lnTo>
                  <a:pt x="99" y="413"/>
                </a:lnTo>
                <a:lnTo>
                  <a:pt x="95" y="417"/>
                </a:lnTo>
                <a:lnTo>
                  <a:pt x="95" y="417"/>
                </a:lnTo>
                <a:lnTo>
                  <a:pt x="103" y="421"/>
                </a:lnTo>
                <a:lnTo>
                  <a:pt x="109" y="425"/>
                </a:lnTo>
                <a:lnTo>
                  <a:pt x="124" y="434"/>
                </a:lnTo>
                <a:lnTo>
                  <a:pt x="138" y="444"/>
                </a:lnTo>
                <a:lnTo>
                  <a:pt x="146" y="448"/>
                </a:lnTo>
                <a:lnTo>
                  <a:pt x="154" y="451"/>
                </a:lnTo>
                <a:lnTo>
                  <a:pt x="154" y="451"/>
                </a:lnTo>
                <a:lnTo>
                  <a:pt x="164" y="453"/>
                </a:lnTo>
                <a:lnTo>
                  <a:pt x="175" y="454"/>
                </a:lnTo>
                <a:lnTo>
                  <a:pt x="184" y="454"/>
                </a:lnTo>
                <a:lnTo>
                  <a:pt x="189" y="455"/>
                </a:lnTo>
                <a:lnTo>
                  <a:pt x="193" y="457"/>
                </a:lnTo>
                <a:lnTo>
                  <a:pt x="193" y="457"/>
                </a:lnTo>
                <a:lnTo>
                  <a:pt x="193" y="455"/>
                </a:lnTo>
                <a:lnTo>
                  <a:pt x="192" y="454"/>
                </a:lnTo>
                <a:lnTo>
                  <a:pt x="192" y="453"/>
                </a:lnTo>
                <a:lnTo>
                  <a:pt x="193" y="451"/>
                </a:lnTo>
                <a:lnTo>
                  <a:pt x="193" y="451"/>
                </a:lnTo>
                <a:lnTo>
                  <a:pt x="210" y="456"/>
                </a:lnTo>
                <a:lnTo>
                  <a:pt x="227" y="460"/>
                </a:lnTo>
                <a:lnTo>
                  <a:pt x="245" y="460"/>
                </a:lnTo>
                <a:lnTo>
                  <a:pt x="262" y="459"/>
                </a:lnTo>
                <a:lnTo>
                  <a:pt x="269" y="457"/>
                </a:lnTo>
                <a:lnTo>
                  <a:pt x="277" y="455"/>
                </a:lnTo>
                <a:lnTo>
                  <a:pt x="284" y="451"/>
                </a:lnTo>
                <a:lnTo>
                  <a:pt x="290" y="448"/>
                </a:lnTo>
                <a:lnTo>
                  <a:pt x="295" y="443"/>
                </a:lnTo>
                <a:lnTo>
                  <a:pt x="298" y="437"/>
                </a:lnTo>
                <a:lnTo>
                  <a:pt x="301" y="431"/>
                </a:lnTo>
                <a:lnTo>
                  <a:pt x="302" y="423"/>
                </a:lnTo>
                <a:lnTo>
                  <a:pt x="302" y="423"/>
                </a:lnTo>
                <a:lnTo>
                  <a:pt x="303" y="417"/>
                </a:lnTo>
                <a:lnTo>
                  <a:pt x="302" y="411"/>
                </a:lnTo>
                <a:lnTo>
                  <a:pt x="300" y="400"/>
                </a:lnTo>
                <a:lnTo>
                  <a:pt x="295" y="391"/>
                </a:lnTo>
                <a:lnTo>
                  <a:pt x="289" y="382"/>
                </a:lnTo>
                <a:lnTo>
                  <a:pt x="281" y="375"/>
                </a:lnTo>
                <a:lnTo>
                  <a:pt x="273" y="368"/>
                </a:lnTo>
                <a:lnTo>
                  <a:pt x="264" y="363"/>
                </a:lnTo>
                <a:lnTo>
                  <a:pt x="257" y="359"/>
                </a:lnTo>
                <a:lnTo>
                  <a:pt x="257" y="359"/>
                </a:lnTo>
                <a:lnTo>
                  <a:pt x="251" y="357"/>
                </a:lnTo>
                <a:lnTo>
                  <a:pt x="244" y="356"/>
                </a:lnTo>
                <a:lnTo>
                  <a:pt x="237" y="353"/>
                </a:lnTo>
                <a:lnTo>
                  <a:pt x="234" y="351"/>
                </a:lnTo>
                <a:lnTo>
                  <a:pt x="233" y="348"/>
                </a:lnTo>
                <a:lnTo>
                  <a:pt x="233" y="348"/>
                </a:lnTo>
                <a:lnTo>
                  <a:pt x="240" y="348"/>
                </a:lnTo>
                <a:lnTo>
                  <a:pt x="246" y="349"/>
                </a:lnTo>
                <a:lnTo>
                  <a:pt x="260" y="354"/>
                </a:lnTo>
                <a:lnTo>
                  <a:pt x="273" y="360"/>
                </a:lnTo>
                <a:lnTo>
                  <a:pt x="285" y="368"/>
                </a:lnTo>
                <a:lnTo>
                  <a:pt x="296" y="374"/>
                </a:lnTo>
                <a:lnTo>
                  <a:pt x="308" y="379"/>
                </a:lnTo>
                <a:lnTo>
                  <a:pt x="314" y="380"/>
                </a:lnTo>
                <a:lnTo>
                  <a:pt x="320" y="380"/>
                </a:lnTo>
                <a:lnTo>
                  <a:pt x="326" y="379"/>
                </a:lnTo>
                <a:lnTo>
                  <a:pt x="334" y="376"/>
                </a:lnTo>
                <a:lnTo>
                  <a:pt x="334" y="376"/>
                </a:lnTo>
                <a:lnTo>
                  <a:pt x="325" y="376"/>
                </a:lnTo>
                <a:lnTo>
                  <a:pt x="317" y="375"/>
                </a:lnTo>
                <a:lnTo>
                  <a:pt x="309" y="372"/>
                </a:lnTo>
                <a:lnTo>
                  <a:pt x="302" y="368"/>
                </a:lnTo>
                <a:lnTo>
                  <a:pt x="295" y="363"/>
                </a:lnTo>
                <a:lnTo>
                  <a:pt x="290" y="357"/>
                </a:lnTo>
                <a:lnTo>
                  <a:pt x="285" y="352"/>
                </a:lnTo>
                <a:lnTo>
                  <a:pt x="283" y="348"/>
                </a:lnTo>
                <a:lnTo>
                  <a:pt x="283" y="348"/>
                </a:lnTo>
                <a:lnTo>
                  <a:pt x="280" y="351"/>
                </a:lnTo>
                <a:lnTo>
                  <a:pt x="277" y="352"/>
                </a:lnTo>
                <a:lnTo>
                  <a:pt x="273" y="352"/>
                </a:lnTo>
                <a:lnTo>
                  <a:pt x="268" y="351"/>
                </a:lnTo>
                <a:lnTo>
                  <a:pt x="261" y="348"/>
                </a:lnTo>
                <a:lnTo>
                  <a:pt x="257" y="347"/>
                </a:lnTo>
                <a:lnTo>
                  <a:pt x="255" y="348"/>
                </a:lnTo>
                <a:lnTo>
                  <a:pt x="255" y="348"/>
                </a:lnTo>
                <a:lnTo>
                  <a:pt x="254" y="346"/>
                </a:lnTo>
                <a:lnTo>
                  <a:pt x="252" y="345"/>
                </a:lnTo>
                <a:lnTo>
                  <a:pt x="247" y="345"/>
                </a:lnTo>
                <a:lnTo>
                  <a:pt x="241" y="343"/>
                </a:lnTo>
                <a:lnTo>
                  <a:pt x="234" y="345"/>
                </a:lnTo>
                <a:lnTo>
                  <a:pt x="217" y="347"/>
                </a:lnTo>
                <a:lnTo>
                  <a:pt x="204" y="348"/>
                </a:lnTo>
                <a:lnTo>
                  <a:pt x="204" y="348"/>
                </a:lnTo>
                <a:lnTo>
                  <a:pt x="207" y="345"/>
                </a:lnTo>
                <a:lnTo>
                  <a:pt x="211" y="343"/>
                </a:lnTo>
                <a:lnTo>
                  <a:pt x="218" y="340"/>
                </a:lnTo>
                <a:lnTo>
                  <a:pt x="227" y="339"/>
                </a:lnTo>
                <a:lnTo>
                  <a:pt x="237" y="337"/>
                </a:lnTo>
                <a:lnTo>
                  <a:pt x="245" y="337"/>
                </a:lnTo>
                <a:lnTo>
                  <a:pt x="252" y="336"/>
                </a:lnTo>
                <a:lnTo>
                  <a:pt x="257" y="335"/>
                </a:lnTo>
                <a:lnTo>
                  <a:pt x="260" y="332"/>
                </a:lnTo>
                <a:lnTo>
                  <a:pt x="261" y="331"/>
                </a:lnTo>
                <a:lnTo>
                  <a:pt x="261" y="331"/>
                </a:lnTo>
                <a:lnTo>
                  <a:pt x="262" y="332"/>
                </a:lnTo>
                <a:lnTo>
                  <a:pt x="264" y="334"/>
                </a:lnTo>
                <a:lnTo>
                  <a:pt x="267" y="335"/>
                </a:lnTo>
                <a:lnTo>
                  <a:pt x="269" y="336"/>
                </a:lnTo>
                <a:lnTo>
                  <a:pt x="269" y="336"/>
                </a:lnTo>
                <a:lnTo>
                  <a:pt x="267" y="334"/>
                </a:lnTo>
                <a:lnTo>
                  <a:pt x="267" y="331"/>
                </a:lnTo>
                <a:lnTo>
                  <a:pt x="269" y="331"/>
                </a:lnTo>
                <a:lnTo>
                  <a:pt x="274" y="331"/>
                </a:lnTo>
                <a:lnTo>
                  <a:pt x="274" y="331"/>
                </a:lnTo>
                <a:lnTo>
                  <a:pt x="275" y="332"/>
                </a:lnTo>
                <a:lnTo>
                  <a:pt x="277" y="335"/>
                </a:lnTo>
                <a:lnTo>
                  <a:pt x="283" y="336"/>
                </a:lnTo>
                <a:lnTo>
                  <a:pt x="286" y="337"/>
                </a:lnTo>
                <a:lnTo>
                  <a:pt x="289" y="339"/>
                </a:lnTo>
                <a:lnTo>
                  <a:pt x="291" y="341"/>
                </a:lnTo>
                <a:lnTo>
                  <a:pt x="291" y="345"/>
                </a:lnTo>
                <a:lnTo>
                  <a:pt x="291" y="345"/>
                </a:lnTo>
                <a:lnTo>
                  <a:pt x="292" y="342"/>
                </a:lnTo>
                <a:lnTo>
                  <a:pt x="295" y="342"/>
                </a:lnTo>
                <a:lnTo>
                  <a:pt x="298" y="345"/>
                </a:lnTo>
                <a:lnTo>
                  <a:pt x="303" y="347"/>
                </a:lnTo>
                <a:lnTo>
                  <a:pt x="304" y="347"/>
                </a:lnTo>
                <a:lnTo>
                  <a:pt x="306" y="345"/>
                </a:lnTo>
                <a:lnTo>
                  <a:pt x="306" y="345"/>
                </a:lnTo>
                <a:lnTo>
                  <a:pt x="300" y="342"/>
                </a:lnTo>
                <a:lnTo>
                  <a:pt x="294" y="339"/>
                </a:lnTo>
                <a:lnTo>
                  <a:pt x="290" y="336"/>
                </a:lnTo>
                <a:lnTo>
                  <a:pt x="291" y="336"/>
                </a:lnTo>
                <a:lnTo>
                  <a:pt x="291" y="336"/>
                </a:lnTo>
                <a:lnTo>
                  <a:pt x="297" y="337"/>
                </a:lnTo>
                <a:lnTo>
                  <a:pt x="302" y="340"/>
                </a:lnTo>
                <a:lnTo>
                  <a:pt x="307" y="342"/>
                </a:lnTo>
                <a:lnTo>
                  <a:pt x="311" y="345"/>
                </a:lnTo>
                <a:lnTo>
                  <a:pt x="315" y="351"/>
                </a:lnTo>
                <a:lnTo>
                  <a:pt x="319" y="354"/>
                </a:lnTo>
                <a:lnTo>
                  <a:pt x="323" y="356"/>
                </a:lnTo>
                <a:lnTo>
                  <a:pt x="323" y="356"/>
                </a:lnTo>
                <a:lnTo>
                  <a:pt x="321" y="354"/>
                </a:lnTo>
                <a:lnTo>
                  <a:pt x="319" y="353"/>
                </a:lnTo>
                <a:lnTo>
                  <a:pt x="318" y="352"/>
                </a:lnTo>
                <a:lnTo>
                  <a:pt x="317" y="351"/>
                </a:lnTo>
                <a:lnTo>
                  <a:pt x="317" y="351"/>
                </a:lnTo>
                <a:lnTo>
                  <a:pt x="321" y="352"/>
                </a:lnTo>
                <a:lnTo>
                  <a:pt x="325" y="354"/>
                </a:lnTo>
                <a:lnTo>
                  <a:pt x="330" y="359"/>
                </a:lnTo>
                <a:lnTo>
                  <a:pt x="335" y="365"/>
                </a:lnTo>
                <a:lnTo>
                  <a:pt x="340" y="368"/>
                </a:lnTo>
                <a:lnTo>
                  <a:pt x="344" y="370"/>
                </a:lnTo>
                <a:lnTo>
                  <a:pt x="344" y="370"/>
                </a:lnTo>
                <a:lnTo>
                  <a:pt x="343" y="368"/>
                </a:lnTo>
                <a:lnTo>
                  <a:pt x="342" y="365"/>
                </a:lnTo>
                <a:lnTo>
                  <a:pt x="337" y="363"/>
                </a:lnTo>
                <a:lnTo>
                  <a:pt x="332" y="359"/>
                </a:lnTo>
                <a:lnTo>
                  <a:pt x="328" y="356"/>
                </a:lnTo>
                <a:lnTo>
                  <a:pt x="328" y="356"/>
                </a:lnTo>
                <a:lnTo>
                  <a:pt x="331" y="356"/>
                </a:lnTo>
                <a:lnTo>
                  <a:pt x="335" y="357"/>
                </a:lnTo>
                <a:lnTo>
                  <a:pt x="341" y="360"/>
                </a:lnTo>
                <a:lnTo>
                  <a:pt x="346" y="364"/>
                </a:lnTo>
                <a:lnTo>
                  <a:pt x="348" y="363"/>
                </a:lnTo>
                <a:lnTo>
                  <a:pt x="351" y="362"/>
                </a:lnTo>
                <a:lnTo>
                  <a:pt x="351" y="362"/>
                </a:lnTo>
                <a:lnTo>
                  <a:pt x="348" y="362"/>
                </a:lnTo>
                <a:lnTo>
                  <a:pt x="346" y="362"/>
                </a:lnTo>
                <a:lnTo>
                  <a:pt x="342" y="359"/>
                </a:lnTo>
                <a:lnTo>
                  <a:pt x="342" y="358"/>
                </a:lnTo>
                <a:lnTo>
                  <a:pt x="342" y="357"/>
                </a:lnTo>
                <a:lnTo>
                  <a:pt x="344" y="356"/>
                </a:lnTo>
                <a:lnTo>
                  <a:pt x="347" y="356"/>
                </a:lnTo>
                <a:lnTo>
                  <a:pt x="347" y="356"/>
                </a:lnTo>
                <a:lnTo>
                  <a:pt x="348" y="356"/>
                </a:lnTo>
                <a:lnTo>
                  <a:pt x="348" y="356"/>
                </a:lnTo>
                <a:lnTo>
                  <a:pt x="351" y="359"/>
                </a:lnTo>
                <a:lnTo>
                  <a:pt x="352" y="360"/>
                </a:lnTo>
                <a:lnTo>
                  <a:pt x="354" y="360"/>
                </a:lnTo>
                <a:lnTo>
                  <a:pt x="355" y="359"/>
                </a:lnTo>
                <a:lnTo>
                  <a:pt x="355" y="356"/>
                </a:lnTo>
                <a:lnTo>
                  <a:pt x="355" y="356"/>
                </a:lnTo>
                <a:lnTo>
                  <a:pt x="355" y="359"/>
                </a:lnTo>
                <a:lnTo>
                  <a:pt x="357" y="363"/>
                </a:lnTo>
                <a:lnTo>
                  <a:pt x="358" y="365"/>
                </a:lnTo>
                <a:lnTo>
                  <a:pt x="361" y="366"/>
                </a:lnTo>
                <a:lnTo>
                  <a:pt x="366" y="369"/>
                </a:lnTo>
                <a:lnTo>
                  <a:pt x="368" y="370"/>
                </a:lnTo>
                <a:lnTo>
                  <a:pt x="366" y="370"/>
                </a:lnTo>
                <a:lnTo>
                  <a:pt x="366" y="370"/>
                </a:lnTo>
                <a:lnTo>
                  <a:pt x="365" y="372"/>
                </a:lnTo>
                <a:lnTo>
                  <a:pt x="364" y="374"/>
                </a:lnTo>
                <a:lnTo>
                  <a:pt x="360" y="370"/>
                </a:lnTo>
                <a:lnTo>
                  <a:pt x="355" y="368"/>
                </a:lnTo>
                <a:lnTo>
                  <a:pt x="354" y="368"/>
                </a:lnTo>
                <a:lnTo>
                  <a:pt x="353" y="370"/>
                </a:lnTo>
                <a:lnTo>
                  <a:pt x="353" y="370"/>
                </a:lnTo>
                <a:lnTo>
                  <a:pt x="357" y="370"/>
                </a:lnTo>
                <a:lnTo>
                  <a:pt x="359" y="371"/>
                </a:lnTo>
                <a:lnTo>
                  <a:pt x="360" y="374"/>
                </a:lnTo>
                <a:lnTo>
                  <a:pt x="361" y="376"/>
                </a:lnTo>
                <a:lnTo>
                  <a:pt x="361" y="376"/>
                </a:lnTo>
                <a:lnTo>
                  <a:pt x="354" y="376"/>
                </a:lnTo>
                <a:lnTo>
                  <a:pt x="348" y="379"/>
                </a:lnTo>
                <a:lnTo>
                  <a:pt x="343" y="381"/>
                </a:lnTo>
                <a:lnTo>
                  <a:pt x="338" y="385"/>
                </a:lnTo>
                <a:lnTo>
                  <a:pt x="338" y="385"/>
                </a:lnTo>
                <a:lnTo>
                  <a:pt x="354" y="383"/>
                </a:lnTo>
                <a:lnTo>
                  <a:pt x="370" y="382"/>
                </a:lnTo>
                <a:lnTo>
                  <a:pt x="377" y="382"/>
                </a:lnTo>
                <a:lnTo>
                  <a:pt x="385" y="381"/>
                </a:lnTo>
                <a:lnTo>
                  <a:pt x="389" y="379"/>
                </a:lnTo>
                <a:lnTo>
                  <a:pt x="395" y="376"/>
                </a:lnTo>
                <a:lnTo>
                  <a:pt x="395" y="376"/>
                </a:lnTo>
                <a:lnTo>
                  <a:pt x="393" y="366"/>
                </a:lnTo>
                <a:lnTo>
                  <a:pt x="388" y="357"/>
                </a:lnTo>
                <a:lnTo>
                  <a:pt x="383" y="347"/>
                </a:lnTo>
                <a:lnTo>
                  <a:pt x="377" y="337"/>
                </a:lnTo>
                <a:lnTo>
                  <a:pt x="371" y="328"/>
                </a:lnTo>
                <a:lnTo>
                  <a:pt x="363" y="319"/>
                </a:lnTo>
                <a:lnTo>
                  <a:pt x="354" y="311"/>
                </a:lnTo>
                <a:lnTo>
                  <a:pt x="344" y="302"/>
                </a:lnTo>
                <a:lnTo>
                  <a:pt x="334" y="295"/>
                </a:lnTo>
                <a:lnTo>
                  <a:pt x="323" y="288"/>
                </a:lnTo>
                <a:lnTo>
                  <a:pt x="312" y="282"/>
                </a:lnTo>
                <a:lnTo>
                  <a:pt x="298" y="277"/>
                </a:lnTo>
                <a:lnTo>
                  <a:pt x="286" y="272"/>
                </a:lnTo>
                <a:lnTo>
                  <a:pt x="273" y="268"/>
                </a:lnTo>
                <a:lnTo>
                  <a:pt x="260" y="266"/>
                </a:lnTo>
                <a:lnTo>
                  <a:pt x="246" y="263"/>
                </a:lnTo>
                <a:lnTo>
                  <a:pt x="246" y="263"/>
                </a:lnTo>
                <a:lnTo>
                  <a:pt x="229" y="263"/>
                </a:lnTo>
                <a:lnTo>
                  <a:pt x="212" y="265"/>
                </a:lnTo>
                <a:lnTo>
                  <a:pt x="195" y="268"/>
                </a:lnTo>
                <a:lnTo>
                  <a:pt x="180" y="273"/>
                </a:lnTo>
                <a:lnTo>
                  <a:pt x="167" y="279"/>
                </a:lnTo>
                <a:lnTo>
                  <a:pt x="161" y="283"/>
                </a:lnTo>
                <a:lnTo>
                  <a:pt x="158" y="288"/>
                </a:lnTo>
                <a:lnTo>
                  <a:pt x="154" y="292"/>
                </a:lnTo>
                <a:lnTo>
                  <a:pt x="152" y="297"/>
                </a:lnTo>
                <a:lnTo>
                  <a:pt x="150" y="302"/>
                </a:lnTo>
                <a:lnTo>
                  <a:pt x="152" y="308"/>
                </a:lnTo>
                <a:lnTo>
                  <a:pt x="152" y="308"/>
                </a:lnTo>
                <a:lnTo>
                  <a:pt x="144" y="312"/>
                </a:lnTo>
                <a:lnTo>
                  <a:pt x="138" y="317"/>
                </a:lnTo>
                <a:lnTo>
                  <a:pt x="133" y="323"/>
                </a:lnTo>
                <a:lnTo>
                  <a:pt x="129" y="328"/>
                </a:lnTo>
                <a:lnTo>
                  <a:pt x="129" y="328"/>
                </a:lnTo>
                <a:lnTo>
                  <a:pt x="129" y="324"/>
                </a:lnTo>
                <a:lnTo>
                  <a:pt x="131" y="319"/>
                </a:lnTo>
                <a:lnTo>
                  <a:pt x="137" y="313"/>
                </a:lnTo>
                <a:lnTo>
                  <a:pt x="142" y="308"/>
                </a:lnTo>
                <a:lnTo>
                  <a:pt x="143" y="306"/>
                </a:lnTo>
                <a:lnTo>
                  <a:pt x="143" y="303"/>
                </a:lnTo>
                <a:lnTo>
                  <a:pt x="143" y="303"/>
                </a:lnTo>
                <a:lnTo>
                  <a:pt x="136" y="308"/>
                </a:lnTo>
                <a:lnTo>
                  <a:pt x="131" y="313"/>
                </a:lnTo>
                <a:lnTo>
                  <a:pt x="125" y="319"/>
                </a:lnTo>
                <a:lnTo>
                  <a:pt x="121" y="320"/>
                </a:lnTo>
                <a:lnTo>
                  <a:pt x="118" y="323"/>
                </a:lnTo>
                <a:lnTo>
                  <a:pt x="118" y="323"/>
                </a:lnTo>
                <a:lnTo>
                  <a:pt x="115" y="314"/>
                </a:lnTo>
                <a:lnTo>
                  <a:pt x="114" y="307"/>
                </a:lnTo>
                <a:lnTo>
                  <a:pt x="114" y="292"/>
                </a:lnTo>
                <a:lnTo>
                  <a:pt x="116" y="279"/>
                </a:lnTo>
                <a:lnTo>
                  <a:pt x="120" y="266"/>
                </a:lnTo>
                <a:lnTo>
                  <a:pt x="130" y="242"/>
                </a:lnTo>
                <a:lnTo>
                  <a:pt x="133" y="228"/>
                </a:lnTo>
                <a:lnTo>
                  <a:pt x="137" y="216"/>
                </a:lnTo>
                <a:lnTo>
                  <a:pt x="137" y="216"/>
                </a:lnTo>
                <a:lnTo>
                  <a:pt x="137" y="211"/>
                </a:lnTo>
                <a:lnTo>
                  <a:pt x="138" y="209"/>
                </a:lnTo>
                <a:lnTo>
                  <a:pt x="139" y="208"/>
                </a:lnTo>
                <a:lnTo>
                  <a:pt x="139" y="209"/>
                </a:lnTo>
                <a:lnTo>
                  <a:pt x="139" y="214"/>
                </a:lnTo>
                <a:lnTo>
                  <a:pt x="139" y="214"/>
                </a:lnTo>
                <a:lnTo>
                  <a:pt x="139" y="226"/>
                </a:lnTo>
                <a:lnTo>
                  <a:pt x="138" y="237"/>
                </a:lnTo>
                <a:lnTo>
                  <a:pt x="135" y="248"/>
                </a:lnTo>
                <a:lnTo>
                  <a:pt x="130" y="257"/>
                </a:lnTo>
                <a:lnTo>
                  <a:pt x="126" y="267"/>
                </a:lnTo>
                <a:lnTo>
                  <a:pt x="124" y="277"/>
                </a:lnTo>
                <a:lnTo>
                  <a:pt x="123" y="286"/>
                </a:lnTo>
                <a:lnTo>
                  <a:pt x="123" y="297"/>
                </a:lnTo>
                <a:lnTo>
                  <a:pt x="123" y="297"/>
                </a:lnTo>
                <a:lnTo>
                  <a:pt x="126" y="294"/>
                </a:lnTo>
                <a:lnTo>
                  <a:pt x="127" y="289"/>
                </a:lnTo>
                <a:lnTo>
                  <a:pt x="129" y="284"/>
                </a:lnTo>
                <a:lnTo>
                  <a:pt x="129" y="278"/>
                </a:lnTo>
                <a:lnTo>
                  <a:pt x="129" y="278"/>
                </a:lnTo>
                <a:lnTo>
                  <a:pt x="132" y="277"/>
                </a:lnTo>
                <a:lnTo>
                  <a:pt x="135" y="278"/>
                </a:lnTo>
                <a:lnTo>
                  <a:pt x="136" y="279"/>
                </a:lnTo>
                <a:lnTo>
                  <a:pt x="136" y="282"/>
                </a:lnTo>
                <a:lnTo>
                  <a:pt x="137" y="286"/>
                </a:lnTo>
                <a:lnTo>
                  <a:pt x="138" y="288"/>
                </a:lnTo>
                <a:lnTo>
                  <a:pt x="139" y="289"/>
                </a:lnTo>
                <a:lnTo>
                  <a:pt x="139" y="289"/>
                </a:lnTo>
                <a:lnTo>
                  <a:pt x="142" y="285"/>
                </a:lnTo>
                <a:lnTo>
                  <a:pt x="142" y="282"/>
                </a:lnTo>
                <a:lnTo>
                  <a:pt x="142" y="273"/>
                </a:lnTo>
                <a:lnTo>
                  <a:pt x="141" y="268"/>
                </a:lnTo>
                <a:lnTo>
                  <a:pt x="143" y="268"/>
                </a:lnTo>
                <a:lnTo>
                  <a:pt x="146" y="272"/>
                </a:lnTo>
                <a:lnTo>
                  <a:pt x="146" y="272"/>
                </a:lnTo>
                <a:lnTo>
                  <a:pt x="147" y="268"/>
                </a:lnTo>
                <a:lnTo>
                  <a:pt x="146" y="265"/>
                </a:lnTo>
                <a:lnTo>
                  <a:pt x="143" y="260"/>
                </a:lnTo>
                <a:lnTo>
                  <a:pt x="141" y="255"/>
                </a:lnTo>
                <a:lnTo>
                  <a:pt x="141" y="254"/>
                </a:lnTo>
                <a:lnTo>
                  <a:pt x="143" y="252"/>
                </a:lnTo>
                <a:lnTo>
                  <a:pt x="143" y="252"/>
                </a:lnTo>
                <a:lnTo>
                  <a:pt x="143" y="255"/>
                </a:lnTo>
                <a:lnTo>
                  <a:pt x="144" y="256"/>
                </a:lnTo>
                <a:lnTo>
                  <a:pt x="148" y="258"/>
                </a:lnTo>
                <a:lnTo>
                  <a:pt x="148" y="258"/>
                </a:lnTo>
                <a:lnTo>
                  <a:pt x="144" y="250"/>
                </a:lnTo>
                <a:lnTo>
                  <a:pt x="143" y="246"/>
                </a:lnTo>
                <a:lnTo>
                  <a:pt x="144" y="244"/>
                </a:lnTo>
                <a:lnTo>
                  <a:pt x="146" y="244"/>
                </a:lnTo>
                <a:lnTo>
                  <a:pt x="146" y="244"/>
                </a:lnTo>
                <a:lnTo>
                  <a:pt x="148" y="249"/>
                </a:lnTo>
                <a:lnTo>
                  <a:pt x="152" y="252"/>
                </a:lnTo>
                <a:lnTo>
                  <a:pt x="152" y="252"/>
                </a:lnTo>
                <a:lnTo>
                  <a:pt x="149" y="238"/>
                </a:lnTo>
                <a:lnTo>
                  <a:pt x="148" y="232"/>
                </a:lnTo>
                <a:lnTo>
                  <a:pt x="148" y="227"/>
                </a:lnTo>
                <a:lnTo>
                  <a:pt x="148" y="227"/>
                </a:lnTo>
                <a:lnTo>
                  <a:pt x="149" y="229"/>
                </a:lnTo>
                <a:lnTo>
                  <a:pt x="150" y="231"/>
                </a:lnTo>
                <a:lnTo>
                  <a:pt x="154" y="233"/>
                </a:lnTo>
                <a:lnTo>
                  <a:pt x="154" y="233"/>
                </a:lnTo>
                <a:lnTo>
                  <a:pt x="154" y="231"/>
                </a:lnTo>
                <a:lnTo>
                  <a:pt x="154" y="228"/>
                </a:lnTo>
                <a:lnTo>
                  <a:pt x="150" y="225"/>
                </a:lnTo>
                <a:lnTo>
                  <a:pt x="149" y="223"/>
                </a:lnTo>
                <a:lnTo>
                  <a:pt x="148" y="222"/>
                </a:lnTo>
                <a:lnTo>
                  <a:pt x="149" y="221"/>
                </a:lnTo>
                <a:lnTo>
                  <a:pt x="152" y="218"/>
                </a:lnTo>
                <a:lnTo>
                  <a:pt x="152" y="218"/>
                </a:lnTo>
                <a:lnTo>
                  <a:pt x="152" y="222"/>
                </a:lnTo>
                <a:lnTo>
                  <a:pt x="153" y="225"/>
                </a:lnTo>
                <a:lnTo>
                  <a:pt x="154" y="226"/>
                </a:lnTo>
                <a:lnTo>
                  <a:pt x="156" y="227"/>
                </a:lnTo>
                <a:lnTo>
                  <a:pt x="156" y="227"/>
                </a:lnTo>
                <a:lnTo>
                  <a:pt x="155" y="220"/>
                </a:lnTo>
                <a:lnTo>
                  <a:pt x="154" y="211"/>
                </a:lnTo>
                <a:lnTo>
                  <a:pt x="155" y="193"/>
                </a:lnTo>
                <a:lnTo>
                  <a:pt x="158" y="174"/>
                </a:lnTo>
                <a:lnTo>
                  <a:pt x="161" y="153"/>
                </a:lnTo>
                <a:lnTo>
                  <a:pt x="166" y="132"/>
                </a:lnTo>
                <a:lnTo>
                  <a:pt x="169" y="113"/>
                </a:lnTo>
                <a:lnTo>
                  <a:pt x="170" y="94"/>
                </a:lnTo>
                <a:lnTo>
                  <a:pt x="170" y="84"/>
                </a:lnTo>
                <a:lnTo>
                  <a:pt x="167" y="75"/>
                </a:lnTo>
                <a:lnTo>
                  <a:pt x="167" y="75"/>
                </a:lnTo>
                <a:lnTo>
                  <a:pt x="171" y="78"/>
                </a:lnTo>
                <a:lnTo>
                  <a:pt x="172" y="77"/>
                </a:lnTo>
                <a:lnTo>
                  <a:pt x="171" y="73"/>
                </a:lnTo>
                <a:lnTo>
                  <a:pt x="169" y="66"/>
                </a:lnTo>
                <a:lnTo>
                  <a:pt x="169" y="63"/>
                </a:lnTo>
                <a:lnTo>
                  <a:pt x="171" y="62"/>
                </a:lnTo>
                <a:lnTo>
                  <a:pt x="171" y="62"/>
                </a:lnTo>
                <a:lnTo>
                  <a:pt x="172" y="64"/>
                </a:lnTo>
                <a:lnTo>
                  <a:pt x="175" y="68"/>
                </a:lnTo>
                <a:lnTo>
                  <a:pt x="177" y="69"/>
                </a:lnTo>
                <a:lnTo>
                  <a:pt x="178" y="69"/>
                </a:lnTo>
                <a:lnTo>
                  <a:pt x="180" y="68"/>
                </a:lnTo>
                <a:lnTo>
                  <a:pt x="180" y="68"/>
                </a:lnTo>
                <a:lnTo>
                  <a:pt x="178" y="63"/>
                </a:lnTo>
                <a:lnTo>
                  <a:pt x="177" y="55"/>
                </a:lnTo>
                <a:lnTo>
                  <a:pt x="177" y="46"/>
                </a:lnTo>
                <a:lnTo>
                  <a:pt x="177" y="43"/>
                </a:lnTo>
                <a:lnTo>
                  <a:pt x="180" y="39"/>
                </a:lnTo>
                <a:lnTo>
                  <a:pt x="180" y="39"/>
                </a:lnTo>
                <a:lnTo>
                  <a:pt x="181" y="44"/>
                </a:lnTo>
                <a:lnTo>
                  <a:pt x="182" y="46"/>
                </a:lnTo>
                <a:lnTo>
                  <a:pt x="183" y="49"/>
                </a:lnTo>
                <a:lnTo>
                  <a:pt x="186" y="49"/>
                </a:lnTo>
                <a:lnTo>
                  <a:pt x="189" y="51"/>
                </a:lnTo>
                <a:lnTo>
                  <a:pt x="192" y="54"/>
                </a:lnTo>
                <a:lnTo>
                  <a:pt x="193" y="56"/>
                </a:lnTo>
                <a:lnTo>
                  <a:pt x="193" y="56"/>
                </a:lnTo>
                <a:lnTo>
                  <a:pt x="193" y="50"/>
                </a:lnTo>
                <a:lnTo>
                  <a:pt x="194" y="46"/>
                </a:lnTo>
                <a:lnTo>
                  <a:pt x="197" y="45"/>
                </a:lnTo>
                <a:lnTo>
                  <a:pt x="197" y="45"/>
                </a:lnTo>
                <a:lnTo>
                  <a:pt x="195" y="52"/>
                </a:lnTo>
                <a:lnTo>
                  <a:pt x="197" y="58"/>
                </a:lnTo>
                <a:lnTo>
                  <a:pt x="198" y="64"/>
                </a:lnTo>
                <a:lnTo>
                  <a:pt x="199" y="66"/>
                </a:lnTo>
                <a:lnTo>
                  <a:pt x="201" y="68"/>
                </a:lnTo>
                <a:lnTo>
                  <a:pt x="201" y="68"/>
                </a:lnTo>
                <a:lnTo>
                  <a:pt x="201" y="63"/>
                </a:lnTo>
                <a:lnTo>
                  <a:pt x="201" y="57"/>
                </a:lnTo>
                <a:lnTo>
                  <a:pt x="201" y="52"/>
                </a:lnTo>
                <a:lnTo>
                  <a:pt x="203" y="51"/>
                </a:lnTo>
                <a:lnTo>
                  <a:pt x="204" y="51"/>
                </a:lnTo>
                <a:lnTo>
                  <a:pt x="204" y="51"/>
                </a:lnTo>
                <a:lnTo>
                  <a:pt x="206" y="58"/>
                </a:lnTo>
                <a:lnTo>
                  <a:pt x="209" y="67"/>
                </a:lnTo>
                <a:lnTo>
                  <a:pt x="211" y="74"/>
                </a:lnTo>
                <a:lnTo>
                  <a:pt x="212" y="77"/>
                </a:lnTo>
                <a:lnTo>
                  <a:pt x="216" y="79"/>
                </a:lnTo>
                <a:lnTo>
                  <a:pt x="216" y="79"/>
                </a:lnTo>
                <a:lnTo>
                  <a:pt x="235" y="79"/>
                </a:lnTo>
                <a:lnTo>
                  <a:pt x="235" y="79"/>
                </a:lnTo>
                <a:lnTo>
                  <a:pt x="235" y="68"/>
                </a:lnTo>
                <a:lnTo>
                  <a:pt x="235" y="68"/>
                </a:lnTo>
                <a:lnTo>
                  <a:pt x="240" y="72"/>
                </a:lnTo>
                <a:lnTo>
                  <a:pt x="245" y="74"/>
                </a:lnTo>
                <a:lnTo>
                  <a:pt x="255" y="75"/>
                </a:lnTo>
                <a:lnTo>
                  <a:pt x="255" y="75"/>
                </a:lnTo>
                <a:lnTo>
                  <a:pt x="246" y="80"/>
                </a:lnTo>
                <a:lnTo>
                  <a:pt x="245" y="81"/>
                </a:lnTo>
                <a:lnTo>
                  <a:pt x="244" y="83"/>
                </a:lnTo>
                <a:lnTo>
                  <a:pt x="245" y="85"/>
                </a:lnTo>
                <a:lnTo>
                  <a:pt x="246" y="87"/>
                </a:lnTo>
                <a:lnTo>
                  <a:pt x="246" y="87"/>
                </a:lnTo>
                <a:lnTo>
                  <a:pt x="238" y="86"/>
                </a:lnTo>
                <a:lnTo>
                  <a:pt x="232" y="86"/>
                </a:lnTo>
                <a:lnTo>
                  <a:pt x="228" y="86"/>
                </a:lnTo>
                <a:lnTo>
                  <a:pt x="226" y="87"/>
                </a:lnTo>
                <a:lnTo>
                  <a:pt x="223" y="90"/>
                </a:lnTo>
                <a:lnTo>
                  <a:pt x="221" y="92"/>
                </a:lnTo>
                <a:lnTo>
                  <a:pt x="221" y="92"/>
                </a:lnTo>
                <a:lnTo>
                  <a:pt x="243" y="94"/>
                </a:lnTo>
                <a:lnTo>
                  <a:pt x="263" y="96"/>
                </a:lnTo>
                <a:lnTo>
                  <a:pt x="263" y="96"/>
                </a:lnTo>
                <a:lnTo>
                  <a:pt x="264" y="91"/>
                </a:lnTo>
                <a:lnTo>
                  <a:pt x="266" y="86"/>
                </a:lnTo>
                <a:lnTo>
                  <a:pt x="264" y="77"/>
                </a:lnTo>
                <a:lnTo>
                  <a:pt x="264" y="68"/>
                </a:lnTo>
                <a:lnTo>
                  <a:pt x="264" y="63"/>
                </a:lnTo>
                <a:lnTo>
                  <a:pt x="266" y="60"/>
                </a:lnTo>
                <a:lnTo>
                  <a:pt x="266" y="60"/>
                </a:lnTo>
                <a:lnTo>
                  <a:pt x="266" y="55"/>
                </a:lnTo>
                <a:lnTo>
                  <a:pt x="266" y="50"/>
                </a:lnTo>
                <a:lnTo>
                  <a:pt x="266" y="46"/>
                </a:lnTo>
                <a:lnTo>
                  <a:pt x="267" y="45"/>
                </a:lnTo>
                <a:lnTo>
                  <a:pt x="269" y="45"/>
                </a:lnTo>
                <a:lnTo>
                  <a:pt x="269" y="45"/>
                </a:lnTo>
                <a:lnTo>
                  <a:pt x="269" y="96"/>
                </a:lnTo>
                <a:lnTo>
                  <a:pt x="269" y="96"/>
                </a:lnTo>
                <a:lnTo>
                  <a:pt x="275" y="96"/>
                </a:lnTo>
                <a:lnTo>
                  <a:pt x="280" y="98"/>
                </a:lnTo>
                <a:lnTo>
                  <a:pt x="280" y="98"/>
                </a:lnTo>
                <a:lnTo>
                  <a:pt x="283" y="92"/>
                </a:lnTo>
                <a:lnTo>
                  <a:pt x="284" y="85"/>
                </a:lnTo>
                <a:lnTo>
                  <a:pt x="285" y="67"/>
                </a:lnTo>
                <a:lnTo>
                  <a:pt x="285" y="49"/>
                </a:lnTo>
                <a:lnTo>
                  <a:pt x="286" y="41"/>
                </a:lnTo>
                <a:lnTo>
                  <a:pt x="289" y="34"/>
                </a:lnTo>
                <a:lnTo>
                  <a:pt x="289" y="34"/>
                </a:lnTo>
                <a:lnTo>
                  <a:pt x="290" y="40"/>
                </a:lnTo>
                <a:lnTo>
                  <a:pt x="290" y="47"/>
                </a:lnTo>
                <a:lnTo>
                  <a:pt x="289" y="63"/>
                </a:lnTo>
                <a:lnTo>
                  <a:pt x="287" y="73"/>
                </a:lnTo>
                <a:lnTo>
                  <a:pt x="287" y="80"/>
                </a:lnTo>
                <a:lnTo>
                  <a:pt x="289" y="89"/>
                </a:lnTo>
                <a:lnTo>
                  <a:pt x="291" y="96"/>
                </a:lnTo>
                <a:lnTo>
                  <a:pt x="291" y="96"/>
                </a:lnTo>
                <a:lnTo>
                  <a:pt x="295" y="94"/>
                </a:lnTo>
                <a:lnTo>
                  <a:pt x="298" y="91"/>
                </a:lnTo>
                <a:lnTo>
                  <a:pt x="300" y="89"/>
                </a:lnTo>
                <a:lnTo>
                  <a:pt x="302" y="85"/>
                </a:lnTo>
                <a:lnTo>
                  <a:pt x="303" y="75"/>
                </a:lnTo>
                <a:lnTo>
                  <a:pt x="303" y="66"/>
                </a:lnTo>
                <a:lnTo>
                  <a:pt x="303" y="45"/>
                </a:lnTo>
                <a:lnTo>
                  <a:pt x="304" y="35"/>
                </a:lnTo>
                <a:lnTo>
                  <a:pt x="306" y="32"/>
                </a:lnTo>
                <a:lnTo>
                  <a:pt x="308" y="28"/>
                </a:lnTo>
                <a:lnTo>
                  <a:pt x="308" y="28"/>
                </a:lnTo>
                <a:lnTo>
                  <a:pt x="311" y="34"/>
                </a:lnTo>
                <a:lnTo>
                  <a:pt x="311" y="41"/>
                </a:lnTo>
                <a:lnTo>
                  <a:pt x="311" y="49"/>
                </a:lnTo>
                <a:lnTo>
                  <a:pt x="309" y="56"/>
                </a:lnTo>
                <a:lnTo>
                  <a:pt x="308" y="64"/>
                </a:lnTo>
                <a:lnTo>
                  <a:pt x="308" y="72"/>
                </a:lnTo>
                <a:lnTo>
                  <a:pt x="308" y="78"/>
                </a:lnTo>
                <a:lnTo>
                  <a:pt x="311" y="84"/>
                </a:lnTo>
                <a:lnTo>
                  <a:pt x="311" y="84"/>
                </a:lnTo>
                <a:lnTo>
                  <a:pt x="313" y="81"/>
                </a:lnTo>
                <a:lnTo>
                  <a:pt x="314" y="78"/>
                </a:lnTo>
                <a:lnTo>
                  <a:pt x="317" y="71"/>
                </a:lnTo>
                <a:lnTo>
                  <a:pt x="317" y="62"/>
                </a:lnTo>
                <a:lnTo>
                  <a:pt x="317" y="52"/>
                </a:lnTo>
                <a:lnTo>
                  <a:pt x="315" y="34"/>
                </a:lnTo>
                <a:lnTo>
                  <a:pt x="315" y="26"/>
                </a:lnTo>
                <a:lnTo>
                  <a:pt x="317" y="20"/>
                </a:lnTo>
                <a:lnTo>
                  <a:pt x="317" y="20"/>
                </a:lnTo>
                <a:lnTo>
                  <a:pt x="320" y="32"/>
                </a:lnTo>
                <a:lnTo>
                  <a:pt x="321" y="45"/>
                </a:lnTo>
                <a:lnTo>
                  <a:pt x="321" y="58"/>
                </a:lnTo>
                <a:lnTo>
                  <a:pt x="319" y="72"/>
                </a:lnTo>
                <a:lnTo>
                  <a:pt x="317" y="86"/>
                </a:lnTo>
                <a:lnTo>
                  <a:pt x="313" y="98"/>
                </a:lnTo>
                <a:lnTo>
                  <a:pt x="309" y="111"/>
                </a:lnTo>
                <a:lnTo>
                  <a:pt x="306" y="120"/>
                </a:lnTo>
                <a:lnTo>
                  <a:pt x="306" y="120"/>
                </a:lnTo>
                <a:lnTo>
                  <a:pt x="278" y="120"/>
                </a:lnTo>
                <a:lnTo>
                  <a:pt x="278" y="120"/>
                </a:lnTo>
                <a:lnTo>
                  <a:pt x="274" y="118"/>
                </a:lnTo>
                <a:lnTo>
                  <a:pt x="270" y="114"/>
                </a:lnTo>
                <a:lnTo>
                  <a:pt x="262" y="111"/>
                </a:lnTo>
                <a:lnTo>
                  <a:pt x="252" y="108"/>
                </a:lnTo>
                <a:lnTo>
                  <a:pt x="241" y="106"/>
                </a:lnTo>
                <a:lnTo>
                  <a:pt x="232" y="103"/>
                </a:lnTo>
                <a:lnTo>
                  <a:pt x="222" y="101"/>
                </a:lnTo>
                <a:lnTo>
                  <a:pt x="218" y="98"/>
                </a:lnTo>
                <a:lnTo>
                  <a:pt x="215" y="95"/>
                </a:lnTo>
                <a:lnTo>
                  <a:pt x="212" y="91"/>
                </a:lnTo>
                <a:lnTo>
                  <a:pt x="210" y="87"/>
                </a:lnTo>
                <a:lnTo>
                  <a:pt x="210" y="87"/>
                </a:lnTo>
                <a:lnTo>
                  <a:pt x="198" y="90"/>
                </a:lnTo>
                <a:lnTo>
                  <a:pt x="184" y="92"/>
                </a:lnTo>
                <a:lnTo>
                  <a:pt x="184" y="92"/>
                </a:lnTo>
                <a:lnTo>
                  <a:pt x="181" y="102"/>
                </a:lnTo>
                <a:lnTo>
                  <a:pt x="177" y="113"/>
                </a:lnTo>
                <a:lnTo>
                  <a:pt x="173" y="124"/>
                </a:lnTo>
                <a:lnTo>
                  <a:pt x="171" y="135"/>
                </a:lnTo>
                <a:lnTo>
                  <a:pt x="169" y="147"/>
                </a:lnTo>
                <a:lnTo>
                  <a:pt x="169" y="160"/>
                </a:lnTo>
                <a:lnTo>
                  <a:pt x="167" y="174"/>
                </a:lnTo>
                <a:lnTo>
                  <a:pt x="167" y="188"/>
                </a:lnTo>
                <a:lnTo>
                  <a:pt x="167" y="188"/>
                </a:lnTo>
                <a:lnTo>
                  <a:pt x="169" y="211"/>
                </a:lnTo>
                <a:lnTo>
                  <a:pt x="169" y="232"/>
                </a:lnTo>
                <a:lnTo>
                  <a:pt x="167" y="252"/>
                </a:lnTo>
                <a:lnTo>
                  <a:pt x="165" y="262"/>
                </a:lnTo>
                <a:lnTo>
                  <a:pt x="163" y="272"/>
                </a:lnTo>
                <a:lnTo>
                  <a:pt x="163" y="272"/>
                </a:lnTo>
                <a:lnTo>
                  <a:pt x="173" y="266"/>
                </a:lnTo>
                <a:lnTo>
                  <a:pt x="186" y="261"/>
                </a:lnTo>
                <a:lnTo>
                  <a:pt x="199" y="257"/>
                </a:lnTo>
                <a:lnTo>
                  <a:pt x="213" y="256"/>
                </a:lnTo>
                <a:lnTo>
                  <a:pt x="229" y="256"/>
                </a:lnTo>
                <a:lnTo>
                  <a:pt x="245" y="256"/>
                </a:lnTo>
                <a:lnTo>
                  <a:pt x="278" y="258"/>
                </a:lnTo>
                <a:lnTo>
                  <a:pt x="278" y="258"/>
                </a:lnTo>
                <a:lnTo>
                  <a:pt x="285" y="252"/>
                </a:lnTo>
                <a:lnTo>
                  <a:pt x="295" y="249"/>
                </a:lnTo>
                <a:lnTo>
                  <a:pt x="303" y="245"/>
                </a:lnTo>
                <a:lnTo>
                  <a:pt x="313" y="243"/>
                </a:lnTo>
                <a:lnTo>
                  <a:pt x="324" y="242"/>
                </a:lnTo>
                <a:lnTo>
                  <a:pt x="334" y="242"/>
                </a:lnTo>
                <a:lnTo>
                  <a:pt x="343" y="243"/>
                </a:lnTo>
                <a:lnTo>
                  <a:pt x="354" y="244"/>
                </a:lnTo>
                <a:lnTo>
                  <a:pt x="364" y="246"/>
                </a:lnTo>
                <a:lnTo>
                  <a:pt x="374" y="250"/>
                </a:lnTo>
                <a:lnTo>
                  <a:pt x="382" y="254"/>
                </a:lnTo>
                <a:lnTo>
                  <a:pt x="392" y="258"/>
                </a:lnTo>
                <a:lnTo>
                  <a:pt x="399" y="263"/>
                </a:lnTo>
                <a:lnTo>
                  <a:pt x="406" y="268"/>
                </a:lnTo>
                <a:lnTo>
                  <a:pt x="412" y="274"/>
                </a:lnTo>
                <a:lnTo>
                  <a:pt x="417" y="280"/>
                </a:lnTo>
                <a:lnTo>
                  <a:pt x="417" y="280"/>
                </a:lnTo>
                <a:lnTo>
                  <a:pt x="405" y="272"/>
                </a:lnTo>
                <a:lnTo>
                  <a:pt x="391" y="263"/>
                </a:lnTo>
                <a:lnTo>
                  <a:pt x="374" y="256"/>
                </a:lnTo>
                <a:lnTo>
                  <a:pt x="354" y="252"/>
                </a:lnTo>
                <a:lnTo>
                  <a:pt x="346" y="250"/>
                </a:lnTo>
                <a:lnTo>
                  <a:pt x="336" y="250"/>
                </a:lnTo>
                <a:lnTo>
                  <a:pt x="326" y="250"/>
                </a:lnTo>
                <a:lnTo>
                  <a:pt x="318" y="251"/>
                </a:lnTo>
                <a:lnTo>
                  <a:pt x="309" y="254"/>
                </a:lnTo>
                <a:lnTo>
                  <a:pt x="301" y="256"/>
                </a:lnTo>
                <a:lnTo>
                  <a:pt x="292" y="261"/>
                </a:lnTo>
                <a:lnTo>
                  <a:pt x="285" y="267"/>
                </a:lnTo>
                <a:lnTo>
                  <a:pt x="285" y="267"/>
                </a:lnTo>
                <a:lnTo>
                  <a:pt x="311" y="273"/>
                </a:lnTo>
                <a:lnTo>
                  <a:pt x="325" y="278"/>
                </a:lnTo>
                <a:lnTo>
                  <a:pt x="325" y="278"/>
                </a:lnTo>
                <a:lnTo>
                  <a:pt x="325" y="279"/>
                </a:lnTo>
                <a:lnTo>
                  <a:pt x="328" y="282"/>
                </a:lnTo>
                <a:lnTo>
                  <a:pt x="335" y="286"/>
                </a:lnTo>
                <a:lnTo>
                  <a:pt x="344" y="290"/>
                </a:lnTo>
                <a:lnTo>
                  <a:pt x="351" y="295"/>
                </a:lnTo>
                <a:lnTo>
                  <a:pt x="351" y="295"/>
                </a:lnTo>
                <a:lnTo>
                  <a:pt x="360" y="303"/>
                </a:lnTo>
                <a:lnTo>
                  <a:pt x="370" y="313"/>
                </a:lnTo>
                <a:lnTo>
                  <a:pt x="389" y="334"/>
                </a:lnTo>
                <a:lnTo>
                  <a:pt x="398" y="343"/>
                </a:lnTo>
                <a:lnTo>
                  <a:pt x="408" y="352"/>
                </a:lnTo>
                <a:lnTo>
                  <a:pt x="417" y="360"/>
                </a:lnTo>
                <a:lnTo>
                  <a:pt x="428" y="368"/>
                </a:lnTo>
                <a:lnTo>
                  <a:pt x="428" y="368"/>
                </a:lnTo>
                <a:lnTo>
                  <a:pt x="423" y="368"/>
                </a:lnTo>
                <a:lnTo>
                  <a:pt x="423" y="368"/>
                </a:lnTo>
                <a:lnTo>
                  <a:pt x="425" y="369"/>
                </a:lnTo>
                <a:lnTo>
                  <a:pt x="427" y="370"/>
                </a:lnTo>
                <a:lnTo>
                  <a:pt x="428" y="372"/>
                </a:lnTo>
                <a:lnTo>
                  <a:pt x="428" y="372"/>
                </a:lnTo>
                <a:lnTo>
                  <a:pt x="426" y="374"/>
                </a:lnTo>
                <a:lnTo>
                  <a:pt x="425" y="374"/>
                </a:lnTo>
                <a:lnTo>
                  <a:pt x="421" y="371"/>
                </a:lnTo>
                <a:lnTo>
                  <a:pt x="418" y="370"/>
                </a:lnTo>
                <a:lnTo>
                  <a:pt x="417" y="371"/>
                </a:lnTo>
                <a:lnTo>
                  <a:pt x="417" y="372"/>
                </a:lnTo>
                <a:lnTo>
                  <a:pt x="417" y="372"/>
                </a:lnTo>
                <a:lnTo>
                  <a:pt x="423" y="376"/>
                </a:lnTo>
                <a:lnTo>
                  <a:pt x="428" y="379"/>
                </a:lnTo>
                <a:lnTo>
                  <a:pt x="434" y="381"/>
                </a:lnTo>
                <a:lnTo>
                  <a:pt x="440" y="385"/>
                </a:lnTo>
                <a:lnTo>
                  <a:pt x="440" y="385"/>
                </a:lnTo>
                <a:lnTo>
                  <a:pt x="438" y="385"/>
                </a:lnTo>
                <a:lnTo>
                  <a:pt x="435" y="385"/>
                </a:lnTo>
                <a:lnTo>
                  <a:pt x="432" y="383"/>
                </a:lnTo>
                <a:lnTo>
                  <a:pt x="429" y="381"/>
                </a:lnTo>
                <a:lnTo>
                  <a:pt x="429" y="382"/>
                </a:lnTo>
                <a:lnTo>
                  <a:pt x="428" y="385"/>
                </a:lnTo>
                <a:lnTo>
                  <a:pt x="428" y="385"/>
                </a:lnTo>
                <a:lnTo>
                  <a:pt x="433" y="386"/>
                </a:lnTo>
                <a:lnTo>
                  <a:pt x="439" y="388"/>
                </a:lnTo>
                <a:lnTo>
                  <a:pt x="444" y="389"/>
                </a:lnTo>
                <a:lnTo>
                  <a:pt x="444" y="391"/>
                </a:lnTo>
                <a:lnTo>
                  <a:pt x="443" y="392"/>
                </a:lnTo>
                <a:lnTo>
                  <a:pt x="443" y="392"/>
                </a:lnTo>
                <a:lnTo>
                  <a:pt x="437" y="389"/>
                </a:lnTo>
                <a:lnTo>
                  <a:pt x="433" y="389"/>
                </a:lnTo>
                <a:lnTo>
                  <a:pt x="432" y="391"/>
                </a:lnTo>
                <a:lnTo>
                  <a:pt x="432" y="392"/>
                </a:lnTo>
                <a:lnTo>
                  <a:pt x="432" y="392"/>
                </a:lnTo>
                <a:lnTo>
                  <a:pt x="437" y="393"/>
                </a:lnTo>
                <a:lnTo>
                  <a:pt x="440" y="396"/>
                </a:lnTo>
                <a:lnTo>
                  <a:pt x="442" y="397"/>
                </a:lnTo>
                <a:lnTo>
                  <a:pt x="440" y="398"/>
                </a:lnTo>
                <a:lnTo>
                  <a:pt x="437" y="400"/>
                </a:lnTo>
                <a:lnTo>
                  <a:pt x="437" y="400"/>
                </a:lnTo>
                <a:lnTo>
                  <a:pt x="442" y="399"/>
                </a:lnTo>
                <a:lnTo>
                  <a:pt x="445" y="399"/>
                </a:lnTo>
                <a:lnTo>
                  <a:pt x="451" y="400"/>
                </a:lnTo>
                <a:lnTo>
                  <a:pt x="452" y="400"/>
                </a:lnTo>
                <a:lnTo>
                  <a:pt x="451" y="402"/>
                </a:lnTo>
                <a:lnTo>
                  <a:pt x="450" y="403"/>
                </a:lnTo>
                <a:lnTo>
                  <a:pt x="445" y="404"/>
                </a:lnTo>
                <a:lnTo>
                  <a:pt x="445" y="404"/>
                </a:lnTo>
                <a:lnTo>
                  <a:pt x="457" y="409"/>
                </a:lnTo>
                <a:lnTo>
                  <a:pt x="471" y="413"/>
                </a:lnTo>
                <a:lnTo>
                  <a:pt x="471" y="413"/>
                </a:lnTo>
                <a:lnTo>
                  <a:pt x="471" y="414"/>
                </a:lnTo>
                <a:lnTo>
                  <a:pt x="469" y="414"/>
                </a:lnTo>
                <a:lnTo>
                  <a:pt x="465" y="414"/>
                </a:lnTo>
                <a:lnTo>
                  <a:pt x="452" y="410"/>
                </a:lnTo>
                <a:lnTo>
                  <a:pt x="439" y="405"/>
                </a:lnTo>
                <a:lnTo>
                  <a:pt x="434" y="404"/>
                </a:lnTo>
                <a:lnTo>
                  <a:pt x="432" y="404"/>
                </a:lnTo>
                <a:lnTo>
                  <a:pt x="432" y="404"/>
                </a:lnTo>
                <a:lnTo>
                  <a:pt x="455" y="415"/>
                </a:lnTo>
                <a:lnTo>
                  <a:pt x="466" y="422"/>
                </a:lnTo>
                <a:lnTo>
                  <a:pt x="477" y="430"/>
                </a:lnTo>
                <a:lnTo>
                  <a:pt x="477" y="430"/>
                </a:lnTo>
                <a:lnTo>
                  <a:pt x="468" y="427"/>
                </a:lnTo>
                <a:lnTo>
                  <a:pt x="462" y="423"/>
                </a:lnTo>
                <a:lnTo>
                  <a:pt x="455" y="420"/>
                </a:lnTo>
                <a:lnTo>
                  <a:pt x="448" y="417"/>
                </a:lnTo>
                <a:lnTo>
                  <a:pt x="448" y="417"/>
                </a:lnTo>
                <a:lnTo>
                  <a:pt x="450" y="421"/>
                </a:lnTo>
                <a:lnTo>
                  <a:pt x="454" y="423"/>
                </a:lnTo>
                <a:lnTo>
                  <a:pt x="461" y="428"/>
                </a:lnTo>
                <a:lnTo>
                  <a:pt x="468" y="432"/>
                </a:lnTo>
                <a:lnTo>
                  <a:pt x="471" y="434"/>
                </a:lnTo>
                <a:lnTo>
                  <a:pt x="473" y="437"/>
                </a:lnTo>
                <a:lnTo>
                  <a:pt x="473" y="437"/>
                </a:lnTo>
                <a:lnTo>
                  <a:pt x="471" y="437"/>
                </a:lnTo>
                <a:lnTo>
                  <a:pt x="467" y="436"/>
                </a:lnTo>
                <a:lnTo>
                  <a:pt x="461" y="431"/>
                </a:lnTo>
                <a:lnTo>
                  <a:pt x="455" y="428"/>
                </a:lnTo>
                <a:lnTo>
                  <a:pt x="452" y="427"/>
                </a:lnTo>
                <a:lnTo>
                  <a:pt x="451" y="430"/>
                </a:lnTo>
                <a:lnTo>
                  <a:pt x="451" y="430"/>
                </a:lnTo>
                <a:lnTo>
                  <a:pt x="468" y="439"/>
                </a:lnTo>
                <a:lnTo>
                  <a:pt x="485" y="451"/>
                </a:lnTo>
                <a:lnTo>
                  <a:pt x="485" y="451"/>
                </a:lnTo>
                <a:lnTo>
                  <a:pt x="474" y="446"/>
                </a:lnTo>
                <a:lnTo>
                  <a:pt x="466" y="442"/>
                </a:lnTo>
                <a:lnTo>
                  <a:pt x="448" y="432"/>
                </a:lnTo>
                <a:lnTo>
                  <a:pt x="448" y="432"/>
                </a:lnTo>
                <a:lnTo>
                  <a:pt x="451" y="437"/>
                </a:lnTo>
                <a:lnTo>
                  <a:pt x="456" y="440"/>
                </a:lnTo>
                <a:lnTo>
                  <a:pt x="466" y="448"/>
                </a:lnTo>
                <a:lnTo>
                  <a:pt x="475" y="455"/>
                </a:lnTo>
                <a:lnTo>
                  <a:pt x="478" y="459"/>
                </a:lnTo>
                <a:lnTo>
                  <a:pt x="479" y="462"/>
                </a:lnTo>
                <a:lnTo>
                  <a:pt x="479" y="462"/>
                </a:lnTo>
                <a:lnTo>
                  <a:pt x="473" y="459"/>
                </a:lnTo>
                <a:lnTo>
                  <a:pt x="467" y="453"/>
                </a:lnTo>
                <a:lnTo>
                  <a:pt x="461" y="449"/>
                </a:lnTo>
                <a:lnTo>
                  <a:pt x="459" y="448"/>
                </a:lnTo>
                <a:lnTo>
                  <a:pt x="456" y="449"/>
                </a:lnTo>
                <a:lnTo>
                  <a:pt x="456" y="449"/>
                </a:lnTo>
                <a:lnTo>
                  <a:pt x="472" y="461"/>
                </a:lnTo>
                <a:lnTo>
                  <a:pt x="479" y="468"/>
                </a:lnTo>
                <a:lnTo>
                  <a:pt x="479" y="468"/>
                </a:lnTo>
                <a:lnTo>
                  <a:pt x="475" y="467"/>
                </a:lnTo>
                <a:lnTo>
                  <a:pt x="473" y="466"/>
                </a:lnTo>
                <a:lnTo>
                  <a:pt x="469" y="462"/>
                </a:lnTo>
                <a:lnTo>
                  <a:pt x="465" y="459"/>
                </a:lnTo>
                <a:lnTo>
                  <a:pt x="462" y="457"/>
                </a:lnTo>
                <a:lnTo>
                  <a:pt x="460" y="457"/>
                </a:lnTo>
                <a:lnTo>
                  <a:pt x="460" y="457"/>
                </a:lnTo>
                <a:lnTo>
                  <a:pt x="467" y="468"/>
                </a:lnTo>
                <a:lnTo>
                  <a:pt x="471" y="472"/>
                </a:lnTo>
                <a:lnTo>
                  <a:pt x="477" y="477"/>
                </a:lnTo>
                <a:lnTo>
                  <a:pt x="477" y="477"/>
                </a:lnTo>
                <a:lnTo>
                  <a:pt x="474" y="477"/>
                </a:lnTo>
                <a:lnTo>
                  <a:pt x="472" y="477"/>
                </a:lnTo>
                <a:lnTo>
                  <a:pt x="469" y="473"/>
                </a:lnTo>
                <a:lnTo>
                  <a:pt x="467" y="471"/>
                </a:lnTo>
                <a:lnTo>
                  <a:pt x="466" y="472"/>
                </a:lnTo>
                <a:lnTo>
                  <a:pt x="465" y="473"/>
                </a:lnTo>
                <a:lnTo>
                  <a:pt x="465" y="473"/>
                </a:lnTo>
                <a:lnTo>
                  <a:pt x="473" y="479"/>
                </a:lnTo>
                <a:lnTo>
                  <a:pt x="473" y="482"/>
                </a:lnTo>
                <a:lnTo>
                  <a:pt x="473" y="483"/>
                </a:lnTo>
                <a:lnTo>
                  <a:pt x="473" y="484"/>
                </a:lnTo>
                <a:lnTo>
                  <a:pt x="473" y="487"/>
                </a:lnTo>
                <a:lnTo>
                  <a:pt x="475" y="489"/>
                </a:lnTo>
                <a:lnTo>
                  <a:pt x="479" y="494"/>
                </a:lnTo>
                <a:lnTo>
                  <a:pt x="479" y="494"/>
                </a:lnTo>
                <a:lnTo>
                  <a:pt x="474" y="491"/>
                </a:lnTo>
                <a:lnTo>
                  <a:pt x="472" y="491"/>
                </a:lnTo>
                <a:lnTo>
                  <a:pt x="471" y="494"/>
                </a:lnTo>
                <a:lnTo>
                  <a:pt x="472" y="497"/>
                </a:lnTo>
                <a:lnTo>
                  <a:pt x="473" y="507"/>
                </a:lnTo>
                <a:lnTo>
                  <a:pt x="473" y="511"/>
                </a:lnTo>
                <a:lnTo>
                  <a:pt x="471" y="513"/>
                </a:lnTo>
                <a:lnTo>
                  <a:pt x="471" y="513"/>
                </a:lnTo>
                <a:lnTo>
                  <a:pt x="462" y="493"/>
                </a:lnTo>
                <a:lnTo>
                  <a:pt x="454" y="473"/>
                </a:lnTo>
                <a:lnTo>
                  <a:pt x="445" y="454"/>
                </a:lnTo>
                <a:lnTo>
                  <a:pt x="435" y="434"/>
                </a:lnTo>
                <a:lnTo>
                  <a:pt x="431" y="426"/>
                </a:lnTo>
                <a:lnTo>
                  <a:pt x="425" y="419"/>
                </a:lnTo>
                <a:lnTo>
                  <a:pt x="418" y="411"/>
                </a:lnTo>
                <a:lnTo>
                  <a:pt x="411" y="405"/>
                </a:lnTo>
                <a:lnTo>
                  <a:pt x="403" y="399"/>
                </a:lnTo>
                <a:lnTo>
                  <a:pt x="394" y="396"/>
                </a:lnTo>
                <a:lnTo>
                  <a:pt x="383" y="392"/>
                </a:lnTo>
                <a:lnTo>
                  <a:pt x="372" y="389"/>
                </a:lnTo>
                <a:lnTo>
                  <a:pt x="372" y="389"/>
                </a:lnTo>
                <a:lnTo>
                  <a:pt x="360" y="388"/>
                </a:lnTo>
                <a:lnTo>
                  <a:pt x="348" y="389"/>
                </a:lnTo>
                <a:lnTo>
                  <a:pt x="323" y="389"/>
                </a:lnTo>
                <a:lnTo>
                  <a:pt x="323" y="389"/>
                </a:lnTo>
                <a:lnTo>
                  <a:pt x="319" y="388"/>
                </a:lnTo>
                <a:lnTo>
                  <a:pt x="314" y="387"/>
                </a:lnTo>
                <a:lnTo>
                  <a:pt x="311" y="387"/>
                </a:lnTo>
                <a:lnTo>
                  <a:pt x="309" y="387"/>
                </a:lnTo>
                <a:lnTo>
                  <a:pt x="307" y="389"/>
                </a:lnTo>
                <a:lnTo>
                  <a:pt x="306" y="392"/>
                </a:lnTo>
                <a:lnTo>
                  <a:pt x="306" y="392"/>
                </a:lnTo>
                <a:lnTo>
                  <a:pt x="307" y="398"/>
                </a:lnTo>
                <a:lnTo>
                  <a:pt x="309" y="403"/>
                </a:lnTo>
                <a:lnTo>
                  <a:pt x="312" y="406"/>
                </a:lnTo>
                <a:lnTo>
                  <a:pt x="315" y="409"/>
                </a:lnTo>
                <a:lnTo>
                  <a:pt x="324" y="414"/>
                </a:lnTo>
                <a:lnTo>
                  <a:pt x="334" y="417"/>
                </a:lnTo>
                <a:lnTo>
                  <a:pt x="334" y="417"/>
                </a:lnTo>
                <a:lnTo>
                  <a:pt x="330" y="419"/>
                </a:lnTo>
                <a:lnTo>
                  <a:pt x="329" y="420"/>
                </a:lnTo>
                <a:lnTo>
                  <a:pt x="328" y="421"/>
                </a:lnTo>
                <a:lnTo>
                  <a:pt x="328" y="421"/>
                </a:lnTo>
                <a:lnTo>
                  <a:pt x="330" y="421"/>
                </a:lnTo>
                <a:lnTo>
                  <a:pt x="332" y="421"/>
                </a:lnTo>
                <a:lnTo>
                  <a:pt x="337" y="419"/>
                </a:lnTo>
                <a:lnTo>
                  <a:pt x="340" y="417"/>
                </a:lnTo>
                <a:lnTo>
                  <a:pt x="341" y="419"/>
                </a:lnTo>
                <a:lnTo>
                  <a:pt x="342" y="420"/>
                </a:lnTo>
                <a:lnTo>
                  <a:pt x="342" y="423"/>
                </a:lnTo>
                <a:lnTo>
                  <a:pt x="342" y="423"/>
                </a:lnTo>
                <a:lnTo>
                  <a:pt x="341" y="426"/>
                </a:lnTo>
                <a:lnTo>
                  <a:pt x="340" y="426"/>
                </a:lnTo>
                <a:lnTo>
                  <a:pt x="335" y="426"/>
                </a:lnTo>
                <a:lnTo>
                  <a:pt x="330" y="426"/>
                </a:lnTo>
                <a:lnTo>
                  <a:pt x="328" y="427"/>
                </a:lnTo>
                <a:lnTo>
                  <a:pt x="328" y="430"/>
                </a:lnTo>
                <a:lnTo>
                  <a:pt x="328" y="430"/>
                </a:lnTo>
                <a:lnTo>
                  <a:pt x="334" y="428"/>
                </a:lnTo>
                <a:lnTo>
                  <a:pt x="338" y="430"/>
                </a:lnTo>
                <a:lnTo>
                  <a:pt x="342" y="431"/>
                </a:lnTo>
                <a:lnTo>
                  <a:pt x="344" y="432"/>
                </a:lnTo>
                <a:lnTo>
                  <a:pt x="348" y="436"/>
                </a:lnTo>
                <a:lnTo>
                  <a:pt x="352" y="438"/>
                </a:lnTo>
                <a:lnTo>
                  <a:pt x="355" y="440"/>
                </a:lnTo>
                <a:lnTo>
                  <a:pt x="355" y="440"/>
                </a:lnTo>
                <a:lnTo>
                  <a:pt x="352" y="439"/>
                </a:lnTo>
                <a:lnTo>
                  <a:pt x="347" y="439"/>
                </a:lnTo>
                <a:lnTo>
                  <a:pt x="337" y="440"/>
                </a:lnTo>
                <a:lnTo>
                  <a:pt x="330" y="442"/>
                </a:lnTo>
                <a:lnTo>
                  <a:pt x="326" y="442"/>
                </a:lnTo>
                <a:lnTo>
                  <a:pt x="325" y="440"/>
                </a:lnTo>
                <a:lnTo>
                  <a:pt x="325" y="440"/>
                </a:lnTo>
                <a:lnTo>
                  <a:pt x="329" y="440"/>
                </a:lnTo>
                <a:lnTo>
                  <a:pt x="330" y="439"/>
                </a:lnTo>
                <a:lnTo>
                  <a:pt x="330" y="438"/>
                </a:lnTo>
                <a:lnTo>
                  <a:pt x="329" y="437"/>
                </a:lnTo>
                <a:lnTo>
                  <a:pt x="325" y="433"/>
                </a:lnTo>
                <a:lnTo>
                  <a:pt x="323" y="432"/>
                </a:lnTo>
                <a:lnTo>
                  <a:pt x="323" y="432"/>
                </a:lnTo>
                <a:lnTo>
                  <a:pt x="321" y="437"/>
                </a:lnTo>
                <a:lnTo>
                  <a:pt x="320" y="444"/>
                </a:lnTo>
                <a:lnTo>
                  <a:pt x="319" y="453"/>
                </a:lnTo>
                <a:lnTo>
                  <a:pt x="319" y="462"/>
                </a:lnTo>
                <a:lnTo>
                  <a:pt x="319" y="462"/>
                </a:lnTo>
                <a:lnTo>
                  <a:pt x="321" y="472"/>
                </a:lnTo>
                <a:lnTo>
                  <a:pt x="324" y="482"/>
                </a:lnTo>
                <a:lnTo>
                  <a:pt x="329" y="490"/>
                </a:lnTo>
                <a:lnTo>
                  <a:pt x="332" y="497"/>
                </a:lnTo>
                <a:lnTo>
                  <a:pt x="344" y="512"/>
                </a:lnTo>
                <a:lnTo>
                  <a:pt x="357" y="525"/>
                </a:lnTo>
                <a:lnTo>
                  <a:pt x="370" y="537"/>
                </a:lnTo>
                <a:lnTo>
                  <a:pt x="383" y="547"/>
                </a:lnTo>
                <a:lnTo>
                  <a:pt x="394" y="557"/>
                </a:lnTo>
                <a:lnTo>
                  <a:pt x="404" y="567"/>
                </a:lnTo>
                <a:lnTo>
                  <a:pt x="404" y="567"/>
                </a:lnTo>
                <a:lnTo>
                  <a:pt x="403" y="564"/>
                </a:lnTo>
                <a:lnTo>
                  <a:pt x="401" y="564"/>
                </a:lnTo>
                <a:lnTo>
                  <a:pt x="400" y="567"/>
                </a:lnTo>
                <a:lnTo>
                  <a:pt x="400" y="567"/>
                </a:lnTo>
                <a:lnTo>
                  <a:pt x="401" y="568"/>
                </a:lnTo>
                <a:lnTo>
                  <a:pt x="405" y="569"/>
                </a:lnTo>
                <a:lnTo>
                  <a:pt x="412" y="571"/>
                </a:lnTo>
                <a:lnTo>
                  <a:pt x="417" y="573"/>
                </a:lnTo>
                <a:lnTo>
                  <a:pt x="418" y="574"/>
                </a:lnTo>
                <a:lnTo>
                  <a:pt x="417" y="575"/>
                </a:lnTo>
                <a:lnTo>
                  <a:pt x="417" y="575"/>
                </a:lnTo>
                <a:lnTo>
                  <a:pt x="412" y="574"/>
                </a:lnTo>
                <a:lnTo>
                  <a:pt x="408" y="573"/>
                </a:lnTo>
                <a:lnTo>
                  <a:pt x="398" y="568"/>
                </a:lnTo>
                <a:lnTo>
                  <a:pt x="395" y="565"/>
                </a:lnTo>
                <a:lnTo>
                  <a:pt x="393" y="562"/>
                </a:lnTo>
                <a:lnTo>
                  <a:pt x="392" y="558"/>
                </a:lnTo>
                <a:lnTo>
                  <a:pt x="392" y="554"/>
                </a:lnTo>
                <a:lnTo>
                  <a:pt x="392" y="554"/>
                </a:lnTo>
                <a:lnTo>
                  <a:pt x="383" y="553"/>
                </a:lnTo>
                <a:lnTo>
                  <a:pt x="376" y="550"/>
                </a:lnTo>
                <a:lnTo>
                  <a:pt x="369" y="546"/>
                </a:lnTo>
                <a:lnTo>
                  <a:pt x="361" y="541"/>
                </a:lnTo>
                <a:lnTo>
                  <a:pt x="354" y="536"/>
                </a:lnTo>
                <a:lnTo>
                  <a:pt x="348" y="530"/>
                </a:lnTo>
                <a:lnTo>
                  <a:pt x="337" y="516"/>
                </a:lnTo>
                <a:lnTo>
                  <a:pt x="326" y="500"/>
                </a:lnTo>
                <a:lnTo>
                  <a:pt x="317" y="484"/>
                </a:lnTo>
                <a:lnTo>
                  <a:pt x="309" y="466"/>
                </a:lnTo>
                <a:lnTo>
                  <a:pt x="302" y="449"/>
                </a:lnTo>
                <a:lnTo>
                  <a:pt x="302" y="449"/>
                </a:lnTo>
                <a:lnTo>
                  <a:pt x="280" y="460"/>
                </a:lnTo>
                <a:lnTo>
                  <a:pt x="257" y="470"/>
                </a:lnTo>
                <a:lnTo>
                  <a:pt x="245" y="473"/>
                </a:lnTo>
                <a:lnTo>
                  <a:pt x="233" y="477"/>
                </a:lnTo>
                <a:lnTo>
                  <a:pt x="221" y="478"/>
                </a:lnTo>
                <a:lnTo>
                  <a:pt x="207" y="479"/>
                </a:lnTo>
                <a:lnTo>
                  <a:pt x="207" y="479"/>
                </a:lnTo>
                <a:lnTo>
                  <a:pt x="190" y="479"/>
                </a:lnTo>
                <a:lnTo>
                  <a:pt x="176" y="477"/>
                </a:lnTo>
                <a:lnTo>
                  <a:pt x="164" y="473"/>
                </a:lnTo>
                <a:lnTo>
                  <a:pt x="153" y="468"/>
                </a:lnTo>
                <a:lnTo>
                  <a:pt x="143" y="462"/>
                </a:lnTo>
                <a:lnTo>
                  <a:pt x="133" y="456"/>
                </a:lnTo>
                <a:lnTo>
                  <a:pt x="112" y="443"/>
                </a:lnTo>
                <a:lnTo>
                  <a:pt x="112" y="443"/>
                </a:lnTo>
                <a:lnTo>
                  <a:pt x="98" y="437"/>
                </a:lnTo>
                <a:lnTo>
                  <a:pt x="84" y="431"/>
                </a:lnTo>
                <a:lnTo>
                  <a:pt x="52" y="422"/>
                </a:lnTo>
                <a:lnTo>
                  <a:pt x="38" y="417"/>
                </a:lnTo>
                <a:lnTo>
                  <a:pt x="24" y="413"/>
                </a:lnTo>
                <a:lnTo>
                  <a:pt x="12" y="405"/>
                </a:lnTo>
                <a:lnTo>
                  <a:pt x="2" y="398"/>
                </a:lnTo>
                <a:lnTo>
                  <a:pt x="2" y="398"/>
                </a:lnTo>
                <a:lnTo>
                  <a:pt x="2" y="394"/>
                </a:lnTo>
                <a:lnTo>
                  <a:pt x="1" y="393"/>
                </a:lnTo>
                <a:lnTo>
                  <a:pt x="0" y="392"/>
                </a:lnTo>
                <a:lnTo>
                  <a:pt x="0" y="392"/>
                </a:lnTo>
                <a:lnTo>
                  <a:pt x="4" y="366"/>
                </a:lnTo>
                <a:lnTo>
                  <a:pt x="6" y="337"/>
                </a:lnTo>
                <a:lnTo>
                  <a:pt x="7" y="307"/>
                </a:lnTo>
                <a:lnTo>
                  <a:pt x="11" y="274"/>
                </a:lnTo>
                <a:lnTo>
                  <a:pt x="11" y="274"/>
                </a:lnTo>
                <a:lnTo>
                  <a:pt x="15" y="256"/>
                </a:lnTo>
                <a:lnTo>
                  <a:pt x="19" y="238"/>
                </a:lnTo>
                <a:lnTo>
                  <a:pt x="27" y="220"/>
                </a:lnTo>
                <a:lnTo>
                  <a:pt x="35" y="203"/>
                </a:lnTo>
                <a:lnTo>
                  <a:pt x="45" y="185"/>
                </a:lnTo>
                <a:lnTo>
                  <a:pt x="55" y="166"/>
                </a:lnTo>
                <a:lnTo>
                  <a:pt x="75" y="132"/>
                </a:lnTo>
                <a:lnTo>
                  <a:pt x="75" y="132"/>
                </a:lnTo>
                <a:lnTo>
                  <a:pt x="89" y="113"/>
                </a:lnTo>
                <a:lnTo>
                  <a:pt x="101" y="97"/>
                </a:lnTo>
                <a:lnTo>
                  <a:pt x="112" y="83"/>
                </a:lnTo>
                <a:lnTo>
                  <a:pt x="123" y="68"/>
                </a:lnTo>
                <a:lnTo>
                  <a:pt x="123" y="68"/>
                </a:lnTo>
                <a:lnTo>
                  <a:pt x="133" y="52"/>
                </a:lnTo>
                <a:lnTo>
                  <a:pt x="141" y="41"/>
                </a:lnTo>
                <a:lnTo>
                  <a:pt x="144" y="37"/>
                </a:lnTo>
                <a:lnTo>
                  <a:pt x="149" y="33"/>
                </a:lnTo>
                <a:lnTo>
                  <a:pt x="165" y="23"/>
                </a:lnTo>
                <a:lnTo>
                  <a:pt x="165" y="23"/>
                </a:lnTo>
                <a:lnTo>
                  <a:pt x="178" y="13"/>
                </a:lnTo>
                <a:lnTo>
                  <a:pt x="186" y="9"/>
                </a:lnTo>
                <a:lnTo>
                  <a:pt x="190" y="6"/>
                </a:lnTo>
                <a:lnTo>
                  <a:pt x="190" y="6"/>
                </a:lnTo>
                <a:lnTo>
                  <a:pt x="204" y="1"/>
                </a:lnTo>
                <a:lnTo>
                  <a:pt x="217" y="0"/>
                </a:lnTo>
                <a:lnTo>
                  <a:pt x="230" y="0"/>
                </a:lnTo>
                <a:lnTo>
                  <a:pt x="244" y="1"/>
                </a:lnTo>
                <a:lnTo>
                  <a:pt x="256" y="4"/>
                </a:lnTo>
                <a:lnTo>
                  <a:pt x="269" y="7"/>
                </a:lnTo>
                <a:lnTo>
                  <a:pt x="294" y="15"/>
                </a:lnTo>
                <a:lnTo>
                  <a:pt x="294" y="15"/>
                </a:lnTo>
                <a:lnTo>
                  <a:pt x="280" y="15"/>
                </a:lnTo>
                <a:lnTo>
                  <a:pt x="267" y="15"/>
                </a:lnTo>
                <a:lnTo>
                  <a:pt x="244" y="11"/>
                </a:lnTo>
                <a:lnTo>
                  <a:pt x="220" y="9"/>
                </a:lnTo>
                <a:lnTo>
                  <a:pt x="207" y="9"/>
                </a:lnTo>
                <a:lnTo>
                  <a:pt x="193" y="9"/>
                </a:lnTo>
                <a:lnTo>
                  <a:pt x="193" y="9"/>
                </a:lnTo>
                <a:lnTo>
                  <a:pt x="192" y="11"/>
                </a:lnTo>
                <a:lnTo>
                  <a:pt x="189" y="13"/>
                </a:lnTo>
                <a:lnTo>
                  <a:pt x="184" y="17"/>
                </a:lnTo>
                <a:lnTo>
                  <a:pt x="180" y="21"/>
                </a:lnTo>
                <a:lnTo>
                  <a:pt x="177" y="22"/>
                </a:lnTo>
                <a:lnTo>
                  <a:pt x="176" y="26"/>
                </a:lnTo>
                <a:lnTo>
                  <a:pt x="176" y="26"/>
                </a:lnTo>
                <a:lnTo>
                  <a:pt x="166" y="27"/>
                </a:lnTo>
                <a:lnTo>
                  <a:pt x="158" y="29"/>
                </a:lnTo>
                <a:lnTo>
                  <a:pt x="152" y="34"/>
                </a:lnTo>
                <a:lnTo>
                  <a:pt x="146" y="39"/>
                </a:lnTo>
                <a:lnTo>
                  <a:pt x="141" y="45"/>
                </a:lnTo>
                <a:lnTo>
                  <a:pt x="137" y="52"/>
                </a:lnTo>
                <a:lnTo>
                  <a:pt x="129" y="68"/>
                </a:lnTo>
                <a:lnTo>
                  <a:pt x="129" y="68"/>
                </a:lnTo>
                <a:lnTo>
                  <a:pt x="107" y="109"/>
                </a:lnTo>
                <a:lnTo>
                  <a:pt x="96" y="130"/>
                </a:lnTo>
                <a:lnTo>
                  <a:pt x="84" y="148"/>
                </a:lnTo>
                <a:lnTo>
                  <a:pt x="84" y="148"/>
                </a:lnTo>
                <a:lnTo>
                  <a:pt x="64" y="177"/>
                </a:lnTo>
                <a:lnTo>
                  <a:pt x="45" y="203"/>
                </a:lnTo>
                <a:lnTo>
                  <a:pt x="38" y="216"/>
                </a:lnTo>
                <a:lnTo>
                  <a:pt x="30" y="229"/>
                </a:lnTo>
                <a:lnTo>
                  <a:pt x="24" y="242"/>
                </a:lnTo>
                <a:lnTo>
                  <a:pt x="19" y="255"/>
                </a:lnTo>
                <a:lnTo>
                  <a:pt x="19" y="255"/>
                </a:lnTo>
                <a:lnTo>
                  <a:pt x="18" y="262"/>
                </a:lnTo>
                <a:lnTo>
                  <a:pt x="17" y="269"/>
                </a:lnTo>
                <a:lnTo>
                  <a:pt x="17" y="283"/>
                </a:lnTo>
                <a:lnTo>
                  <a:pt x="17" y="297"/>
                </a:lnTo>
                <a:lnTo>
                  <a:pt x="17" y="311"/>
                </a:lnTo>
                <a:lnTo>
                  <a:pt x="17" y="311"/>
                </a:lnTo>
                <a:lnTo>
                  <a:pt x="16" y="320"/>
                </a:lnTo>
                <a:lnTo>
                  <a:pt x="13" y="329"/>
                </a:lnTo>
                <a:lnTo>
                  <a:pt x="8" y="347"/>
                </a:lnTo>
                <a:lnTo>
                  <a:pt x="7" y="357"/>
                </a:lnTo>
                <a:lnTo>
                  <a:pt x="6" y="366"/>
                </a:lnTo>
                <a:lnTo>
                  <a:pt x="7" y="375"/>
                </a:lnTo>
                <a:lnTo>
                  <a:pt x="11" y="385"/>
                </a:lnTo>
                <a:lnTo>
                  <a:pt x="11" y="385"/>
                </a:lnTo>
                <a:lnTo>
                  <a:pt x="15" y="382"/>
                </a:lnTo>
                <a:lnTo>
                  <a:pt x="16" y="379"/>
                </a:lnTo>
                <a:lnTo>
                  <a:pt x="17" y="376"/>
                </a:lnTo>
                <a:lnTo>
                  <a:pt x="17" y="374"/>
                </a:lnTo>
                <a:lnTo>
                  <a:pt x="17" y="369"/>
                </a:lnTo>
                <a:lnTo>
                  <a:pt x="17" y="364"/>
                </a:lnTo>
                <a:lnTo>
                  <a:pt x="17" y="364"/>
                </a:lnTo>
                <a:lnTo>
                  <a:pt x="21" y="370"/>
                </a:lnTo>
                <a:lnTo>
                  <a:pt x="25" y="374"/>
                </a:lnTo>
                <a:lnTo>
                  <a:pt x="33" y="376"/>
                </a:lnTo>
                <a:lnTo>
                  <a:pt x="41" y="376"/>
                </a:lnTo>
                <a:lnTo>
                  <a:pt x="41" y="376"/>
                </a:lnTo>
                <a:close/>
                <a:moveTo>
                  <a:pt x="278" y="351"/>
                </a:moveTo>
                <a:lnTo>
                  <a:pt x="278" y="351"/>
                </a:lnTo>
                <a:lnTo>
                  <a:pt x="277" y="347"/>
                </a:lnTo>
                <a:lnTo>
                  <a:pt x="275" y="343"/>
                </a:lnTo>
                <a:lnTo>
                  <a:pt x="273" y="342"/>
                </a:lnTo>
                <a:lnTo>
                  <a:pt x="269" y="342"/>
                </a:lnTo>
                <a:lnTo>
                  <a:pt x="269" y="342"/>
                </a:lnTo>
                <a:lnTo>
                  <a:pt x="270" y="345"/>
                </a:lnTo>
                <a:lnTo>
                  <a:pt x="272" y="348"/>
                </a:lnTo>
                <a:lnTo>
                  <a:pt x="273" y="351"/>
                </a:lnTo>
                <a:lnTo>
                  <a:pt x="275" y="351"/>
                </a:lnTo>
                <a:lnTo>
                  <a:pt x="278" y="351"/>
                </a:lnTo>
                <a:lnTo>
                  <a:pt x="278" y="351"/>
                </a:lnTo>
                <a:close/>
                <a:moveTo>
                  <a:pt x="289" y="353"/>
                </a:moveTo>
                <a:lnTo>
                  <a:pt x="289" y="353"/>
                </a:lnTo>
                <a:lnTo>
                  <a:pt x="290" y="356"/>
                </a:lnTo>
                <a:lnTo>
                  <a:pt x="292" y="357"/>
                </a:lnTo>
                <a:lnTo>
                  <a:pt x="297" y="358"/>
                </a:lnTo>
                <a:lnTo>
                  <a:pt x="302" y="358"/>
                </a:lnTo>
                <a:lnTo>
                  <a:pt x="308" y="356"/>
                </a:lnTo>
                <a:lnTo>
                  <a:pt x="308" y="356"/>
                </a:lnTo>
                <a:lnTo>
                  <a:pt x="307" y="354"/>
                </a:lnTo>
                <a:lnTo>
                  <a:pt x="304" y="354"/>
                </a:lnTo>
                <a:lnTo>
                  <a:pt x="300" y="354"/>
                </a:lnTo>
                <a:lnTo>
                  <a:pt x="294" y="356"/>
                </a:lnTo>
                <a:lnTo>
                  <a:pt x="291" y="354"/>
                </a:lnTo>
                <a:lnTo>
                  <a:pt x="289" y="353"/>
                </a:lnTo>
                <a:lnTo>
                  <a:pt x="289" y="353"/>
                </a:lnTo>
                <a:close/>
              </a:path>
            </a:pathLst>
          </a:custGeom>
          <a:solidFill>
            <a:srgbClr val="F595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24"/>
          <p:cNvGrpSpPr/>
          <p:nvPr/>
        </p:nvGrpSpPr>
        <p:grpSpPr>
          <a:xfrm>
            <a:off x="433078" y="790705"/>
            <a:ext cx="1377933" cy="1321706"/>
            <a:chOff x="6084168" y="4342673"/>
            <a:chExt cx="1964232" cy="1884082"/>
          </a:xfrm>
        </p:grpSpPr>
        <p:sp>
          <p:nvSpPr>
            <p:cNvPr id="14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5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6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7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8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7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51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2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3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4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5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56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57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58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62" name="Text Box 8"/>
          <p:cNvSpPr txBox="1">
            <a:spLocks noChangeArrowheads="1"/>
          </p:cNvSpPr>
          <p:nvPr/>
        </p:nvSpPr>
        <p:spPr bwMode="auto">
          <a:xfrm>
            <a:off x="4534415" y="1963510"/>
            <a:ext cx="538930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قوت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3818" y="2725152"/>
            <a:ext cx="475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</a:t>
            </a:r>
            <a:r>
              <a:rPr lang="fa-IR" sz="2000" dirty="0">
                <a:cs typeface="B Zar" panose="00000400000000000000" pitchFamily="2" charset="-78"/>
              </a:rPr>
              <a:t>     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 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</a:t>
            </a:r>
            <a:r>
              <a:rPr lang="fa-IR" sz="2000" dirty="0">
                <a:cs typeface="B Zar" panose="00000400000000000000" pitchFamily="2" charset="-78"/>
              </a:rPr>
              <a:t>شما	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		محتوای </a:t>
            </a:r>
            <a:r>
              <a:rPr lang="fa-IR" sz="2000" dirty="0">
                <a:cs typeface="B Zar" panose="00000400000000000000" pitchFamily="2" charset="-78"/>
              </a:rPr>
              <a:t>مورد نظر شما       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</a:t>
            </a:r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742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17848" y="1357050"/>
            <a:ext cx="2555257" cy="2556830"/>
            <a:chOff x="2249040" y="1482202"/>
            <a:chExt cx="2555257" cy="2556830"/>
          </a:xfrm>
        </p:grpSpPr>
        <p:sp>
          <p:nvSpPr>
            <p:cNvPr id="3" name="Ellipse 66"/>
            <p:cNvSpPr/>
            <p:nvPr/>
          </p:nvSpPr>
          <p:spPr>
            <a:xfrm>
              <a:off x="2250049" y="1484784"/>
              <a:ext cx="2554248" cy="2554248"/>
            </a:xfrm>
            <a:prstGeom prst="ellipse">
              <a:avLst/>
            </a:prstGeom>
            <a:solidFill>
              <a:srgbClr val="FAB7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Freeform 65"/>
            <p:cNvSpPr>
              <a:spLocks/>
            </p:cNvSpPr>
            <p:nvPr/>
          </p:nvSpPr>
          <p:spPr bwMode="auto">
            <a:xfrm>
              <a:off x="2400032" y="1633194"/>
              <a:ext cx="644623" cy="662044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66"/>
            <p:cNvSpPr>
              <a:spLocks/>
            </p:cNvSpPr>
            <p:nvPr/>
          </p:nvSpPr>
          <p:spPr bwMode="auto">
            <a:xfrm>
              <a:off x="2249040" y="1482202"/>
              <a:ext cx="2485568" cy="2485569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67"/>
            <p:cNvSpPr>
              <a:spLocks/>
            </p:cNvSpPr>
            <p:nvPr/>
          </p:nvSpPr>
          <p:spPr bwMode="auto">
            <a:xfrm>
              <a:off x="2283884" y="1517046"/>
              <a:ext cx="795616" cy="801422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68"/>
            <p:cNvSpPr>
              <a:spLocks noEditPoints="1"/>
            </p:cNvSpPr>
            <p:nvPr/>
          </p:nvSpPr>
          <p:spPr bwMode="auto">
            <a:xfrm>
              <a:off x="2260655" y="1493817"/>
              <a:ext cx="871110" cy="847881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9"/>
            <p:cNvSpPr>
              <a:spLocks/>
            </p:cNvSpPr>
            <p:nvPr/>
          </p:nvSpPr>
          <p:spPr bwMode="auto">
            <a:xfrm>
              <a:off x="2301305" y="1540276"/>
              <a:ext cx="743347" cy="754962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0"/>
            <p:cNvSpPr>
              <a:spLocks/>
            </p:cNvSpPr>
            <p:nvPr/>
          </p:nvSpPr>
          <p:spPr bwMode="auto">
            <a:xfrm>
              <a:off x="2260655" y="1493817"/>
              <a:ext cx="871110" cy="847881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ZoneTexte 61"/>
            <p:cNvSpPr txBox="1"/>
            <p:nvPr/>
          </p:nvSpPr>
          <p:spPr>
            <a:xfrm>
              <a:off x="2434771" y="1484784"/>
              <a:ext cx="476413" cy="83099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4800" b="1" dirty="0">
                  <a:solidFill>
                    <a:schemeClr val="accent1">
                      <a:lumMod val="50000"/>
                    </a:schemeClr>
                  </a:solidFill>
                </a:rPr>
                <a:t>S</a:t>
              </a:r>
              <a:endParaRPr lang="fr-FR" sz="4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964848" y="2228772"/>
              <a:ext cx="1124650" cy="1328290"/>
            </a:xfrm>
            <a:custGeom>
              <a:avLst/>
              <a:gdLst>
                <a:gd name="T0" fmla="*/ 53 w 485"/>
                <a:gd name="T1" fmla="*/ 368 h 575"/>
                <a:gd name="T2" fmla="*/ 80 w 485"/>
                <a:gd name="T3" fmla="*/ 352 h 575"/>
                <a:gd name="T4" fmla="*/ 53 w 485"/>
                <a:gd name="T5" fmla="*/ 220 h 575"/>
                <a:gd name="T6" fmla="*/ 86 w 485"/>
                <a:gd name="T7" fmla="*/ 379 h 575"/>
                <a:gd name="T8" fmla="*/ 114 w 485"/>
                <a:gd name="T9" fmla="*/ 360 h 575"/>
                <a:gd name="T10" fmla="*/ 19 w 485"/>
                <a:gd name="T11" fmla="*/ 398 h 575"/>
                <a:gd name="T12" fmla="*/ 42 w 485"/>
                <a:gd name="T13" fmla="*/ 399 h 575"/>
                <a:gd name="T14" fmla="*/ 178 w 485"/>
                <a:gd name="T15" fmla="*/ 405 h 575"/>
                <a:gd name="T16" fmla="*/ 138 w 485"/>
                <a:gd name="T17" fmla="*/ 444 h 575"/>
                <a:gd name="T18" fmla="*/ 269 w 485"/>
                <a:gd name="T19" fmla="*/ 457 h 575"/>
                <a:gd name="T20" fmla="*/ 251 w 485"/>
                <a:gd name="T21" fmla="*/ 357 h 575"/>
                <a:gd name="T22" fmla="*/ 317 w 485"/>
                <a:gd name="T23" fmla="*/ 375 h 575"/>
                <a:gd name="T24" fmla="*/ 241 w 485"/>
                <a:gd name="T25" fmla="*/ 343 h 575"/>
                <a:gd name="T26" fmla="*/ 269 w 485"/>
                <a:gd name="T27" fmla="*/ 336 h 575"/>
                <a:gd name="T28" fmla="*/ 304 w 485"/>
                <a:gd name="T29" fmla="*/ 347 h 575"/>
                <a:gd name="T30" fmla="*/ 317 w 485"/>
                <a:gd name="T31" fmla="*/ 351 h 575"/>
                <a:gd name="T32" fmla="*/ 348 w 485"/>
                <a:gd name="T33" fmla="*/ 363 h 575"/>
                <a:gd name="T34" fmla="*/ 355 w 485"/>
                <a:gd name="T35" fmla="*/ 359 h 575"/>
                <a:gd name="T36" fmla="*/ 361 w 485"/>
                <a:gd name="T37" fmla="*/ 376 h 575"/>
                <a:gd name="T38" fmla="*/ 354 w 485"/>
                <a:gd name="T39" fmla="*/ 311 h 575"/>
                <a:gd name="T40" fmla="*/ 152 w 485"/>
                <a:gd name="T41" fmla="*/ 297 h 575"/>
                <a:gd name="T42" fmla="*/ 121 w 485"/>
                <a:gd name="T43" fmla="*/ 320 h 575"/>
                <a:gd name="T44" fmla="*/ 138 w 485"/>
                <a:gd name="T45" fmla="*/ 237 h 575"/>
                <a:gd name="T46" fmla="*/ 139 w 485"/>
                <a:gd name="T47" fmla="*/ 289 h 575"/>
                <a:gd name="T48" fmla="*/ 148 w 485"/>
                <a:gd name="T49" fmla="*/ 258 h 575"/>
                <a:gd name="T50" fmla="*/ 150 w 485"/>
                <a:gd name="T51" fmla="*/ 225 h 575"/>
                <a:gd name="T52" fmla="*/ 170 w 485"/>
                <a:gd name="T53" fmla="*/ 84 h 575"/>
                <a:gd name="T54" fmla="*/ 177 w 485"/>
                <a:gd name="T55" fmla="*/ 43 h 575"/>
                <a:gd name="T56" fmla="*/ 201 w 485"/>
                <a:gd name="T57" fmla="*/ 68 h 575"/>
                <a:gd name="T58" fmla="*/ 245 w 485"/>
                <a:gd name="T59" fmla="*/ 74 h 575"/>
                <a:gd name="T60" fmla="*/ 264 w 485"/>
                <a:gd name="T61" fmla="*/ 91 h 575"/>
                <a:gd name="T62" fmla="*/ 284 w 485"/>
                <a:gd name="T63" fmla="*/ 85 h 575"/>
                <a:gd name="T64" fmla="*/ 303 w 485"/>
                <a:gd name="T65" fmla="*/ 66 h 575"/>
                <a:gd name="T66" fmla="*/ 317 w 485"/>
                <a:gd name="T67" fmla="*/ 52 h 575"/>
                <a:gd name="T68" fmla="*/ 252 w 485"/>
                <a:gd name="T69" fmla="*/ 108 h 575"/>
                <a:gd name="T70" fmla="*/ 167 w 485"/>
                <a:gd name="T71" fmla="*/ 188 h 575"/>
                <a:gd name="T72" fmla="*/ 313 w 485"/>
                <a:gd name="T73" fmla="*/ 243 h 575"/>
                <a:gd name="T74" fmla="*/ 336 w 485"/>
                <a:gd name="T75" fmla="*/ 250 h 575"/>
                <a:gd name="T76" fmla="*/ 389 w 485"/>
                <a:gd name="T77" fmla="*/ 334 h 575"/>
                <a:gd name="T78" fmla="*/ 423 w 485"/>
                <a:gd name="T79" fmla="*/ 376 h 575"/>
                <a:gd name="T80" fmla="*/ 433 w 485"/>
                <a:gd name="T81" fmla="*/ 389 h 575"/>
                <a:gd name="T82" fmla="*/ 471 w 485"/>
                <a:gd name="T83" fmla="*/ 413 h 575"/>
                <a:gd name="T84" fmla="*/ 450 w 485"/>
                <a:gd name="T85" fmla="*/ 421 h 575"/>
                <a:gd name="T86" fmla="*/ 448 w 485"/>
                <a:gd name="T87" fmla="*/ 432 h 575"/>
                <a:gd name="T88" fmla="*/ 473 w 485"/>
                <a:gd name="T89" fmla="*/ 466 h 575"/>
                <a:gd name="T90" fmla="*/ 473 w 485"/>
                <a:gd name="T91" fmla="*/ 483 h 575"/>
                <a:gd name="T92" fmla="*/ 425 w 485"/>
                <a:gd name="T93" fmla="*/ 419 h 575"/>
                <a:gd name="T94" fmla="*/ 307 w 485"/>
                <a:gd name="T95" fmla="*/ 398 h 575"/>
                <a:gd name="T96" fmla="*/ 341 w 485"/>
                <a:gd name="T97" fmla="*/ 426 h 575"/>
                <a:gd name="T98" fmla="*/ 326 w 485"/>
                <a:gd name="T99" fmla="*/ 442 h 575"/>
                <a:gd name="T100" fmla="*/ 344 w 485"/>
                <a:gd name="T101" fmla="*/ 512 h 575"/>
                <a:gd name="T102" fmla="*/ 408 w 485"/>
                <a:gd name="T103" fmla="*/ 573 h 575"/>
                <a:gd name="T104" fmla="*/ 280 w 485"/>
                <a:gd name="T105" fmla="*/ 460 h 575"/>
                <a:gd name="T106" fmla="*/ 24 w 485"/>
                <a:gd name="T107" fmla="*/ 413 h 575"/>
                <a:gd name="T108" fmla="*/ 75 w 485"/>
                <a:gd name="T109" fmla="*/ 132 h 575"/>
                <a:gd name="T110" fmla="*/ 230 w 485"/>
                <a:gd name="T111" fmla="*/ 0 h 575"/>
                <a:gd name="T112" fmla="*/ 176 w 485"/>
                <a:gd name="T113" fmla="*/ 26 h 575"/>
                <a:gd name="T114" fmla="*/ 19 w 485"/>
                <a:gd name="T115" fmla="*/ 255 h 575"/>
                <a:gd name="T116" fmla="*/ 17 w 485"/>
                <a:gd name="T117" fmla="*/ 369 h 575"/>
                <a:gd name="T118" fmla="*/ 278 w 485"/>
                <a:gd name="T119" fmla="*/ 351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5" h="575">
                  <a:moveTo>
                    <a:pt x="41" y="376"/>
                  </a:moveTo>
                  <a:lnTo>
                    <a:pt x="41" y="376"/>
                  </a:lnTo>
                  <a:lnTo>
                    <a:pt x="45" y="366"/>
                  </a:lnTo>
                  <a:lnTo>
                    <a:pt x="47" y="356"/>
                  </a:lnTo>
                  <a:lnTo>
                    <a:pt x="47" y="345"/>
                  </a:lnTo>
                  <a:lnTo>
                    <a:pt x="47" y="334"/>
                  </a:lnTo>
                  <a:lnTo>
                    <a:pt x="47" y="334"/>
                  </a:lnTo>
                  <a:lnTo>
                    <a:pt x="46" y="326"/>
                  </a:lnTo>
                  <a:lnTo>
                    <a:pt x="45" y="318"/>
                  </a:lnTo>
                  <a:lnTo>
                    <a:pt x="41" y="303"/>
                  </a:lnTo>
                  <a:lnTo>
                    <a:pt x="41" y="296"/>
                  </a:lnTo>
                  <a:lnTo>
                    <a:pt x="41" y="289"/>
                  </a:lnTo>
                  <a:lnTo>
                    <a:pt x="44" y="283"/>
                  </a:lnTo>
                  <a:lnTo>
                    <a:pt x="47" y="278"/>
                  </a:lnTo>
                  <a:lnTo>
                    <a:pt x="47" y="278"/>
                  </a:lnTo>
                  <a:lnTo>
                    <a:pt x="47" y="302"/>
                  </a:lnTo>
                  <a:lnTo>
                    <a:pt x="50" y="326"/>
                  </a:lnTo>
                  <a:lnTo>
                    <a:pt x="52" y="348"/>
                  </a:lnTo>
                  <a:lnTo>
                    <a:pt x="53" y="368"/>
                  </a:lnTo>
                  <a:lnTo>
                    <a:pt x="53" y="368"/>
                  </a:lnTo>
                  <a:lnTo>
                    <a:pt x="53" y="364"/>
                  </a:lnTo>
                  <a:lnTo>
                    <a:pt x="55" y="363"/>
                  </a:lnTo>
                  <a:lnTo>
                    <a:pt x="56" y="363"/>
                  </a:lnTo>
                  <a:lnTo>
                    <a:pt x="58" y="364"/>
                  </a:lnTo>
                  <a:lnTo>
                    <a:pt x="58" y="364"/>
                  </a:lnTo>
                  <a:lnTo>
                    <a:pt x="58" y="358"/>
                  </a:lnTo>
                  <a:lnTo>
                    <a:pt x="57" y="353"/>
                  </a:lnTo>
                  <a:lnTo>
                    <a:pt x="57" y="349"/>
                  </a:lnTo>
                  <a:lnTo>
                    <a:pt x="58" y="345"/>
                  </a:lnTo>
                  <a:lnTo>
                    <a:pt x="58" y="345"/>
                  </a:lnTo>
                  <a:lnTo>
                    <a:pt x="59" y="348"/>
                  </a:lnTo>
                  <a:lnTo>
                    <a:pt x="61" y="351"/>
                  </a:lnTo>
                  <a:lnTo>
                    <a:pt x="62" y="353"/>
                  </a:lnTo>
                  <a:lnTo>
                    <a:pt x="64" y="354"/>
                  </a:lnTo>
                  <a:lnTo>
                    <a:pt x="70" y="356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0" y="352"/>
                  </a:lnTo>
                  <a:lnTo>
                    <a:pt x="80" y="347"/>
                  </a:lnTo>
                  <a:lnTo>
                    <a:pt x="80" y="337"/>
                  </a:lnTo>
                  <a:lnTo>
                    <a:pt x="76" y="330"/>
                  </a:lnTo>
                  <a:lnTo>
                    <a:pt x="73" y="322"/>
                  </a:lnTo>
                  <a:lnTo>
                    <a:pt x="62" y="306"/>
                  </a:lnTo>
                  <a:lnTo>
                    <a:pt x="57" y="297"/>
                  </a:lnTo>
                  <a:lnTo>
                    <a:pt x="53" y="289"/>
                  </a:lnTo>
                  <a:lnTo>
                    <a:pt x="53" y="289"/>
                  </a:lnTo>
                  <a:lnTo>
                    <a:pt x="50" y="277"/>
                  </a:lnTo>
                  <a:lnTo>
                    <a:pt x="49" y="265"/>
                  </a:lnTo>
                  <a:lnTo>
                    <a:pt x="47" y="252"/>
                  </a:lnTo>
                  <a:lnTo>
                    <a:pt x="49" y="242"/>
                  </a:lnTo>
                  <a:lnTo>
                    <a:pt x="50" y="229"/>
                  </a:lnTo>
                  <a:lnTo>
                    <a:pt x="52" y="218"/>
                  </a:lnTo>
                  <a:lnTo>
                    <a:pt x="55" y="209"/>
                  </a:lnTo>
                  <a:lnTo>
                    <a:pt x="58" y="199"/>
                  </a:lnTo>
                  <a:lnTo>
                    <a:pt x="58" y="199"/>
                  </a:lnTo>
                  <a:lnTo>
                    <a:pt x="56" y="210"/>
                  </a:lnTo>
                  <a:lnTo>
                    <a:pt x="53" y="220"/>
                  </a:lnTo>
                  <a:lnTo>
                    <a:pt x="53" y="231"/>
                  </a:lnTo>
                  <a:lnTo>
                    <a:pt x="52" y="240"/>
                  </a:lnTo>
                  <a:lnTo>
                    <a:pt x="55" y="258"/>
                  </a:lnTo>
                  <a:lnTo>
                    <a:pt x="58" y="277"/>
                  </a:lnTo>
                  <a:lnTo>
                    <a:pt x="64" y="295"/>
                  </a:lnTo>
                  <a:lnTo>
                    <a:pt x="72" y="311"/>
                  </a:lnTo>
                  <a:lnTo>
                    <a:pt x="79" y="325"/>
                  </a:lnTo>
                  <a:lnTo>
                    <a:pt x="86" y="340"/>
                  </a:lnTo>
                  <a:lnTo>
                    <a:pt x="86" y="340"/>
                  </a:lnTo>
                  <a:lnTo>
                    <a:pt x="85" y="345"/>
                  </a:lnTo>
                  <a:lnTo>
                    <a:pt x="84" y="352"/>
                  </a:lnTo>
                  <a:lnTo>
                    <a:pt x="84" y="359"/>
                  </a:lnTo>
                  <a:lnTo>
                    <a:pt x="81" y="364"/>
                  </a:lnTo>
                  <a:lnTo>
                    <a:pt x="81" y="364"/>
                  </a:lnTo>
                  <a:lnTo>
                    <a:pt x="84" y="364"/>
                  </a:lnTo>
                  <a:lnTo>
                    <a:pt x="86" y="365"/>
                  </a:lnTo>
                  <a:lnTo>
                    <a:pt x="87" y="366"/>
                  </a:lnTo>
                  <a:lnTo>
                    <a:pt x="87" y="369"/>
                  </a:lnTo>
                  <a:lnTo>
                    <a:pt x="86" y="379"/>
                  </a:lnTo>
                  <a:lnTo>
                    <a:pt x="86" y="379"/>
                  </a:lnTo>
                  <a:lnTo>
                    <a:pt x="91" y="374"/>
                  </a:lnTo>
                  <a:lnTo>
                    <a:pt x="93" y="368"/>
                  </a:lnTo>
                  <a:lnTo>
                    <a:pt x="97" y="362"/>
                  </a:lnTo>
                  <a:lnTo>
                    <a:pt x="101" y="356"/>
                  </a:lnTo>
                  <a:lnTo>
                    <a:pt x="101" y="356"/>
                  </a:lnTo>
                  <a:lnTo>
                    <a:pt x="102" y="363"/>
                  </a:lnTo>
                  <a:lnTo>
                    <a:pt x="104" y="365"/>
                  </a:lnTo>
                  <a:lnTo>
                    <a:pt x="107" y="368"/>
                  </a:lnTo>
                  <a:lnTo>
                    <a:pt x="107" y="368"/>
                  </a:lnTo>
                  <a:lnTo>
                    <a:pt x="107" y="363"/>
                  </a:lnTo>
                  <a:lnTo>
                    <a:pt x="107" y="362"/>
                  </a:lnTo>
                  <a:lnTo>
                    <a:pt x="108" y="363"/>
                  </a:lnTo>
                  <a:lnTo>
                    <a:pt x="109" y="365"/>
                  </a:lnTo>
                  <a:lnTo>
                    <a:pt x="112" y="368"/>
                  </a:lnTo>
                  <a:lnTo>
                    <a:pt x="112" y="368"/>
                  </a:lnTo>
                  <a:lnTo>
                    <a:pt x="112" y="364"/>
                  </a:lnTo>
                  <a:lnTo>
                    <a:pt x="113" y="362"/>
                  </a:lnTo>
                  <a:lnTo>
                    <a:pt x="114" y="360"/>
                  </a:lnTo>
                  <a:lnTo>
                    <a:pt x="115" y="360"/>
                  </a:lnTo>
                  <a:lnTo>
                    <a:pt x="120" y="362"/>
                  </a:lnTo>
                  <a:lnTo>
                    <a:pt x="121" y="363"/>
                  </a:lnTo>
                  <a:lnTo>
                    <a:pt x="123" y="362"/>
                  </a:lnTo>
                  <a:lnTo>
                    <a:pt x="123" y="362"/>
                  </a:lnTo>
                  <a:lnTo>
                    <a:pt x="121" y="366"/>
                  </a:lnTo>
                  <a:lnTo>
                    <a:pt x="119" y="370"/>
                  </a:lnTo>
                  <a:lnTo>
                    <a:pt x="113" y="379"/>
                  </a:lnTo>
                  <a:lnTo>
                    <a:pt x="103" y="383"/>
                  </a:lnTo>
                  <a:lnTo>
                    <a:pt x="93" y="387"/>
                  </a:lnTo>
                  <a:lnTo>
                    <a:pt x="82" y="389"/>
                  </a:lnTo>
                  <a:lnTo>
                    <a:pt x="72" y="388"/>
                  </a:lnTo>
                  <a:lnTo>
                    <a:pt x="61" y="386"/>
                  </a:lnTo>
                  <a:lnTo>
                    <a:pt x="50" y="381"/>
                  </a:lnTo>
                  <a:lnTo>
                    <a:pt x="50" y="381"/>
                  </a:lnTo>
                  <a:lnTo>
                    <a:pt x="44" y="387"/>
                  </a:lnTo>
                  <a:lnTo>
                    <a:pt x="36" y="392"/>
                  </a:lnTo>
                  <a:lnTo>
                    <a:pt x="28" y="396"/>
                  </a:lnTo>
                  <a:lnTo>
                    <a:pt x="19" y="398"/>
                  </a:lnTo>
                  <a:lnTo>
                    <a:pt x="19" y="398"/>
                  </a:lnTo>
                  <a:lnTo>
                    <a:pt x="29" y="404"/>
                  </a:lnTo>
                  <a:lnTo>
                    <a:pt x="40" y="409"/>
                  </a:lnTo>
                  <a:lnTo>
                    <a:pt x="51" y="414"/>
                  </a:lnTo>
                  <a:lnTo>
                    <a:pt x="63" y="417"/>
                  </a:lnTo>
                  <a:lnTo>
                    <a:pt x="87" y="425"/>
                  </a:lnTo>
                  <a:lnTo>
                    <a:pt x="98" y="430"/>
                  </a:lnTo>
                  <a:lnTo>
                    <a:pt x="109" y="434"/>
                  </a:lnTo>
                  <a:lnTo>
                    <a:pt x="109" y="434"/>
                  </a:lnTo>
                  <a:lnTo>
                    <a:pt x="107" y="431"/>
                  </a:lnTo>
                  <a:lnTo>
                    <a:pt x="103" y="427"/>
                  </a:lnTo>
                  <a:lnTo>
                    <a:pt x="93" y="422"/>
                  </a:lnTo>
                  <a:lnTo>
                    <a:pt x="84" y="419"/>
                  </a:lnTo>
                  <a:lnTo>
                    <a:pt x="72" y="415"/>
                  </a:lnTo>
                  <a:lnTo>
                    <a:pt x="61" y="411"/>
                  </a:lnTo>
                  <a:lnTo>
                    <a:pt x="51" y="408"/>
                  </a:lnTo>
                  <a:lnTo>
                    <a:pt x="47" y="405"/>
                  </a:lnTo>
                  <a:lnTo>
                    <a:pt x="45" y="403"/>
                  </a:lnTo>
                  <a:lnTo>
                    <a:pt x="42" y="399"/>
                  </a:lnTo>
                  <a:lnTo>
                    <a:pt x="41" y="396"/>
                  </a:lnTo>
                  <a:lnTo>
                    <a:pt x="41" y="396"/>
                  </a:lnTo>
                  <a:lnTo>
                    <a:pt x="50" y="399"/>
                  </a:lnTo>
                  <a:lnTo>
                    <a:pt x="57" y="403"/>
                  </a:lnTo>
                  <a:lnTo>
                    <a:pt x="66" y="404"/>
                  </a:lnTo>
                  <a:lnTo>
                    <a:pt x="75" y="405"/>
                  </a:lnTo>
                  <a:lnTo>
                    <a:pt x="95" y="403"/>
                  </a:lnTo>
                  <a:lnTo>
                    <a:pt x="114" y="400"/>
                  </a:lnTo>
                  <a:lnTo>
                    <a:pt x="135" y="398"/>
                  </a:lnTo>
                  <a:lnTo>
                    <a:pt x="144" y="397"/>
                  </a:lnTo>
                  <a:lnTo>
                    <a:pt x="154" y="397"/>
                  </a:lnTo>
                  <a:lnTo>
                    <a:pt x="164" y="398"/>
                  </a:lnTo>
                  <a:lnTo>
                    <a:pt x="173" y="400"/>
                  </a:lnTo>
                  <a:lnTo>
                    <a:pt x="182" y="404"/>
                  </a:lnTo>
                  <a:lnTo>
                    <a:pt x="190" y="409"/>
                  </a:lnTo>
                  <a:lnTo>
                    <a:pt x="190" y="409"/>
                  </a:lnTo>
                  <a:lnTo>
                    <a:pt x="183" y="408"/>
                  </a:lnTo>
                  <a:lnTo>
                    <a:pt x="180" y="405"/>
                  </a:lnTo>
                  <a:lnTo>
                    <a:pt x="178" y="405"/>
                  </a:lnTo>
                  <a:lnTo>
                    <a:pt x="177" y="405"/>
                  </a:lnTo>
                  <a:lnTo>
                    <a:pt x="176" y="409"/>
                  </a:lnTo>
                  <a:lnTo>
                    <a:pt x="176" y="409"/>
                  </a:lnTo>
                  <a:lnTo>
                    <a:pt x="170" y="406"/>
                  </a:lnTo>
                  <a:lnTo>
                    <a:pt x="164" y="405"/>
                  </a:lnTo>
                  <a:lnTo>
                    <a:pt x="156" y="404"/>
                  </a:lnTo>
                  <a:lnTo>
                    <a:pt x="148" y="405"/>
                  </a:lnTo>
                  <a:lnTo>
                    <a:pt x="132" y="408"/>
                  </a:lnTo>
                  <a:lnTo>
                    <a:pt x="118" y="409"/>
                  </a:lnTo>
                  <a:lnTo>
                    <a:pt x="118" y="409"/>
                  </a:lnTo>
                  <a:lnTo>
                    <a:pt x="109" y="410"/>
                  </a:lnTo>
                  <a:lnTo>
                    <a:pt x="104" y="410"/>
                  </a:lnTo>
                  <a:lnTo>
                    <a:pt x="99" y="413"/>
                  </a:lnTo>
                  <a:lnTo>
                    <a:pt x="95" y="417"/>
                  </a:lnTo>
                  <a:lnTo>
                    <a:pt x="95" y="417"/>
                  </a:lnTo>
                  <a:lnTo>
                    <a:pt x="103" y="421"/>
                  </a:lnTo>
                  <a:lnTo>
                    <a:pt x="109" y="425"/>
                  </a:lnTo>
                  <a:lnTo>
                    <a:pt x="124" y="434"/>
                  </a:lnTo>
                  <a:lnTo>
                    <a:pt x="138" y="444"/>
                  </a:lnTo>
                  <a:lnTo>
                    <a:pt x="146" y="448"/>
                  </a:lnTo>
                  <a:lnTo>
                    <a:pt x="154" y="451"/>
                  </a:lnTo>
                  <a:lnTo>
                    <a:pt x="154" y="451"/>
                  </a:lnTo>
                  <a:lnTo>
                    <a:pt x="164" y="453"/>
                  </a:lnTo>
                  <a:lnTo>
                    <a:pt x="175" y="454"/>
                  </a:lnTo>
                  <a:lnTo>
                    <a:pt x="184" y="454"/>
                  </a:lnTo>
                  <a:lnTo>
                    <a:pt x="189" y="455"/>
                  </a:lnTo>
                  <a:lnTo>
                    <a:pt x="193" y="457"/>
                  </a:lnTo>
                  <a:lnTo>
                    <a:pt x="193" y="457"/>
                  </a:lnTo>
                  <a:lnTo>
                    <a:pt x="193" y="455"/>
                  </a:lnTo>
                  <a:lnTo>
                    <a:pt x="192" y="454"/>
                  </a:lnTo>
                  <a:lnTo>
                    <a:pt x="192" y="453"/>
                  </a:lnTo>
                  <a:lnTo>
                    <a:pt x="193" y="451"/>
                  </a:lnTo>
                  <a:lnTo>
                    <a:pt x="193" y="451"/>
                  </a:lnTo>
                  <a:lnTo>
                    <a:pt x="210" y="456"/>
                  </a:lnTo>
                  <a:lnTo>
                    <a:pt x="227" y="460"/>
                  </a:lnTo>
                  <a:lnTo>
                    <a:pt x="245" y="460"/>
                  </a:lnTo>
                  <a:lnTo>
                    <a:pt x="262" y="459"/>
                  </a:lnTo>
                  <a:lnTo>
                    <a:pt x="269" y="457"/>
                  </a:lnTo>
                  <a:lnTo>
                    <a:pt x="277" y="455"/>
                  </a:lnTo>
                  <a:lnTo>
                    <a:pt x="284" y="451"/>
                  </a:lnTo>
                  <a:lnTo>
                    <a:pt x="290" y="448"/>
                  </a:lnTo>
                  <a:lnTo>
                    <a:pt x="295" y="443"/>
                  </a:lnTo>
                  <a:lnTo>
                    <a:pt x="298" y="437"/>
                  </a:lnTo>
                  <a:lnTo>
                    <a:pt x="301" y="431"/>
                  </a:lnTo>
                  <a:lnTo>
                    <a:pt x="302" y="423"/>
                  </a:lnTo>
                  <a:lnTo>
                    <a:pt x="302" y="423"/>
                  </a:lnTo>
                  <a:lnTo>
                    <a:pt x="303" y="417"/>
                  </a:lnTo>
                  <a:lnTo>
                    <a:pt x="302" y="411"/>
                  </a:lnTo>
                  <a:lnTo>
                    <a:pt x="300" y="400"/>
                  </a:lnTo>
                  <a:lnTo>
                    <a:pt x="295" y="391"/>
                  </a:lnTo>
                  <a:lnTo>
                    <a:pt x="289" y="382"/>
                  </a:lnTo>
                  <a:lnTo>
                    <a:pt x="281" y="375"/>
                  </a:lnTo>
                  <a:lnTo>
                    <a:pt x="273" y="368"/>
                  </a:lnTo>
                  <a:lnTo>
                    <a:pt x="264" y="363"/>
                  </a:lnTo>
                  <a:lnTo>
                    <a:pt x="257" y="359"/>
                  </a:lnTo>
                  <a:lnTo>
                    <a:pt x="257" y="359"/>
                  </a:lnTo>
                  <a:lnTo>
                    <a:pt x="251" y="357"/>
                  </a:lnTo>
                  <a:lnTo>
                    <a:pt x="244" y="356"/>
                  </a:lnTo>
                  <a:lnTo>
                    <a:pt x="237" y="353"/>
                  </a:lnTo>
                  <a:lnTo>
                    <a:pt x="234" y="351"/>
                  </a:lnTo>
                  <a:lnTo>
                    <a:pt x="233" y="348"/>
                  </a:lnTo>
                  <a:lnTo>
                    <a:pt x="233" y="348"/>
                  </a:lnTo>
                  <a:lnTo>
                    <a:pt x="240" y="348"/>
                  </a:lnTo>
                  <a:lnTo>
                    <a:pt x="246" y="349"/>
                  </a:lnTo>
                  <a:lnTo>
                    <a:pt x="260" y="354"/>
                  </a:lnTo>
                  <a:lnTo>
                    <a:pt x="273" y="360"/>
                  </a:lnTo>
                  <a:lnTo>
                    <a:pt x="285" y="368"/>
                  </a:lnTo>
                  <a:lnTo>
                    <a:pt x="296" y="374"/>
                  </a:lnTo>
                  <a:lnTo>
                    <a:pt x="308" y="379"/>
                  </a:lnTo>
                  <a:lnTo>
                    <a:pt x="314" y="380"/>
                  </a:lnTo>
                  <a:lnTo>
                    <a:pt x="320" y="380"/>
                  </a:lnTo>
                  <a:lnTo>
                    <a:pt x="326" y="379"/>
                  </a:lnTo>
                  <a:lnTo>
                    <a:pt x="334" y="376"/>
                  </a:lnTo>
                  <a:lnTo>
                    <a:pt x="334" y="376"/>
                  </a:lnTo>
                  <a:lnTo>
                    <a:pt x="325" y="376"/>
                  </a:lnTo>
                  <a:lnTo>
                    <a:pt x="317" y="375"/>
                  </a:lnTo>
                  <a:lnTo>
                    <a:pt x="309" y="372"/>
                  </a:lnTo>
                  <a:lnTo>
                    <a:pt x="302" y="368"/>
                  </a:lnTo>
                  <a:lnTo>
                    <a:pt x="295" y="363"/>
                  </a:lnTo>
                  <a:lnTo>
                    <a:pt x="290" y="357"/>
                  </a:lnTo>
                  <a:lnTo>
                    <a:pt x="285" y="352"/>
                  </a:lnTo>
                  <a:lnTo>
                    <a:pt x="283" y="348"/>
                  </a:lnTo>
                  <a:lnTo>
                    <a:pt x="283" y="348"/>
                  </a:lnTo>
                  <a:lnTo>
                    <a:pt x="280" y="351"/>
                  </a:lnTo>
                  <a:lnTo>
                    <a:pt x="277" y="352"/>
                  </a:lnTo>
                  <a:lnTo>
                    <a:pt x="273" y="352"/>
                  </a:lnTo>
                  <a:lnTo>
                    <a:pt x="268" y="351"/>
                  </a:lnTo>
                  <a:lnTo>
                    <a:pt x="261" y="348"/>
                  </a:lnTo>
                  <a:lnTo>
                    <a:pt x="257" y="347"/>
                  </a:lnTo>
                  <a:lnTo>
                    <a:pt x="255" y="348"/>
                  </a:lnTo>
                  <a:lnTo>
                    <a:pt x="255" y="348"/>
                  </a:lnTo>
                  <a:lnTo>
                    <a:pt x="254" y="346"/>
                  </a:lnTo>
                  <a:lnTo>
                    <a:pt x="252" y="345"/>
                  </a:lnTo>
                  <a:lnTo>
                    <a:pt x="247" y="345"/>
                  </a:lnTo>
                  <a:lnTo>
                    <a:pt x="241" y="343"/>
                  </a:lnTo>
                  <a:lnTo>
                    <a:pt x="234" y="345"/>
                  </a:lnTo>
                  <a:lnTo>
                    <a:pt x="217" y="347"/>
                  </a:lnTo>
                  <a:lnTo>
                    <a:pt x="204" y="348"/>
                  </a:lnTo>
                  <a:lnTo>
                    <a:pt x="204" y="348"/>
                  </a:lnTo>
                  <a:lnTo>
                    <a:pt x="207" y="345"/>
                  </a:lnTo>
                  <a:lnTo>
                    <a:pt x="211" y="343"/>
                  </a:lnTo>
                  <a:lnTo>
                    <a:pt x="218" y="340"/>
                  </a:lnTo>
                  <a:lnTo>
                    <a:pt x="227" y="339"/>
                  </a:lnTo>
                  <a:lnTo>
                    <a:pt x="237" y="337"/>
                  </a:lnTo>
                  <a:lnTo>
                    <a:pt x="245" y="337"/>
                  </a:lnTo>
                  <a:lnTo>
                    <a:pt x="252" y="336"/>
                  </a:lnTo>
                  <a:lnTo>
                    <a:pt x="257" y="335"/>
                  </a:lnTo>
                  <a:lnTo>
                    <a:pt x="260" y="332"/>
                  </a:lnTo>
                  <a:lnTo>
                    <a:pt x="261" y="331"/>
                  </a:lnTo>
                  <a:lnTo>
                    <a:pt x="261" y="331"/>
                  </a:lnTo>
                  <a:lnTo>
                    <a:pt x="262" y="332"/>
                  </a:lnTo>
                  <a:lnTo>
                    <a:pt x="264" y="334"/>
                  </a:lnTo>
                  <a:lnTo>
                    <a:pt x="267" y="335"/>
                  </a:lnTo>
                  <a:lnTo>
                    <a:pt x="269" y="336"/>
                  </a:lnTo>
                  <a:lnTo>
                    <a:pt x="269" y="336"/>
                  </a:lnTo>
                  <a:lnTo>
                    <a:pt x="267" y="334"/>
                  </a:lnTo>
                  <a:lnTo>
                    <a:pt x="267" y="331"/>
                  </a:lnTo>
                  <a:lnTo>
                    <a:pt x="269" y="331"/>
                  </a:lnTo>
                  <a:lnTo>
                    <a:pt x="274" y="331"/>
                  </a:lnTo>
                  <a:lnTo>
                    <a:pt x="274" y="331"/>
                  </a:lnTo>
                  <a:lnTo>
                    <a:pt x="275" y="332"/>
                  </a:lnTo>
                  <a:lnTo>
                    <a:pt x="277" y="335"/>
                  </a:lnTo>
                  <a:lnTo>
                    <a:pt x="283" y="336"/>
                  </a:lnTo>
                  <a:lnTo>
                    <a:pt x="286" y="337"/>
                  </a:lnTo>
                  <a:lnTo>
                    <a:pt x="289" y="339"/>
                  </a:lnTo>
                  <a:lnTo>
                    <a:pt x="291" y="341"/>
                  </a:lnTo>
                  <a:lnTo>
                    <a:pt x="291" y="345"/>
                  </a:lnTo>
                  <a:lnTo>
                    <a:pt x="291" y="345"/>
                  </a:lnTo>
                  <a:lnTo>
                    <a:pt x="292" y="342"/>
                  </a:lnTo>
                  <a:lnTo>
                    <a:pt x="295" y="342"/>
                  </a:lnTo>
                  <a:lnTo>
                    <a:pt x="298" y="345"/>
                  </a:lnTo>
                  <a:lnTo>
                    <a:pt x="303" y="347"/>
                  </a:lnTo>
                  <a:lnTo>
                    <a:pt x="304" y="347"/>
                  </a:lnTo>
                  <a:lnTo>
                    <a:pt x="306" y="345"/>
                  </a:lnTo>
                  <a:lnTo>
                    <a:pt x="306" y="345"/>
                  </a:lnTo>
                  <a:lnTo>
                    <a:pt x="300" y="342"/>
                  </a:lnTo>
                  <a:lnTo>
                    <a:pt x="294" y="339"/>
                  </a:lnTo>
                  <a:lnTo>
                    <a:pt x="290" y="336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97" y="337"/>
                  </a:lnTo>
                  <a:lnTo>
                    <a:pt x="302" y="340"/>
                  </a:lnTo>
                  <a:lnTo>
                    <a:pt x="307" y="342"/>
                  </a:lnTo>
                  <a:lnTo>
                    <a:pt x="311" y="345"/>
                  </a:lnTo>
                  <a:lnTo>
                    <a:pt x="315" y="351"/>
                  </a:lnTo>
                  <a:lnTo>
                    <a:pt x="319" y="354"/>
                  </a:lnTo>
                  <a:lnTo>
                    <a:pt x="323" y="356"/>
                  </a:lnTo>
                  <a:lnTo>
                    <a:pt x="323" y="356"/>
                  </a:lnTo>
                  <a:lnTo>
                    <a:pt x="321" y="354"/>
                  </a:lnTo>
                  <a:lnTo>
                    <a:pt x="319" y="353"/>
                  </a:lnTo>
                  <a:lnTo>
                    <a:pt x="318" y="352"/>
                  </a:lnTo>
                  <a:lnTo>
                    <a:pt x="317" y="351"/>
                  </a:lnTo>
                  <a:lnTo>
                    <a:pt x="317" y="351"/>
                  </a:lnTo>
                  <a:lnTo>
                    <a:pt x="321" y="352"/>
                  </a:lnTo>
                  <a:lnTo>
                    <a:pt x="325" y="354"/>
                  </a:lnTo>
                  <a:lnTo>
                    <a:pt x="330" y="359"/>
                  </a:lnTo>
                  <a:lnTo>
                    <a:pt x="335" y="365"/>
                  </a:lnTo>
                  <a:lnTo>
                    <a:pt x="340" y="368"/>
                  </a:lnTo>
                  <a:lnTo>
                    <a:pt x="344" y="370"/>
                  </a:lnTo>
                  <a:lnTo>
                    <a:pt x="344" y="370"/>
                  </a:lnTo>
                  <a:lnTo>
                    <a:pt x="343" y="368"/>
                  </a:lnTo>
                  <a:lnTo>
                    <a:pt x="342" y="365"/>
                  </a:lnTo>
                  <a:lnTo>
                    <a:pt x="337" y="363"/>
                  </a:lnTo>
                  <a:lnTo>
                    <a:pt x="332" y="359"/>
                  </a:lnTo>
                  <a:lnTo>
                    <a:pt x="328" y="356"/>
                  </a:lnTo>
                  <a:lnTo>
                    <a:pt x="328" y="356"/>
                  </a:lnTo>
                  <a:lnTo>
                    <a:pt x="331" y="356"/>
                  </a:lnTo>
                  <a:lnTo>
                    <a:pt x="335" y="357"/>
                  </a:lnTo>
                  <a:lnTo>
                    <a:pt x="341" y="360"/>
                  </a:lnTo>
                  <a:lnTo>
                    <a:pt x="346" y="364"/>
                  </a:lnTo>
                  <a:lnTo>
                    <a:pt x="348" y="363"/>
                  </a:lnTo>
                  <a:lnTo>
                    <a:pt x="351" y="362"/>
                  </a:lnTo>
                  <a:lnTo>
                    <a:pt x="351" y="362"/>
                  </a:lnTo>
                  <a:lnTo>
                    <a:pt x="348" y="362"/>
                  </a:lnTo>
                  <a:lnTo>
                    <a:pt x="346" y="362"/>
                  </a:lnTo>
                  <a:lnTo>
                    <a:pt x="342" y="359"/>
                  </a:lnTo>
                  <a:lnTo>
                    <a:pt x="342" y="358"/>
                  </a:lnTo>
                  <a:lnTo>
                    <a:pt x="342" y="357"/>
                  </a:lnTo>
                  <a:lnTo>
                    <a:pt x="344" y="356"/>
                  </a:lnTo>
                  <a:lnTo>
                    <a:pt x="347" y="356"/>
                  </a:lnTo>
                  <a:lnTo>
                    <a:pt x="347" y="356"/>
                  </a:lnTo>
                  <a:lnTo>
                    <a:pt x="348" y="356"/>
                  </a:lnTo>
                  <a:lnTo>
                    <a:pt x="348" y="356"/>
                  </a:lnTo>
                  <a:lnTo>
                    <a:pt x="351" y="359"/>
                  </a:lnTo>
                  <a:lnTo>
                    <a:pt x="352" y="360"/>
                  </a:lnTo>
                  <a:lnTo>
                    <a:pt x="354" y="360"/>
                  </a:lnTo>
                  <a:lnTo>
                    <a:pt x="355" y="359"/>
                  </a:lnTo>
                  <a:lnTo>
                    <a:pt x="355" y="356"/>
                  </a:lnTo>
                  <a:lnTo>
                    <a:pt x="355" y="356"/>
                  </a:lnTo>
                  <a:lnTo>
                    <a:pt x="355" y="359"/>
                  </a:lnTo>
                  <a:lnTo>
                    <a:pt x="357" y="363"/>
                  </a:lnTo>
                  <a:lnTo>
                    <a:pt x="358" y="365"/>
                  </a:lnTo>
                  <a:lnTo>
                    <a:pt x="361" y="366"/>
                  </a:lnTo>
                  <a:lnTo>
                    <a:pt x="366" y="369"/>
                  </a:lnTo>
                  <a:lnTo>
                    <a:pt x="368" y="370"/>
                  </a:lnTo>
                  <a:lnTo>
                    <a:pt x="366" y="370"/>
                  </a:lnTo>
                  <a:lnTo>
                    <a:pt x="366" y="370"/>
                  </a:lnTo>
                  <a:lnTo>
                    <a:pt x="365" y="372"/>
                  </a:lnTo>
                  <a:lnTo>
                    <a:pt x="364" y="374"/>
                  </a:lnTo>
                  <a:lnTo>
                    <a:pt x="360" y="370"/>
                  </a:lnTo>
                  <a:lnTo>
                    <a:pt x="355" y="368"/>
                  </a:lnTo>
                  <a:lnTo>
                    <a:pt x="354" y="368"/>
                  </a:lnTo>
                  <a:lnTo>
                    <a:pt x="353" y="370"/>
                  </a:lnTo>
                  <a:lnTo>
                    <a:pt x="353" y="370"/>
                  </a:lnTo>
                  <a:lnTo>
                    <a:pt x="357" y="370"/>
                  </a:lnTo>
                  <a:lnTo>
                    <a:pt x="359" y="371"/>
                  </a:lnTo>
                  <a:lnTo>
                    <a:pt x="360" y="374"/>
                  </a:lnTo>
                  <a:lnTo>
                    <a:pt x="361" y="376"/>
                  </a:lnTo>
                  <a:lnTo>
                    <a:pt x="361" y="376"/>
                  </a:lnTo>
                  <a:lnTo>
                    <a:pt x="354" y="376"/>
                  </a:lnTo>
                  <a:lnTo>
                    <a:pt x="348" y="379"/>
                  </a:lnTo>
                  <a:lnTo>
                    <a:pt x="343" y="381"/>
                  </a:lnTo>
                  <a:lnTo>
                    <a:pt x="338" y="385"/>
                  </a:lnTo>
                  <a:lnTo>
                    <a:pt x="338" y="385"/>
                  </a:lnTo>
                  <a:lnTo>
                    <a:pt x="354" y="383"/>
                  </a:lnTo>
                  <a:lnTo>
                    <a:pt x="370" y="382"/>
                  </a:lnTo>
                  <a:lnTo>
                    <a:pt x="377" y="382"/>
                  </a:lnTo>
                  <a:lnTo>
                    <a:pt x="385" y="381"/>
                  </a:lnTo>
                  <a:lnTo>
                    <a:pt x="389" y="379"/>
                  </a:lnTo>
                  <a:lnTo>
                    <a:pt x="395" y="376"/>
                  </a:lnTo>
                  <a:lnTo>
                    <a:pt x="395" y="376"/>
                  </a:lnTo>
                  <a:lnTo>
                    <a:pt x="393" y="366"/>
                  </a:lnTo>
                  <a:lnTo>
                    <a:pt x="388" y="357"/>
                  </a:lnTo>
                  <a:lnTo>
                    <a:pt x="383" y="347"/>
                  </a:lnTo>
                  <a:lnTo>
                    <a:pt x="377" y="337"/>
                  </a:lnTo>
                  <a:lnTo>
                    <a:pt x="371" y="328"/>
                  </a:lnTo>
                  <a:lnTo>
                    <a:pt x="363" y="319"/>
                  </a:lnTo>
                  <a:lnTo>
                    <a:pt x="354" y="311"/>
                  </a:lnTo>
                  <a:lnTo>
                    <a:pt x="344" y="302"/>
                  </a:lnTo>
                  <a:lnTo>
                    <a:pt x="334" y="295"/>
                  </a:lnTo>
                  <a:lnTo>
                    <a:pt x="323" y="288"/>
                  </a:lnTo>
                  <a:lnTo>
                    <a:pt x="312" y="282"/>
                  </a:lnTo>
                  <a:lnTo>
                    <a:pt x="298" y="277"/>
                  </a:lnTo>
                  <a:lnTo>
                    <a:pt x="286" y="272"/>
                  </a:lnTo>
                  <a:lnTo>
                    <a:pt x="273" y="268"/>
                  </a:lnTo>
                  <a:lnTo>
                    <a:pt x="260" y="266"/>
                  </a:lnTo>
                  <a:lnTo>
                    <a:pt x="246" y="263"/>
                  </a:lnTo>
                  <a:lnTo>
                    <a:pt x="246" y="263"/>
                  </a:lnTo>
                  <a:lnTo>
                    <a:pt x="229" y="263"/>
                  </a:lnTo>
                  <a:lnTo>
                    <a:pt x="212" y="265"/>
                  </a:lnTo>
                  <a:lnTo>
                    <a:pt x="195" y="268"/>
                  </a:lnTo>
                  <a:lnTo>
                    <a:pt x="180" y="273"/>
                  </a:lnTo>
                  <a:lnTo>
                    <a:pt x="167" y="279"/>
                  </a:lnTo>
                  <a:lnTo>
                    <a:pt x="161" y="283"/>
                  </a:lnTo>
                  <a:lnTo>
                    <a:pt x="158" y="288"/>
                  </a:lnTo>
                  <a:lnTo>
                    <a:pt x="154" y="292"/>
                  </a:lnTo>
                  <a:lnTo>
                    <a:pt x="152" y="297"/>
                  </a:lnTo>
                  <a:lnTo>
                    <a:pt x="150" y="302"/>
                  </a:lnTo>
                  <a:lnTo>
                    <a:pt x="152" y="308"/>
                  </a:lnTo>
                  <a:lnTo>
                    <a:pt x="152" y="308"/>
                  </a:lnTo>
                  <a:lnTo>
                    <a:pt x="144" y="312"/>
                  </a:lnTo>
                  <a:lnTo>
                    <a:pt x="138" y="317"/>
                  </a:lnTo>
                  <a:lnTo>
                    <a:pt x="133" y="323"/>
                  </a:lnTo>
                  <a:lnTo>
                    <a:pt x="129" y="328"/>
                  </a:lnTo>
                  <a:lnTo>
                    <a:pt x="129" y="328"/>
                  </a:lnTo>
                  <a:lnTo>
                    <a:pt x="129" y="324"/>
                  </a:lnTo>
                  <a:lnTo>
                    <a:pt x="131" y="319"/>
                  </a:lnTo>
                  <a:lnTo>
                    <a:pt x="137" y="313"/>
                  </a:lnTo>
                  <a:lnTo>
                    <a:pt x="142" y="308"/>
                  </a:lnTo>
                  <a:lnTo>
                    <a:pt x="143" y="306"/>
                  </a:lnTo>
                  <a:lnTo>
                    <a:pt x="143" y="303"/>
                  </a:lnTo>
                  <a:lnTo>
                    <a:pt x="143" y="303"/>
                  </a:lnTo>
                  <a:lnTo>
                    <a:pt x="136" y="308"/>
                  </a:lnTo>
                  <a:lnTo>
                    <a:pt x="131" y="313"/>
                  </a:lnTo>
                  <a:lnTo>
                    <a:pt x="125" y="319"/>
                  </a:lnTo>
                  <a:lnTo>
                    <a:pt x="121" y="320"/>
                  </a:lnTo>
                  <a:lnTo>
                    <a:pt x="118" y="323"/>
                  </a:lnTo>
                  <a:lnTo>
                    <a:pt x="118" y="323"/>
                  </a:lnTo>
                  <a:lnTo>
                    <a:pt x="115" y="314"/>
                  </a:lnTo>
                  <a:lnTo>
                    <a:pt x="114" y="307"/>
                  </a:lnTo>
                  <a:lnTo>
                    <a:pt x="114" y="292"/>
                  </a:lnTo>
                  <a:lnTo>
                    <a:pt x="116" y="279"/>
                  </a:lnTo>
                  <a:lnTo>
                    <a:pt x="120" y="266"/>
                  </a:lnTo>
                  <a:lnTo>
                    <a:pt x="130" y="242"/>
                  </a:lnTo>
                  <a:lnTo>
                    <a:pt x="133" y="228"/>
                  </a:lnTo>
                  <a:lnTo>
                    <a:pt x="137" y="216"/>
                  </a:lnTo>
                  <a:lnTo>
                    <a:pt x="137" y="216"/>
                  </a:lnTo>
                  <a:lnTo>
                    <a:pt x="137" y="211"/>
                  </a:lnTo>
                  <a:lnTo>
                    <a:pt x="138" y="209"/>
                  </a:lnTo>
                  <a:lnTo>
                    <a:pt x="139" y="208"/>
                  </a:lnTo>
                  <a:lnTo>
                    <a:pt x="139" y="209"/>
                  </a:lnTo>
                  <a:lnTo>
                    <a:pt x="139" y="214"/>
                  </a:lnTo>
                  <a:lnTo>
                    <a:pt x="139" y="214"/>
                  </a:lnTo>
                  <a:lnTo>
                    <a:pt x="139" y="226"/>
                  </a:lnTo>
                  <a:lnTo>
                    <a:pt x="138" y="237"/>
                  </a:lnTo>
                  <a:lnTo>
                    <a:pt x="135" y="248"/>
                  </a:lnTo>
                  <a:lnTo>
                    <a:pt x="130" y="257"/>
                  </a:lnTo>
                  <a:lnTo>
                    <a:pt x="126" y="267"/>
                  </a:lnTo>
                  <a:lnTo>
                    <a:pt x="124" y="277"/>
                  </a:lnTo>
                  <a:lnTo>
                    <a:pt x="123" y="286"/>
                  </a:lnTo>
                  <a:lnTo>
                    <a:pt x="123" y="297"/>
                  </a:lnTo>
                  <a:lnTo>
                    <a:pt x="123" y="297"/>
                  </a:lnTo>
                  <a:lnTo>
                    <a:pt x="126" y="294"/>
                  </a:lnTo>
                  <a:lnTo>
                    <a:pt x="127" y="289"/>
                  </a:lnTo>
                  <a:lnTo>
                    <a:pt x="129" y="284"/>
                  </a:lnTo>
                  <a:lnTo>
                    <a:pt x="129" y="278"/>
                  </a:lnTo>
                  <a:lnTo>
                    <a:pt x="129" y="278"/>
                  </a:lnTo>
                  <a:lnTo>
                    <a:pt x="132" y="277"/>
                  </a:lnTo>
                  <a:lnTo>
                    <a:pt x="135" y="278"/>
                  </a:lnTo>
                  <a:lnTo>
                    <a:pt x="136" y="279"/>
                  </a:lnTo>
                  <a:lnTo>
                    <a:pt x="136" y="282"/>
                  </a:lnTo>
                  <a:lnTo>
                    <a:pt x="137" y="286"/>
                  </a:lnTo>
                  <a:lnTo>
                    <a:pt x="138" y="288"/>
                  </a:lnTo>
                  <a:lnTo>
                    <a:pt x="139" y="289"/>
                  </a:lnTo>
                  <a:lnTo>
                    <a:pt x="139" y="289"/>
                  </a:lnTo>
                  <a:lnTo>
                    <a:pt x="142" y="285"/>
                  </a:lnTo>
                  <a:lnTo>
                    <a:pt x="142" y="282"/>
                  </a:lnTo>
                  <a:lnTo>
                    <a:pt x="142" y="273"/>
                  </a:lnTo>
                  <a:lnTo>
                    <a:pt x="141" y="268"/>
                  </a:lnTo>
                  <a:lnTo>
                    <a:pt x="143" y="268"/>
                  </a:lnTo>
                  <a:lnTo>
                    <a:pt x="146" y="272"/>
                  </a:lnTo>
                  <a:lnTo>
                    <a:pt x="146" y="272"/>
                  </a:lnTo>
                  <a:lnTo>
                    <a:pt x="147" y="268"/>
                  </a:lnTo>
                  <a:lnTo>
                    <a:pt x="146" y="265"/>
                  </a:lnTo>
                  <a:lnTo>
                    <a:pt x="143" y="260"/>
                  </a:lnTo>
                  <a:lnTo>
                    <a:pt x="141" y="255"/>
                  </a:lnTo>
                  <a:lnTo>
                    <a:pt x="141" y="254"/>
                  </a:lnTo>
                  <a:lnTo>
                    <a:pt x="143" y="252"/>
                  </a:lnTo>
                  <a:lnTo>
                    <a:pt x="143" y="252"/>
                  </a:lnTo>
                  <a:lnTo>
                    <a:pt x="143" y="255"/>
                  </a:lnTo>
                  <a:lnTo>
                    <a:pt x="144" y="256"/>
                  </a:lnTo>
                  <a:lnTo>
                    <a:pt x="148" y="258"/>
                  </a:lnTo>
                  <a:lnTo>
                    <a:pt x="148" y="258"/>
                  </a:lnTo>
                  <a:lnTo>
                    <a:pt x="144" y="250"/>
                  </a:lnTo>
                  <a:lnTo>
                    <a:pt x="143" y="246"/>
                  </a:lnTo>
                  <a:lnTo>
                    <a:pt x="144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8" y="249"/>
                  </a:lnTo>
                  <a:lnTo>
                    <a:pt x="152" y="252"/>
                  </a:lnTo>
                  <a:lnTo>
                    <a:pt x="152" y="252"/>
                  </a:lnTo>
                  <a:lnTo>
                    <a:pt x="149" y="238"/>
                  </a:lnTo>
                  <a:lnTo>
                    <a:pt x="148" y="232"/>
                  </a:lnTo>
                  <a:lnTo>
                    <a:pt x="148" y="227"/>
                  </a:lnTo>
                  <a:lnTo>
                    <a:pt x="148" y="227"/>
                  </a:lnTo>
                  <a:lnTo>
                    <a:pt x="149" y="229"/>
                  </a:lnTo>
                  <a:lnTo>
                    <a:pt x="150" y="231"/>
                  </a:lnTo>
                  <a:lnTo>
                    <a:pt x="154" y="233"/>
                  </a:lnTo>
                  <a:lnTo>
                    <a:pt x="154" y="233"/>
                  </a:lnTo>
                  <a:lnTo>
                    <a:pt x="154" y="231"/>
                  </a:lnTo>
                  <a:lnTo>
                    <a:pt x="154" y="228"/>
                  </a:lnTo>
                  <a:lnTo>
                    <a:pt x="150" y="225"/>
                  </a:lnTo>
                  <a:lnTo>
                    <a:pt x="149" y="223"/>
                  </a:lnTo>
                  <a:lnTo>
                    <a:pt x="148" y="222"/>
                  </a:lnTo>
                  <a:lnTo>
                    <a:pt x="149" y="221"/>
                  </a:lnTo>
                  <a:lnTo>
                    <a:pt x="152" y="218"/>
                  </a:lnTo>
                  <a:lnTo>
                    <a:pt x="152" y="218"/>
                  </a:lnTo>
                  <a:lnTo>
                    <a:pt x="152" y="222"/>
                  </a:lnTo>
                  <a:lnTo>
                    <a:pt x="153" y="225"/>
                  </a:lnTo>
                  <a:lnTo>
                    <a:pt x="154" y="226"/>
                  </a:lnTo>
                  <a:lnTo>
                    <a:pt x="156" y="227"/>
                  </a:lnTo>
                  <a:lnTo>
                    <a:pt x="156" y="227"/>
                  </a:lnTo>
                  <a:lnTo>
                    <a:pt x="155" y="220"/>
                  </a:lnTo>
                  <a:lnTo>
                    <a:pt x="154" y="211"/>
                  </a:lnTo>
                  <a:lnTo>
                    <a:pt x="155" y="193"/>
                  </a:lnTo>
                  <a:lnTo>
                    <a:pt x="158" y="174"/>
                  </a:lnTo>
                  <a:lnTo>
                    <a:pt x="161" y="153"/>
                  </a:lnTo>
                  <a:lnTo>
                    <a:pt x="166" y="132"/>
                  </a:lnTo>
                  <a:lnTo>
                    <a:pt x="169" y="113"/>
                  </a:lnTo>
                  <a:lnTo>
                    <a:pt x="170" y="94"/>
                  </a:lnTo>
                  <a:lnTo>
                    <a:pt x="170" y="84"/>
                  </a:lnTo>
                  <a:lnTo>
                    <a:pt x="167" y="75"/>
                  </a:lnTo>
                  <a:lnTo>
                    <a:pt x="167" y="75"/>
                  </a:lnTo>
                  <a:lnTo>
                    <a:pt x="171" y="78"/>
                  </a:lnTo>
                  <a:lnTo>
                    <a:pt x="172" y="77"/>
                  </a:lnTo>
                  <a:lnTo>
                    <a:pt x="171" y="73"/>
                  </a:lnTo>
                  <a:lnTo>
                    <a:pt x="169" y="66"/>
                  </a:lnTo>
                  <a:lnTo>
                    <a:pt x="169" y="63"/>
                  </a:lnTo>
                  <a:lnTo>
                    <a:pt x="171" y="62"/>
                  </a:lnTo>
                  <a:lnTo>
                    <a:pt x="171" y="62"/>
                  </a:lnTo>
                  <a:lnTo>
                    <a:pt x="172" y="64"/>
                  </a:lnTo>
                  <a:lnTo>
                    <a:pt x="175" y="68"/>
                  </a:lnTo>
                  <a:lnTo>
                    <a:pt x="177" y="69"/>
                  </a:lnTo>
                  <a:lnTo>
                    <a:pt x="178" y="69"/>
                  </a:lnTo>
                  <a:lnTo>
                    <a:pt x="180" y="68"/>
                  </a:lnTo>
                  <a:lnTo>
                    <a:pt x="180" y="68"/>
                  </a:lnTo>
                  <a:lnTo>
                    <a:pt x="178" y="63"/>
                  </a:lnTo>
                  <a:lnTo>
                    <a:pt x="177" y="55"/>
                  </a:lnTo>
                  <a:lnTo>
                    <a:pt x="177" y="46"/>
                  </a:lnTo>
                  <a:lnTo>
                    <a:pt x="177" y="43"/>
                  </a:lnTo>
                  <a:lnTo>
                    <a:pt x="180" y="39"/>
                  </a:lnTo>
                  <a:lnTo>
                    <a:pt x="180" y="39"/>
                  </a:lnTo>
                  <a:lnTo>
                    <a:pt x="181" y="44"/>
                  </a:lnTo>
                  <a:lnTo>
                    <a:pt x="182" y="46"/>
                  </a:lnTo>
                  <a:lnTo>
                    <a:pt x="183" y="49"/>
                  </a:lnTo>
                  <a:lnTo>
                    <a:pt x="186" y="49"/>
                  </a:lnTo>
                  <a:lnTo>
                    <a:pt x="189" y="51"/>
                  </a:lnTo>
                  <a:lnTo>
                    <a:pt x="192" y="54"/>
                  </a:lnTo>
                  <a:lnTo>
                    <a:pt x="193" y="56"/>
                  </a:lnTo>
                  <a:lnTo>
                    <a:pt x="193" y="56"/>
                  </a:lnTo>
                  <a:lnTo>
                    <a:pt x="193" y="50"/>
                  </a:lnTo>
                  <a:lnTo>
                    <a:pt x="194" y="46"/>
                  </a:lnTo>
                  <a:lnTo>
                    <a:pt x="197" y="45"/>
                  </a:lnTo>
                  <a:lnTo>
                    <a:pt x="197" y="45"/>
                  </a:lnTo>
                  <a:lnTo>
                    <a:pt x="195" y="52"/>
                  </a:lnTo>
                  <a:lnTo>
                    <a:pt x="197" y="58"/>
                  </a:lnTo>
                  <a:lnTo>
                    <a:pt x="198" y="64"/>
                  </a:lnTo>
                  <a:lnTo>
                    <a:pt x="199" y="66"/>
                  </a:lnTo>
                  <a:lnTo>
                    <a:pt x="201" y="68"/>
                  </a:lnTo>
                  <a:lnTo>
                    <a:pt x="201" y="68"/>
                  </a:lnTo>
                  <a:lnTo>
                    <a:pt x="201" y="63"/>
                  </a:lnTo>
                  <a:lnTo>
                    <a:pt x="201" y="57"/>
                  </a:lnTo>
                  <a:lnTo>
                    <a:pt x="201" y="52"/>
                  </a:lnTo>
                  <a:lnTo>
                    <a:pt x="203" y="51"/>
                  </a:lnTo>
                  <a:lnTo>
                    <a:pt x="204" y="51"/>
                  </a:lnTo>
                  <a:lnTo>
                    <a:pt x="204" y="51"/>
                  </a:lnTo>
                  <a:lnTo>
                    <a:pt x="206" y="58"/>
                  </a:lnTo>
                  <a:lnTo>
                    <a:pt x="209" y="67"/>
                  </a:lnTo>
                  <a:lnTo>
                    <a:pt x="211" y="74"/>
                  </a:lnTo>
                  <a:lnTo>
                    <a:pt x="212" y="77"/>
                  </a:lnTo>
                  <a:lnTo>
                    <a:pt x="216" y="79"/>
                  </a:lnTo>
                  <a:lnTo>
                    <a:pt x="216" y="79"/>
                  </a:lnTo>
                  <a:lnTo>
                    <a:pt x="235" y="79"/>
                  </a:lnTo>
                  <a:lnTo>
                    <a:pt x="235" y="79"/>
                  </a:lnTo>
                  <a:lnTo>
                    <a:pt x="235" y="68"/>
                  </a:lnTo>
                  <a:lnTo>
                    <a:pt x="235" y="68"/>
                  </a:lnTo>
                  <a:lnTo>
                    <a:pt x="240" y="72"/>
                  </a:lnTo>
                  <a:lnTo>
                    <a:pt x="245" y="74"/>
                  </a:lnTo>
                  <a:lnTo>
                    <a:pt x="255" y="75"/>
                  </a:lnTo>
                  <a:lnTo>
                    <a:pt x="255" y="75"/>
                  </a:lnTo>
                  <a:lnTo>
                    <a:pt x="246" y="80"/>
                  </a:lnTo>
                  <a:lnTo>
                    <a:pt x="245" y="81"/>
                  </a:lnTo>
                  <a:lnTo>
                    <a:pt x="244" y="83"/>
                  </a:lnTo>
                  <a:lnTo>
                    <a:pt x="245" y="85"/>
                  </a:lnTo>
                  <a:lnTo>
                    <a:pt x="246" y="87"/>
                  </a:lnTo>
                  <a:lnTo>
                    <a:pt x="246" y="87"/>
                  </a:lnTo>
                  <a:lnTo>
                    <a:pt x="238" y="86"/>
                  </a:lnTo>
                  <a:lnTo>
                    <a:pt x="232" y="86"/>
                  </a:lnTo>
                  <a:lnTo>
                    <a:pt x="228" y="86"/>
                  </a:lnTo>
                  <a:lnTo>
                    <a:pt x="226" y="87"/>
                  </a:lnTo>
                  <a:lnTo>
                    <a:pt x="223" y="90"/>
                  </a:lnTo>
                  <a:lnTo>
                    <a:pt x="221" y="92"/>
                  </a:lnTo>
                  <a:lnTo>
                    <a:pt x="221" y="92"/>
                  </a:lnTo>
                  <a:lnTo>
                    <a:pt x="243" y="94"/>
                  </a:lnTo>
                  <a:lnTo>
                    <a:pt x="263" y="96"/>
                  </a:lnTo>
                  <a:lnTo>
                    <a:pt x="263" y="96"/>
                  </a:lnTo>
                  <a:lnTo>
                    <a:pt x="264" y="91"/>
                  </a:lnTo>
                  <a:lnTo>
                    <a:pt x="266" y="86"/>
                  </a:lnTo>
                  <a:lnTo>
                    <a:pt x="264" y="77"/>
                  </a:lnTo>
                  <a:lnTo>
                    <a:pt x="264" y="68"/>
                  </a:lnTo>
                  <a:lnTo>
                    <a:pt x="264" y="63"/>
                  </a:lnTo>
                  <a:lnTo>
                    <a:pt x="266" y="60"/>
                  </a:lnTo>
                  <a:lnTo>
                    <a:pt x="266" y="60"/>
                  </a:lnTo>
                  <a:lnTo>
                    <a:pt x="266" y="55"/>
                  </a:lnTo>
                  <a:lnTo>
                    <a:pt x="266" y="50"/>
                  </a:lnTo>
                  <a:lnTo>
                    <a:pt x="266" y="46"/>
                  </a:lnTo>
                  <a:lnTo>
                    <a:pt x="267" y="45"/>
                  </a:lnTo>
                  <a:lnTo>
                    <a:pt x="269" y="45"/>
                  </a:lnTo>
                  <a:lnTo>
                    <a:pt x="269" y="45"/>
                  </a:lnTo>
                  <a:lnTo>
                    <a:pt x="269" y="96"/>
                  </a:lnTo>
                  <a:lnTo>
                    <a:pt x="269" y="96"/>
                  </a:lnTo>
                  <a:lnTo>
                    <a:pt x="275" y="96"/>
                  </a:lnTo>
                  <a:lnTo>
                    <a:pt x="280" y="98"/>
                  </a:lnTo>
                  <a:lnTo>
                    <a:pt x="280" y="98"/>
                  </a:lnTo>
                  <a:lnTo>
                    <a:pt x="283" y="92"/>
                  </a:lnTo>
                  <a:lnTo>
                    <a:pt x="284" y="85"/>
                  </a:lnTo>
                  <a:lnTo>
                    <a:pt x="285" y="67"/>
                  </a:lnTo>
                  <a:lnTo>
                    <a:pt x="285" y="49"/>
                  </a:lnTo>
                  <a:lnTo>
                    <a:pt x="286" y="41"/>
                  </a:lnTo>
                  <a:lnTo>
                    <a:pt x="289" y="34"/>
                  </a:lnTo>
                  <a:lnTo>
                    <a:pt x="289" y="34"/>
                  </a:lnTo>
                  <a:lnTo>
                    <a:pt x="290" y="40"/>
                  </a:lnTo>
                  <a:lnTo>
                    <a:pt x="290" y="47"/>
                  </a:lnTo>
                  <a:lnTo>
                    <a:pt x="289" y="63"/>
                  </a:lnTo>
                  <a:lnTo>
                    <a:pt x="287" y="73"/>
                  </a:lnTo>
                  <a:lnTo>
                    <a:pt x="287" y="80"/>
                  </a:lnTo>
                  <a:lnTo>
                    <a:pt x="289" y="89"/>
                  </a:lnTo>
                  <a:lnTo>
                    <a:pt x="291" y="96"/>
                  </a:lnTo>
                  <a:lnTo>
                    <a:pt x="291" y="96"/>
                  </a:lnTo>
                  <a:lnTo>
                    <a:pt x="295" y="94"/>
                  </a:lnTo>
                  <a:lnTo>
                    <a:pt x="298" y="91"/>
                  </a:lnTo>
                  <a:lnTo>
                    <a:pt x="300" y="89"/>
                  </a:lnTo>
                  <a:lnTo>
                    <a:pt x="302" y="85"/>
                  </a:lnTo>
                  <a:lnTo>
                    <a:pt x="303" y="75"/>
                  </a:lnTo>
                  <a:lnTo>
                    <a:pt x="303" y="66"/>
                  </a:lnTo>
                  <a:lnTo>
                    <a:pt x="303" y="45"/>
                  </a:lnTo>
                  <a:lnTo>
                    <a:pt x="304" y="35"/>
                  </a:lnTo>
                  <a:lnTo>
                    <a:pt x="306" y="32"/>
                  </a:lnTo>
                  <a:lnTo>
                    <a:pt x="308" y="28"/>
                  </a:lnTo>
                  <a:lnTo>
                    <a:pt x="308" y="28"/>
                  </a:lnTo>
                  <a:lnTo>
                    <a:pt x="311" y="34"/>
                  </a:lnTo>
                  <a:lnTo>
                    <a:pt x="311" y="41"/>
                  </a:lnTo>
                  <a:lnTo>
                    <a:pt x="311" y="49"/>
                  </a:lnTo>
                  <a:lnTo>
                    <a:pt x="309" y="56"/>
                  </a:lnTo>
                  <a:lnTo>
                    <a:pt x="308" y="64"/>
                  </a:lnTo>
                  <a:lnTo>
                    <a:pt x="308" y="72"/>
                  </a:lnTo>
                  <a:lnTo>
                    <a:pt x="308" y="78"/>
                  </a:lnTo>
                  <a:lnTo>
                    <a:pt x="311" y="84"/>
                  </a:lnTo>
                  <a:lnTo>
                    <a:pt x="311" y="84"/>
                  </a:lnTo>
                  <a:lnTo>
                    <a:pt x="313" y="81"/>
                  </a:lnTo>
                  <a:lnTo>
                    <a:pt x="314" y="78"/>
                  </a:lnTo>
                  <a:lnTo>
                    <a:pt x="317" y="71"/>
                  </a:lnTo>
                  <a:lnTo>
                    <a:pt x="317" y="62"/>
                  </a:lnTo>
                  <a:lnTo>
                    <a:pt x="317" y="52"/>
                  </a:lnTo>
                  <a:lnTo>
                    <a:pt x="315" y="34"/>
                  </a:lnTo>
                  <a:lnTo>
                    <a:pt x="315" y="26"/>
                  </a:lnTo>
                  <a:lnTo>
                    <a:pt x="317" y="20"/>
                  </a:lnTo>
                  <a:lnTo>
                    <a:pt x="317" y="20"/>
                  </a:lnTo>
                  <a:lnTo>
                    <a:pt x="320" y="32"/>
                  </a:lnTo>
                  <a:lnTo>
                    <a:pt x="321" y="45"/>
                  </a:lnTo>
                  <a:lnTo>
                    <a:pt x="321" y="58"/>
                  </a:lnTo>
                  <a:lnTo>
                    <a:pt x="319" y="72"/>
                  </a:lnTo>
                  <a:lnTo>
                    <a:pt x="317" y="86"/>
                  </a:lnTo>
                  <a:lnTo>
                    <a:pt x="313" y="98"/>
                  </a:lnTo>
                  <a:lnTo>
                    <a:pt x="309" y="111"/>
                  </a:lnTo>
                  <a:lnTo>
                    <a:pt x="306" y="120"/>
                  </a:lnTo>
                  <a:lnTo>
                    <a:pt x="306" y="120"/>
                  </a:lnTo>
                  <a:lnTo>
                    <a:pt x="278" y="120"/>
                  </a:lnTo>
                  <a:lnTo>
                    <a:pt x="278" y="120"/>
                  </a:lnTo>
                  <a:lnTo>
                    <a:pt x="274" y="118"/>
                  </a:lnTo>
                  <a:lnTo>
                    <a:pt x="270" y="114"/>
                  </a:lnTo>
                  <a:lnTo>
                    <a:pt x="262" y="111"/>
                  </a:lnTo>
                  <a:lnTo>
                    <a:pt x="252" y="108"/>
                  </a:lnTo>
                  <a:lnTo>
                    <a:pt x="241" y="106"/>
                  </a:lnTo>
                  <a:lnTo>
                    <a:pt x="232" y="103"/>
                  </a:lnTo>
                  <a:lnTo>
                    <a:pt x="222" y="101"/>
                  </a:lnTo>
                  <a:lnTo>
                    <a:pt x="218" y="98"/>
                  </a:lnTo>
                  <a:lnTo>
                    <a:pt x="215" y="95"/>
                  </a:lnTo>
                  <a:lnTo>
                    <a:pt x="212" y="91"/>
                  </a:lnTo>
                  <a:lnTo>
                    <a:pt x="210" y="87"/>
                  </a:lnTo>
                  <a:lnTo>
                    <a:pt x="210" y="87"/>
                  </a:lnTo>
                  <a:lnTo>
                    <a:pt x="198" y="90"/>
                  </a:lnTo>
                  <a:lnTo>
                    <a:pt x="184" y="92"/>
                  </a:lnTo>
                  <a:lnTo>
                    <a:pt x="184" y="92"/>
                  </a:lnTo>
                  <a:lnTo>
                    <a:pt x="181" y="102"/>
                  </a:lnTo>
                  <a:lnTo>
                    <a:pt x="177" y="113"/>
                  </a:lnTo>
                  <a:lnTo>
                    <a:pt x="173" y="124"/>
                  </a:lnTo>
                  <a:lnTo>
                    <a:pt x="171" y="135"/>
                  </a:lnTo>
                  <a:lnTo>
                    <a:pt x="169" y="147"/>
                  </a:lnTo>
                  <a:lnTo>
                    <a:pt x="169" y="160"/>
                  </a:lnTo>
                  <a:lnTo>
                    <a:pt x="167" y="174"/>
                  </a:lnTo>
                  <a:lnTo>
                    <a:pt x="167" y="188"/>
                  </a:lnTo>
                  <a:lnTo>
                    <a:pt x="167" y="188"/>
                  </a:lnTo>
                  <a:lnTo>
                    <a:pt x="169" y="211"/>
                  </a:lnTo>
                  <a:lnTo>
                    <a:pt x="169" y="232"/>
                  </a:lnTo>
                  <a:lnTo>
                    <a:pt x="167" y="252"/>
                  </a:lnTo>
                  <a:lnTo>
                    <a:pt x="165" y="262"/>
                  </a:lnTo>
                  <a:lnTo>
                    <a:pt x="163" y="272"/>
                  </a:lnTo>
                  <a:lnTo>
                    <a:pt x="163" y="272"/>
                  </a:lnTo>
                  <a:lnTo>
                    <a:pt x="173" y="266"/>
                  </a:lnTo>
                  <a:lnTo>
                    <a:pt x="186" y="261"/>
                  </a:lnTo>
                  <a:lnTo>
                    <a:pt x="199" y="257"/>
                  </a:lnTo>
                  <a:lnTo>
                    <a:pt x="213" y="256"/>
                  </a:lnTo>
                  <a:lnTo>
                    <a:pt x="229" y="256"/>
                  </a:lnTo>
                  <a:lnTo>
                    <a:pt x="245" y="256"/>
                  </a:lnTo>
                  <a:lnTo>
                    <a:pt x="278" y="258"/>
                  </a:lnTo>
                  <a:lnTo>
                    <a:pt x="278" y="258"/>
                  </a:lnTo>
                  <a:lnTo>
                    <a:pt x="285" y="252"/>
                  </a:lnTo>
                  <a:lnTo>
                    <a:pt x="295" y="249"/>
                  </a:lnTo>
                  <a:lnTo>
                    <a:pt x="303" y="245"/>
                  </a:lnTo>
                  <a:lnTo>
                    <a:pt x="313" y="243"/>
                  </a:lnTo>
                  <a:lnTo>
                    <a:pt x="324" y="242"/>
                  </a:lnTo>
                  <a:lnTo>
                    <a:pt x="334" y="242"/>
                  </a:lnTo>
                  <a:lnTo>
                    <a:pt x="343" y="243"/>
                  </a:lnTo>
                  <a:lnTo>
                    <a:pt x="354" y="244"/>
                  </a:lnTo>
                  <a:lnTo>
                    <a:pt x="364" y="246"/>
                  </a:lnTo>
                  <a:lnTo>
                    <a:pt x="374" y="250"/>
                  </a:lnTo>
                  <a:lnTo>
                    <a:pt x="382" y="254"/>
                  </a:lnTo>
                  <a:lnTo>
                    <a:pt x="392" y="258"/>
                  </a:lnTo>
                  <a:lnTo>
                    <a:pt x="399" y="263"/>
                  </a:lnTo>
                  <a:lnTo>
                    <a:pt x="406" y="268"/>
                  </a:lnTo>
                  <a:lnTo>
                    <a:pt x="412" y="274"/>
                  </a:lnTo>
                  <a:lnTo>
                    <a:pt x="417" y="280"/>
                  </a:lnTo>
                  <a:lnTo>
                    <a:pt x="417" y="280"/>
                  </a:lnTo>
                  <a:lnTo>
                    <a:pt x="405" y="272"/>
                  </a:lnTo>
                  <a:lnTo>
                    <a:pt x="391" y="263"/>
                  </a:lnTo>
                  <a:lnTo>
                    <a:pt x="374" y="256"/>
                  </a:lnTo>
                  <a:lnTo>
                    <a:pt x="354" y="252"/>
                  </a:lnTo>
                  <a:lnTo>
                    <a:pt x="346" y="250"/>
                  </a:lnTo>
                  <a:lnTo>
                    <a:pt x="336" y="250"/>
                  </a:lnTo>
                  <a:lnTo>
                    <a:pt x="326" y="250"/>
                  </a:lnTo>
                  <a:lnTo>
                    <a:pt x="318" y="251"/>
                  </a:lnTo>
                  <a:lnTo>
                    <a:pt x="309" y="254"/>
                  </a:lnTo>
                  <a:lnTo>
                    <a:pt x="301" y="256"/>
                  </a:lnTo>
                  <a:lnTo>
                    <a:pt x="292" y="261"/>
                  </a:lnTo>
                  <a:lnTo>
                    <a:pt x="285" y="267"/>
                  </a:lnTo>
                  <a:lnTo>
                    <a:pt x="285" y="267"/>
                  </a:lnTo>
                  <a:lnTo>
                    <a:pt x="311" y="273"/>
                  </a:lnTo>
                  <a:lnTo>
                    <a:pt x="325" y="278"/>
                  </a:lnTo>
                  <a:lnTo>
                    <a:pt x="325" y="278"/>
                  </a:lnTo>
                  <a:lnTo>
                    <a:pt x="325" y="279"/>
                  </a:lnTo>
                  <a:lnTo>
                    <a:pt x="328" y="282"/>
                  </a:lnTo>
                  <a:lnTo>
                    <a:pt x="335" y="286"/>
                  </a:lnTo>
                  <a:lnTo>
                    <a:pt x="344" y="290"/>
                  </a:lnTo>
                  <a:lnTo>
                    <a:pt x="351" y="295"/>
                  </a:lnTo>
                  <a:lnTo>
                    <a:pt x="351" y="295"/>
                  </a:lnTo>
                  <a:lnTo>
                    <a:pt x="360" y="303"/>
                  </a:lnTo>
                  <a:lnTo>
                    <a:pt x="370" y="313"/>
                  </a:lnTo>
                  <a:lnTo>
                    <a:pt x="389" y="334"/>
                  </a:lnTo>
                  <a:lnTo>
                    <a:pt x="398" y="343"/>
                  </a:lnTo>
                  <a:lnTo>
                    <a:pt x="408" y="352"/>
                  </a:lnTo>
                  <a:lnTo>
                    <a:pt x="417" y="360"/>
                  </a:lnTo>
                  <a:lnTo>
                    <a:pt x="428" y="368"/>
                  </a:lnTo>
                  <a:lnTo>
                    <a:pt x="428" y="368"/>
                  </a:lnTo>
                  <a:lnTo>
                    <a:pt x="423" y="368"/>
                  </a:lnTo>
                  <a:lnTo>
                    <a:pt x="423" y="368"/>
                  </a:lnTo>
                  <a:lnTo>
                    <a:pt x="425" y="369"/>
                  </a:lnTo>
                  <a:lnTo>
                    <a:pt x="427" y="370"/>
                  </a:lnTo>
                  <a:lnTo>
                    <a:pt x="428" y="372"/>
                  </a:lnTo>
                  <a:lnTo>
                    <a:pt x="428" y="372"/>
                  </a:lnTo>
                  <a:lnTo>
                    <a:pt x="426" y="374"/>
                  </a:lnTo>
                  <a:lnTo>
                    <a:pt x="425" y="374"/>
                  </a:lnTo>
                  <a:lnTo>
                    <a:pt x="421" y="371"/>
                  </a:lnTo>
                  <a:lnTo>
                    <a:pt x="418" y="370"/>
                  </a:lnTo>
                  <a:lnTo>
                    <a:pt x="417" y="371"/>
                  </a:lnTo>
                  <a:lnTo>
                    <a:pt x="417" y="372"/>
                  </a:lnTo>
                  <a:lnTo>
                    <a:pt x="417" y="372"/>
                  </a:lnTo>
                  <a:lnTo>
                    <a:pt x="423" y="376"/>
                  </a:lnTo>
                  <a:lnTo>
                    <a:pt x="428" y="379"/>
                  </a:lnTo>
                  <a:lnTo>
                    <a:pt x="434" y="381"/>
                  </a:lnTo>
                  <a:lnTo>
                    <a:pt x="440" y="385"/>
                  </a:lnTo>
                  <a:lnTo>
                    <a:pt x="440" y="385"/>
                  </a:lnTo>
                  <a:lnTo>
                    <a:pt x="438" y="385"/>
                  </a:lnTo>
                  <a:lnTo>
                    <a:pt x="435" y="385"/>
                  </a:lnTo>
                  <a:lnTo>
                    <a:pt x="432" y="383"/>
                  </a:lnTo>
                  <a:lnTo>
                    <a:pt x="429" y="381"/>
                  </a:lnTo>
                  <a:lnTo>
                    <a:pt x="429" y="382"/>
                  </a:lnTo>
                  <a:lnTo>
                    <a:pt x="428" y="385"/>
                  </a:lnTo>
                  <a:lnTo>
                    <a:pt x="428" y="385"/>
                  </a:lnTo>
                  <a:lnTo>
                    <a:pt x="433" y="386"/>
                  </a:lnTo>
                  <a:lnTo>
                    <a:pt x="439" y="388"/>
                  </a:lnTo>
                  <a:lnTo>
                    <a:pt x="444" y="389"/>
                  </a:lnTo>
                  <a:lnTo>
                    <a:pt x="444" y="391"/>
                  </a:lnTo>
                  <a:lnTo>
                    <a:pt x="443" y="392"/>
                  </a:lnTo>
                  <a:lnTo>
                    <a:pt x="443" y="392"/>
                  </a:lnTo>
                  <a:lnTo>
                    <a:pt x="437" y="389"/>
                  </a:lnTo>
                  <a:lnTo>
                    <a:pt x="433" y="389"/>
                  </a:lnTo>
                  <a:lnTo>
                    <a:pt x="432" y="391"/>
                  </a:lnTo>
                  <a:lnTo>
                    <a:pt x="432" y="392"/>
                  </a:lnTo>
                  <a:lnTo>
                    <a:pt x="432" y="392"/>
                  </a:lnTo>
                  <a:lnTo>
                    <a:pt x="437" y="393"/>
                  </a:lnTo>
                  <a:lnTo>
                    <a:pt x="440" y="396"/>
                  </a:lnTo>
                  <a:lnTo>
                    <a:pt x="442" y="397"/>
                  </a:lnTo>
                  <a:lnTo>
                    <a:pt x="440" y="398"/>
                  </a:lnTo>
                  <a:lnTo>
                    <a:pt x="437" y="400"/>
                  </a:lnTo>
                  <a:lnTo>
                    <a:pt x="437" y="400"/>
                  </a:lnTo>
                  <a:lnTo>
                    <a:pt x="442" y="399"/>
                  </a:lnTo>
                  <a:lnTo>
                    <a:pt x="445" y="399"/>
                  </a:lnTo>
                  <a:lnTo>
                    <a:pt x="451" y="400"/>
                  </a:lnTo>
                  <a:lnTo>
                    <a:pt x="452" y="400"/>
                  </a:lnTo>
                  <a:lnTo>
                    <a:pt x="451" y="402"/>
                  </a:lnTo>
                  <a:lnTo>
                    <a:pt x="450" y="403"/>
                  </a:lnTo>
                  <a:lnTo>
                    <a:pt x="445" y="404"/>
                  </a:lnTo>
                  <a:lnTo>
                    <a:pt x="445" y="404"/>
                  </a:lnTo>
                  <a:lnTo>
                    <a:pt x="457" y="409"/>
                  </a:lnTo>
                  <a:lnTo>
                    <a:pt x="471" y="413"/>
                  </a:lnTo>
                  <a:lnTo>
                    <a:pt x="471" y="413"/>
                  </a:lnTo>
                  <a:lnTo>
                    <a:pt x="471" y="414"/>
                  </a:lnTo>
                  <a:lnTo>
                    <a:pt x="469" y="414"/>
                  </a:lnTo>
                  <a:lnTo>
                    <a:pt x="465" y="414"/>
                  </a:lnTo>
                  <a:lnTo>
                    <a:pt x="452" y="410"/>
                  </a:lnTo>
                  <a:lnTo>
                    <a:pt x="439" y="405"/>
                  </a:lnTo>
                  <a:lnTo>
                    <a:pt x="434" y="404"/>
                  </a:lnTo>
                  <a:lnTo>
                    <a:pt x="432" y="404"/>
                  </a:lnTo>
                  <a:lnTo>
                    <a:pt x="432" y="404"/>
                  </a:lnTo>
                  <a:lnTo>
                    <a:pt x="455" y="415"/>
                  </a:lnTo>
                  <a:lnTo>
                    <a:pt x="466" y="422"/>
                  </a:lnTo>
                  <a:lnTo>
                    <a:pt x="477" y="430"/>
                  </a:lnTo>
                  <a:lnTo>
                    <a:pt x="477" y="430"/>
                  </a:lnTo>
                  <a:lnTo>
                    <a:pt x="468" y="427"/>
                  </a:lnTo>
                  <a:lnTo>
                    <a:pt x="462" y="423"/>
                  </a:lnTo>
                  <a:lnTo>
                    <a:pt x="455" y="420"/>
                  </a:lnTo>
                  <a:lnTo>
                    <a:pt x="448" y="417"/>
                  </a:lnTo>
                  <a:lnTo>
                    <a:pt x="448" y="417"/>
                  </a:lnTo>
                  <a:lnTo>
                    <a:pt x="450" y="421"/>
                  </a:lnTo>
                  <a:lnTo>
                    <a:pt x="454" y="423"/>
                  </a:lnTo>
                  <a:lnTo>
                    <a:pt x="461" y="428"/>
                  </a:lnTo>
                  <a:lnTo>
                    <a:pt x="468" y="432"/>
                  </a:lnTo>
                  <a:lnTo>
                    <a:pt x="471" y="434"/>
                  </a:lnTo>
                  <a:lnTo>
                    <a:pt x="473" y="437"/>
                  </a:lnTo>
                  <a:lnTo>
                    <a:pt x="473" y="437"/>
                  </a:lnTo>
                  <a:lnTo>
                    <a:pt x="471" y="437"/>
                  </a:lnTo>
                  <a:lnTo>
                    <a:pt x="467" y="436"/>
                  </a:lnTo>
                  <a:lnTo>
                    <a:pt x="461" y="431"/>
                  </a:lnTo>
                  <a:lnTo>
                    <a:pt x="455" y="428"/>
                  </a:lnTo>
                  <a:lnTo>
                    <a:pt x="452" y="427"/>
                  </a:lnTo>
                  <a:lnTo>
                    <a:pt x="451" y="430"/>
                  </a:lnTo>
                  <a:lnTo>
                    <a:pt x="451" y="430"/>
                  </a:lnTo>
                  <a:lnTo>
                    <a:pt x="468" y="439"/>
                  </a:lnTo>
                  <a:lnTo>
                    <a:pt x="485" y="451"/>
                  </a:lnTo>
                  <a:lnTo>
                    <a:pt x="485" y="451"/>
                  </a:lnTo>
                  <a:lnTo>
                    <a:pt x="474" y="446"/>
                  </a:lnTo>
                  <a:lnTo>
                    <a:pt x="466" y="442"/>
                  </a:lnTo>
                  <a:lnTo>
                    <a:pt x="448" y="432"/>
                  </a:lnTo>
                  <a:lnTo>
                    <a:pt x="448" y="432"/>
                  </a:lnTo>
                  <a:lnTo>
                    <a:pt x="451" y="437"/>
                  </a:lnTo>
                  <a:lnTo>
                    <a:pt x="456" y="440"/>
                  </a:lnTo>
                  <a:lnTo>
                    <a:pt x="466" y="448"/>
                  </a:lnTo>
                  <a:lnTo>
                    <a:pt x="475" y="455"/>
                  </a:lnTo>
                  <a:lnTo>
                    <a:pt x="478" y="459"/>
                  </a:lnTo>
                  <a:lnTo>
                    <a:pt x="479" y="462"/>
                  </a:lnTo>
                  <a:lnTo>
                    <a:pt x="479" y="462"/>
                  </a:lnTo>
                  <a:lnTo>
                    <a:pt x="473" y="459"/>
                  </a:lnTo>
                  <a:lnTo>
                    <a:pt x="467" y="453"/>
                  </a:lnTo>
                  <a:lnTo>
                    <a:pt x="461" y="449"/>
                  </a:lnTo>
                  <a:lnTo>
                    <a:pt x="459" y="448"/>
                  </a:lnTo>
                  <a:lnTo>
                    <a:pt x="456" y="449"/>
                  </a:lnTo>
                  <a:lnTo>
                    <a:pt x="456" y="449"/>
                  </a:lnTo>
                  <a:lnTo>
                    <a:pt x="472" y="461"/>
                  </a:lnTo>
                  <a:lnTo>
                    <a:pt x="479" y="468"/>
                  </a:lnTo>
                  <a:lnTo>
                    <a:pt x="479" y="468"/>
                  </a:lnTo>
                  <a:lnTo>
                    <a:pt x="475" y="467"/>
                  </a:lnTo>
                  <a:lnTo>
                    <a:pt x="473" y="466"/>
                  </a:lnTo>
                  <a:lnTo>
                    <a:pt x="469" y="462"/>
                  </a:lnTo>
                  <a:lnTo>
                    <a:pt x="465" y="459"/>
                  </a:lnTo>
                  <a:lnTo>
                    <a:pt x="462" y="457"/>
                  </a:lnTo>
                  <a:lnTo>
                    <a:pt x="460" y="457"/>
                  </a:lnTo>
                  <a:lnTo>
                    <a:pt x="460" y="457"/>
                  </a:lnTo>
                  <a:lnTo>
                    <a:pt x="467" y="468"/>
                  </a:lnTo>
                  <a:lnTo>
                    <a:pt x="471" y="472"/>
                  </a:lnTo>
                  <a:lnTo>
                    <a:pt x="477" y="477"/>
                  </a:lnTo>
                  <a:lnTo>
                    <a:pt x="477" y="477"/>
                  </a:lnTo>
                  <a:lnTo>
                    <a:pt x="474" y="477"/>
                  </a:lnTo>
                  <a:lnTo>
                    <a:pt x="472" y="477"/>
                  </a:lnTo>
                  <a:lnTo>
                    <a:pt x="469" y="473"/>
                  </a:lnTo>
                  <a:lnTo>
                    <a:pt x="467" y="471"/>
                  </a:lnTo>
                  <a:lnTo>
                    <a:pt x="466" y="472"/>
                  </a:lnTo>
                  <a:lnTo>
                    <a:pt x="465" y="473"/>
                  </a:lnTo>
                  <a:lnTo>
                    <a:pt x="465" y="473"/>
                  </a:lnTo>
                  <a:lnTo>
                    <a:pt x="473" y="479"/>
                  </a:lnTo>
                  <a:lnTo>
                    <a:pt x="473" y="482"/>
                  </a:lnTo>
                  <a:lnTo>
                    <a:pt x="473" y="483"/>
                  </a:lnTo>
                  <a:lnTo>
                    <a:pt x="473" y="484"/>
                  </a:lnTo>
                  <a:lnTo>
                    <a:pt x="473" y="487"/>
                  </a:lnTo>
                  <a:lnTo>
                    <a:pt x="475" y="489"/>
                  </a:lnTo>
                  <a:lnTo>
                    <a:pt x="479" y="494"/>
                  </a:lnTo>
                  <a:lnTo>
                    <a:pt x="479" y="494"/>
                  </a:lnTo>
                  <a:lnTo>
                    <a:pt x="474" y="491"/>
                  </a:lnTo>
                  <a:lnTo>
                    <a:pt x="472" y="491"/>
                  </a:lnTo>
                  <a:lnTo>
                    <a:pt x="471" y="494"/>
                  </a:lnTo>
                  <a:lnTo>
                    <a:pt x="472" y="497"/>
                  </a:lnTo>
                  <a:lnTo>
                    <a:pt x="473" y="507"/>
                  </a:lnTo>
                  <a:lnTo>
                    <a:pt x="473" y="511"/>
                  </a:lnTo>
                  <a:lnTo>
                    <a:pt x="471" y="513"/>
                  </a:lnTo>
                  <a:lnTo>
                    <a:pt x="471" y="513"/>
                  </a:lnTo>
                  <a:lnTo>
                    <a:pt x="462" y="493"/>
                  </a:lnTo>
                  <a:lnTo>
                    <a:pt x="454" y="473"/>
                  </a:lnTo>
                  <a:lnTo>
                    <a:pt x="445" y="454"/>
                  </a:lnTo>
                  <a:lnTo>
                    <a:pt x="435" y="434"/>
                  </a:lnTo>
                  <a:lnTo>
                    <a:pt x="431" y="426"/>
                  </a:lnTo>
                  <a:lnTo>
                    <a:pt x="425" y="419"/>
                  </a:lnTo>
                  <a:lnTo>
                    <a:pt x="418" y="411"/>
                  </a:lnTo>
                  <a:lnTo>
                    <a:pt x="411" y="405"/>
                  </a:lnTo>
                  <a:lnTo>
                    <a:pt x="403" y="399"/>
                  </a:lnTo>
                  <a:lnTo>
                    <a:pt x="394" y="396"/>
                  </a:lnTo>
                  <a:lnTo>
                    <a:pt x="383" y="392"/>
                  </a:lnTo>
                  <a:lnTo>
                    <a:pt x="372" y="389"/>
                  </a:lnTo>
                  <a:lnTo>
                    <a:pt x="372" y="389"/>
                  </a:lnTo>
                  <a:lnTo>
                    <a:pt x="360" y="388"/>
                  </a:lnTo>
                  <a:lnTo>
                    <a:pt x="348" y="389"/>
                  </a:lnTo>
                  <a:lnTo>
                    <a:pt x="323" y="389"/>
                  </a:lnTo>
                  <a:lnTo>
                    <a:pt x="323" y="389"/>
                  </a:lnTo>
                  <a:lnTo>
                    <a:pt x="319" y="388"/>
                  </a:lnTo>
                  <a:lnTo>
                    <a:pt x="314" y="387"/>
                  </a:lnTo>
                  <a:lnTo>
                    <a:pt x="311" y="387"/>
                  </a:lnTo>
                  <a:lnTo>
                    <a:pt x="309" y="387"/>
                  </a:lnTo>
                  <a:lnTo>
                    <a:pt x="307" y="389"/>
                  </a:lnTo>
                  <a:lnTo>
                    <a:pt x="306" y="392"/>
                  </a:lnTo>
                  <a:lnTo>
                    <a:pt x="306" y="392"/>
                  </a:lnTo>
                  <a:lnTo>
                    <a:pt x="307" y="398"/>
                  </a:lnTo>
                  <a:lnTo>
                    <a:pt x="309" y="403"/>
                  </a:lnTo>
                  <a:lnTo>
                    <a:pt x="312" y="406"/>
                  </a:lnTo>
                  <a:lnTo>
                    <a:pt x="315" y="409"/>
                  </a:lnTo>
                  <a:lnTo>
                    <a:pt x="324" y="414"/>
                  </a:lnTo>
                  <a:lnTo>
                    <a:pt x="334" y="417"/>
                  </a:lnTo>
                  <a:lnTo>
                    <a:pt x="334" y="417"/>
                  </a:lnTo>
                  <a:lnTo>
                    <a:pt x="330" y="419"/>
                  </a:lnTo>
                  <a:lnTo>
                    <a:pt x="329" y="420"/>
                  </a:lnTo>
                  <a:lnTo>
                    <a:pt x="328" y="421"/>
                  </a:lnTo>
                  <a:lnTo>
                    <a:pt x="328" y="421"/>
                  </a:lnTo>
                  <a:lnTo>
                    <a:pt x="330" y="421"/>
                  </a:lnTo>
                  <a:lnTo>
                    <a:pt x="332" y="421"/>
                  </a:lnTo>
                  <a:lnTo>
                    <a:pt x="337" y="419"/>
                  </a:lnTo>
                  <a:lnTo>
                    <a:pt x="340" y="417"/>
                  </a:lnTo>
                  <a:lnTo>
                    <a:pt x="341" y="419"/>
                  </a:lnTo>
                  <a:lnTo>
                    <a:pt x="342" y="420"/>
                  </a:lnTo>
                  <a:lnTo>
                    <a:pt x="342" y="423"/>
                  </a:lnTo>
                  <a:lnTo>
                    <a:pt x="342" y="423"/>
                  </a:lnTo>
                  <a:lnTo>
                    <a:pt x="341" y="426"/>
                  </a:lnTo>
                  <a:lnTo>
                    <a:pt x="340" y="426"/>
                  </a:lnTo>
                  <a:lnTo>
                    <a:pt x="335" y="426"/>
                  </a:lnTo>
                  <a:lnTo>
                    <a:pt x="330" y="426"/>
                  </a:lnTo>
                  <a:lnTo>
                    <a:pt x="328" y="427"/>
                  </a:lnTo>
                  <a:lnTo>
                    <a:pt x="328" y="430"/>
                  </a:lnTo>
                  <a:lnTo>
                    <a:pt x="328" y="430"/>
                  </a:lnTo>
                  <a:lnTo>
                    <a:pt x="334" y="428"/>
                  </a:lnTo>
                  <a:lnTo>
                    <a:pt x="338" y="430"/>
                  </a:lnTo>
                  <a:lnTo>
                    <a:pt x="342" y="431"/>
                  </a:lnTo>
                  <a:lnTo>
                    <a:pt x="344" y="432"/>
                  </a:lnTo>
                  <a:lnTo>
                    <a:pt x="348" y="436"/>
                  </a:lnTo>
                  <a:lnTo>
                    <a:pt x="352" y="438"/>
                  </a:lnTo>
                  <a:lnTo>
                    <a:pt x="355" y="440"/>
                  </a:lnTo>
                  <a:lnTo>
                    <a:pt x="355" y="440"/>
                  </a:lnTo>
                  <a:lnTo>
                    <a:pt x="352" y="439"/>
                  </a:lnTo>
                  <a:lnTo>
                    <a:pt x="347" y="439"/>
                  </a:lnTo>
                  <a:lnTo>
                    <a:pt x="337" y="440"/>
                  </a:lnTo>
                  <a:lnTo>
                    <a:pt x="330" y="442"/>
                  </a:lnTo>
                  <a:lnTo>
                    <a:pt x="326" y="442"/>
                  </a:lnTo>
                  <a:lnTo>
                    <a:pt x="325" y="440"/>
                  </a:lnTo>
                  <a:lnTo>
                    <a:pt x="325" y="440"/>
                  </a:lnTo>
                  <a:lnTo>
                    <a:pt x="329" y="440"/>
                  </a:lnTo>
                  <a:lnTo>
                    <a:pt x="330" y="439"/>
                  </a:lnTo>
                  <a:lnTo>
                    <a:pt x="330" y="438"/>
                  </a:lnTo>
                  <a:lnTo>
                    <a:pt x="329" y="437"/>
                  </a:lnTo>
                  <a:lnTo>
                    <a:pt x="325" y="433"/>
                  </a:lnTo>
                  <a:lnTo>
                    <a:pt x="323" y="432"/>
                  </a:lnTo>
                  <a:lnTo>
                    <a:pt x="323" y="432"/>
                  </a:lnTo>
                  <a:lnTo>
                    <a:pt x="321" y="437"/>
                  </a:lnTo>
                  <a:lnTo>
                    <a:pt x="320" y="444"/>
                  </a:lnTo>
                  <a:lnTo>
                    <a:pt x="319" y="453"/>
                  </a:lnTo>
                  <a:lnTo>
                    <a:pt x="319" y="462"/>
                  </a:lnTo>
                  <a:lnTo>
                    <a:pt x="319" y="462"/>
                  </a:lnTo>
                  <a:lnTo>
                    <a:pt x="321" y="472"/>
                  </a:lnTo>
                  <a:lnTo>
                    <a:pt x="324" y="482"/>
                  </a:lnTo>
                  <a:lnTo>
                    <a:pt x="329" y="490"/>
                  </a:lnTo>
                  <a:lnTo>
                    <a:pt x="332" y="497"/>
                  </a:lnTo>
                  <a:lnTo>
                    <a:pt x="344" y="512"/>
                  </a:lnTo>
                  <a:lnTo>
                    <a:pt x="357" y="525"/>
                  </a:lnTo>
                  <a:lnTo>
                    <a:pt x="370" y="537"/>
                  </a:lnTo>
                  <a:lnTo>
                    <a:pt x="383" y="547"/>
                  </a:lnTo>
                  <a:lnTo>
                    <a:pt x="394" y="557"/>
                  </a:lnTo>
                  <a:lnTo>
                    <a:pt x="404" y="567"/>
                  </a:lnTo>
                  <a:lnTo>
                    <a:pt x="404" y="567"/>
                  </a:lnTo>
                  <a:lnTo>
                    <a:pt x="403" y="564"/>
                  </a:lnTo>
                  <a:lnTo>
                    <a:pt x="401" y="564"/>
                  </a:lnTo>
                  <a:lnTo>
                    <a:pt x="400" y="567"/>
                  </a:lnTo>
                  <a:lnTo>
                    <a:pt x="400" y="567"/>
                  </a:lnTo>
                  <a:lnTo>
                    <a:pt x="401" y="568"/>
                  </a:lnTo>
                  <a:lnTo>
                    <a:pt x="405" y="569"/>
                  </a:lnTo>
                  <a:lnTo>
                    <a:pt x="412" y="571"/>
                  </a:lnTo>
                  <a:lnTo>
                    <a:pt x="417" y="573"/>
                  </a:lnTo>
                  <a:lnTo>
                    <a:pt x="418" y="574"/>
                  </a:lnTo>
                  <a:lnTo>
                    <a:pt x="417" y="575"/>
                  </a:lnTo>
                  <a:lnTo>
                    <a:pt x="417" y="575"/>
                  </a:lnTo>
                  <a:lnTo>
                    <a:pt x="412" y="574"/>
                  </a:lnTo>
                  <a:lnTo>
                    <a:pt x="408" y="573"/>
                  </a:lnTo>
                  <a:lnTo>
                    <a:pt x="398" y="568"/>
                  </a:lnTo>
                  <a:lnTo>
                    <a:pt x="395" y="565"/>
                  </a:lnTo>
                  <a:lnTo>
                    <a:pt x="393" y="562"/>
                  </a:lnTo>
                  <a:lnTo>
                    <a:pt x="392" y="558"/>
                  </a:lnTo>
                  <a:lnTo>
                    <a:pt x="392" y="554"/>
                  </a:lnTo>
                  <a:lnTo>
                    <a:pt x="392" y="554"/>
                  </a:lnTo>
                  <a:lnTo>
                    <a:pt x="383" y="553"/>
                  </a:lnTo>
                  <a:lnTo>
                    <a:pt x="376" y="550"/>
                  </a:lnTo>
                  <a:lnTo>
                    <a:pt x="369" y="546"/>
                  </a:lnTo>
                  <a:lnTo>
                    <a:pt x="361" y="541"/>
                  </a:lnTo>
                  <a:lnTo>
                    <a:pt x="354" y="536"/>
                  </a:lnTo>
                  <a:lnTo>
                    <a:pt x="348" y="530"/>
                  </a:lnTo>
                  <a:lnTo>
                    <a:pt x="337" y="516"/>
                  </a:lnTo>
                  <a:lnTo>
                    <a:pt x="326" y="500"/>
                  </a:lnTo>
                  <a:lnTo>
                    <a:pt x="317" y="484"/>
                  </a:lnTo>
                  <a:lnTo>
                    <a:pt x="309" y="466"/>
                  </a:lnTo>
                  <a:lnTo>
                    <a:pt x="302" y="449"/>
                  </a:lnTo>
                  <a:lnTo>
                    <a:pt x="302" y="449"/>
                  </a:lnTo>
                  <a:lnTo>
                    <a:pt x="280" y="460"/>
                  </a:lnTo>
                  <a:lnTo>
                    <a:pt x="257" y="470"/>
                  </a:lnTo>
                  <a:lnTo>
                    <a:pt x="245" y="473"/>
                  </a:lnTo>
                  <a:lnTo>
                    <a:pt x="233" y="477"/>
                  </a:lnTo>
                  <a:lnTo>
                    <a:pt x="221" y="478"/>
                  </a:lnTo>
                  <a:lnTo>
                    <a:pt x="207" y="479"/>
                  </a:lnTo>
                  <a:lnTo>
                    <a:pt x="207" y="479"/>
                  </a:lnTo>
                  <a:lnTo>
                    <a:pt x="190" y="479"/>
                  </a:lnTo>
                  <a:lnTo>
                    <a:pt x="176" y="477"/>
                  </a:lnTo>
                  <a:lnTo>
                    <a:pt x="164" y="473"/>
                  </a:lnTo>
                  <a:lnTo>
                    <a:pt x="153" y="468"/>
                  </a:lnTo>
                  <a:lnTo>
                    <a:pt x="143" y="462"/>
                  </a:lnTo>
                  <a:lnTo>
                    <a:pt x="133" y="456"/>
                  </a:lnTo>
                  <a:lnTo>
                    <a:pt x="112" y="443"/>
                  </a:lnTo>
                  <a:lnTo>
                    <a:pt x="112" y="443"/>
                  </a:lnTo>
                  <a:lnTo>
                    <a:pt x="98" y="437"/>
                  </a:lnTo>
                  <a:lnTo>
                    <a:pt x="84" y="431"/>
                  </a:lnTo>
                  <a:lnTo>
                    <a:pt x="52" y="422"/>
                  </a:lnTo>
                  <a:lnTo>
                    <a:pt x="38" y="417"/>
                  </a:lnTo>
                  <a:lnTo>
                    <a:pt x="24" y="413"/>
                  </a:lnTo>
                  <a:lnTo>
                    <a:pt x="12" y="405"/>
                  </a:lnTo>
                  <a:lnTo>
                    <a:pt x="2" y="398"/>
                  </a:lnTo>
                  <a:lnTo>
                    <a:pt x="2" y="398"/>
                  </a:lnTo>
                  <a:lnTo>
                    <a:pt x="2" y="394"/>
                  </a:lnTo>
                  <a:lnTo>
                    <a:pt x="1" y="393"/>
                  </a:lnTo>
                  <a:lnTo>
                    <a:pt x="0" y="392"/>
                  </a:lnTo>
                  <a:lnTo>
                    <a:pt x="0" y="392"/>
                  </a:lnTo>
                  <a:lnTo>
                    <a:pt x="4" y="366"/>
                  </a:lnTo>
                  <a:lnTo>
                    <a:pt x="6" y="337"/>
                  </a:lnTo>
                  <a:lnTo>
                    <a:pt x="7" y="307"/>
                  </a:lnTo>
                  <a:lnTo>
                    <a:pt x="11" y="274"/>
                  </a:lnTo>
                  <a:lnTo>
                    <a:pt x="11" y="274"/>
                  </a:lnTo>
                  <a:lnTo>
                    <a:pt x="15" y="256"/>
                  </a:lnTo>
                  <a:lnTo>
                    <a:pt x="19" y="238"/>
                  </a:lnTo>
                  <a:lnTo>
                    <a:pt x="27" y="220"/>
                  </a:lnTo>
                  <a:lnTo>
                    <a:pt x="35" y="203"/>
                  </a:lnTo>
                  <a:lnTo>
                    <a:pt x="45" y="185"/>
                  </a:lnTo>
                  <a:lnTo>
                    <a:pt x="55" y="166"/>
                  </a:lnTo>
                  <a:lnTo>
                    <a:pt x="75" y="132"/>
                  </a:lnTo>
                  <a:lnTo>
                    <a:pt x="75" y="132"/>
                  </a:lnTo>
                  <a:lnTo>
                    <a:pt x="89" y="113"/>
                  </a:lnTo>
                  <a:lnTo>
                    <a:pt x="101" y="97"/>
                  </a:lnTo>
                  <a:lnTo>
                    <a:pt x="112" y="83"/>
                  </a:lnTo>
                  <a:lnTo>
                    <a:pt x="123" y="68"/>
                  </a:lnTo>
                  <a:lnTo>
                    <a:pt x="123" y="68"/>
                  </a:lnTo>
                  <a:lnTo>
                    <a:pt x="133" y="52"/>
                  </a:lnTo>
                  <a:lnTo>
                    <a:pt x="141" y="41"/>
                  </a:lnTo>
                  <a:lnTo>
                    <a:pt x="144" y="37"/>
                  </a:lnTo>
                  <a:lnTo>
                    <a:pt x="149" y="33"/>
                  </a:lnTo>
                  <a:lnTo>
                    <a:pt x="165" y="23"/>
                  </a:lnTo>
                  <a:lnTo>
                    <a:pt x="165" y="23"/>
                  </a:lnTo>
                  <a:lnTo>
                    <a:pt x="178" y="13"/>
                  </a:lnTo>
                  <a:lnTo>
                    <a:pt x="186" y="9"/>
                  </a:lnTo>
                  <a:lnTo>
                    <a:pt x="190" y="6"/>
                  </a:lnTo>
                  <a:lnTo>
                    <a:pt x="190" y="6"/>
                  </a:lnTo>
                  <a:lnTo>
                    <a:pt x="204" y="1"/>
                  </a:lnTo>
                  <a:lnTo>
                    <a:pt x="217" y="0"/>
                  </a:lnTo>
                  <a:lnTo>
                    <a:pt x="230" y="0"/>
                  </a:lnTo>
                  <a:lnTo>
                    <a:pt x="244" y="1"/>
                  </a:lnTo>
                  <a:lnTo>
                    <a:pt x="256" y="4"/>
                  </a:lnTo>
                  <a:lnTo>
                    <a:pt x="269" y="7"/>
                  </a:lnTo>
                  <a:lnTo>
                    <a:pt x="294" y="15"/>
                  </a:lnTo>
                  <a:lnTo>
                    <a:pt x="294" y="15"/>
                  </a:lnTo>
                  <a:lnTo>
                    <a:pt x="280" y="15"/>
                  </a:lnTo>
                  <a:lnTo>
                    <a:pt x="267" y="15"/>
                  </a:lnTo>
                  <a:lnTo>
                    <a:pt x="244" y="11"/>
                  </a:lnTo>
                  <a:lnTo>
                    <a:pt x="220" y="9"/>
                  </a:lnTo>
                  <a:lnTo>
                    <a:pt x="207" y="9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2" y="11"/>
                  </a:lnTo>
                  <a:lnTo>
                    <a:pt x="189" y="13"/>
                  </a:lnTo>
                  <a:lnTo>
                    <a:pt x="184" y="17"/>
                  </a:lnTo>
                  <a:lnTo>
                    <a:pt x="180" y="21"/>
                  </a:lnTo>
                  <a:lnTo>
                    <a:pt x="177" y="22"/>
                  </a:lnTo>
                  <a:lnTo>
                    <a:pt x="176" y="26"/>
                  </a:lnTo>
                  <a:lnTo>
                    <a:pt x="176" y="26"/>
                  </a:lnTo>
                  <a:lnTo>
                    <a:pt x="166" y="27"/>
                  </a:lnTo>
                  <a:lnTo>
                    <a:pt x="158" y="29"/>
                  </a:lnTo>
                  <a:lnTo>
                    <a:pt x="152" y="34"/>
                  </a:lnTo>
                  <a:lnTo>
                    <a:pt x="146" y="39"/>
                  </a:lnTo>
                  <a:lnTo>
                    <a:pt x="141" y="45"/>
                  </a:lnTo>
                  <a:lnTo>
                    <a:pt x="137" y="52"/>
                  </a:lnTo>
                  <a:lnTo>
                    <a:pt x="129" y="68"/>
                  </a:lnTo>
                  <a:lnTo>
                    <a:pt x="129" y="68"/>
                  </a:lnTo>
                  <a:lnTo>
                    <a:pt x="107" y="109"/>
                  </a:lnTo>
                  <a:lnTo>
                    <a:pt x="96" y="130"/>
                  </a:lnTo>
                  <a:lnTo>
                    <a:pt x="84" y="148"/>
                  </a:lnTo>
                  <a:lnTo>
                    <a:pt x="84" y="148"/>
                  </a:lnTo>
                  <a:lnTo>
                    <a:pt x="64" y="177"/>
                  </a:lnTo>
                  <a:lnTo>
                    <a:pt x="45" y="203"/>
                  </a:lnTo>
                  <a:lnTo>
                    <a:pt x="38" y="216"/>
                  </a:lnTo>
                  <a:lnTo>
                    <a:pt x="30" y="229"/>
                  </a:lnTo>
                  <a:lnTo>
                    <a:pt x="24" y="242"/>
                  </a:lnTo>
                  <a:lnTo>
                    <a:pt x="19" y="255"/>
                  </a:lnTo>
                  <a:lnTo>
                    <a:pt x="19" y="255"/>
                  </a:lnTo>
                  <a:lnTo>
                    <a:pt x="18" y="262"/>
                  </a:lnTo>
                  <a:lnTo>
                    <a:pt x="17" y="269"/>
                  </a:lnTo>
                  <a:lnTo>
                    <a:pt x="17" y="283"/>
                  </a:lnTo>
                  <a:lnTo>
                    <a:pt x="17" y="297"/>
                  </a:lnTo>
                  <a:lnTo>
                    <a:pt x="17" y="311"/>
                  </a:lnTo>
                  <a:lnTo>
                    <a:pt x="17" y="311"/>
                  </a:lnTo>
                  <a:lnTo>
                    <a:pt x="16" y="320"/>
                  </a:lnTo>
                  <a:lnTo>
                    <a:pt x="13" y="329"/>
                  </a:lnTo>
                  <a:lnTo>
                    <a:pt x="8" y="347"/>
                  </a:lnTo>
                  <a:lnTo>
                    <a:pt x="7" y="357"/>
                  </a:lnTo>
                  <a:lnTo>
                    <a:pt x="6" y="366"/>
                  </a:lnTo>
                  <a:lnTo>
                    <a:pt x="7" y="375"/>
                  </a:lnTo>
                  <a:lnTo>
                    <a:pt x="11" y="385"/>
                  </a:lnTo>
                  <a:lnTo>
                    <a:pt x="11" y="385"/>
                  </a:lnTo>
                  <a:lnTo>
                    <a:pt x="15" y="382"/>
                  </a:lnTo>
                  <a:lnTo>
                    <a:pt x="16" y="379"/>
                  </a:lnTo>
                  <a:lnTo>
                    <a:pt x="17" y="376"/>
                  </a:lnTo>
                  <a:lnTo>
                    <a:pt x="17" y="374"/>
                  </a:lnTo>
                  <a:lnTo>
                    <a:pt x="17" y="369"/>
                  </a:lnTo>
                  <a:lnTo>
                    <a:pt x="17" y="364"/>
                  </a:lnTo>
                  <a:lnTo>
                    <a:pt x="17" y="364"/>
                  </a:lnTo>
                  <a:lnTo>
                    <a:pt x="21" y="370"/>
                  </a:lnTo>
                  <a:lnTo>
                    <a:pt x="25" y="374"/>
                  </a:lnTo>
                  <a:lnTo>
                    <a:pt x="33" y="376"/>
                  </a:lnTo>
                  <a:lnTo>
                    <a:pt x="41" y="376"/>
                  </a:lnTo>
                  <a:lnTo>
                    <a:pt x="41" y="376"/>
                  </a:lnTo>
                  <a:close/>
                  <a:moveTo>
                    <a:pt x="278" y="351"/>
                  </a:moveTo>
                  <a:lnTo>
                    <a:pt x="278" y="351"/>
                  </a:lnTo>
                  <a:lnTo>
                    <a:pt x="277" y="347"/>
                  </a:lnTo>
                  <a:lnTo>
                    <a:pt x="275" y="343"/>
                  </a:lnTo>
                  <a:lnTo>
                    <a:pt x="273" y="342"/>
                  </a:lnTo>
                  <a:lnTo>
                    <a:pt x="269" y="342"/>
                  </a:lnTo>
                  <a:lnTo>
                    <a:pt x="269" y="342"/>
                  </a:lnTo>
                  <a:lnTo>
                    <a:pt x="270" y="345"/>
                  </a:lnTo>
                  <a:lnTo>
                    <a:pt x="272" y="348"/>
                  </a:lnTo>
                  <a:lnTo>
                    <a:pt x="273" y="351"/>
                  </a:lnTo>
                  <a:lnTo>
                    <a:pt x="275" y="351"/>
                  </a:lnTo>
                  <a:lnTo>
                    <a:pt x="278" y="351"/>
                  </a:lnTo>
                  <a:lnTo>
                    <a:pt x="278" y="351"/>
                  </a:lnTo>
                  <a:close/>
                  <a:moveTo>
                    <a:pt x="289" y="353"/>
                  </a:moveTo>
                  <a:lnTo>
                    <a:pt x="289" y="353"/>
                  </a:lnTo>
                  <a:lnTo>
                    <a:pt x="290" y="356"/>
                  </a:lnTo>
                  <a:lnTo>
                    <a:pt x="292" y="357"/>
                  </a:lnTo>
                  <a:lnTo>
                    <a:pt x="297" y="358"/>
                  </a:lnTo>
                  <a:lnTo>
                    <a:pt x="302" y="358"/>
                  </a:lnTo>
                  <a:lnTo>
                    <a:pt x="308" y="356"/>
                  </a:lnTo>
                  <a:lnTo>
                    <a:pt x="308" y="356"/>
                  </a:lnTo>
                  <a:lnTo>
                    <a:pt x="307" y="354"/>
                  </a:lnTo>
                  <a:lnTo>
                    <a:pt x="304" y="354"/>
                  </a:lnTo>
                  <a:lnTo>
                    <a:pt x="300" y="354"/>
                  </a:lnTo>
                  <a:lnTo>
                    <a:pt x="294" y="356"/>
                  </a:lnTo>
                  <a:lnTo>
                    <a:pt x="291" y="354"/>
                  </a:lnTo>
                  <a:lnTo>
                    <a:pt x="289" y="353"/>
                  </a:lnTo>
                  <a:lnTo>
                    <a:pt x="289" y="353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56962" y="1357050"/>
            <a:ext cx="5818632" cy="2556830"/>
            <a:chOff x="4348950" y="1397993"/>
            <a:chExt cx="6204239" cy="255683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FAB73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16" name="Rectangle 15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نقاط قوت</a:t>
                </a:r>
                <a:endParaRPr lang="en-US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23" name="Inhaltsplatzhalter 4"/>
            <p:cNvSpPr txBox="1">
              <a:spLocks/>
            </p:cNvSpPr>
            <p:nvPr/>
          </p:nvSpPr>
          <p:spPr>
            <a:xfrm>
              <a:off x="4818700" y="2712653"/>
              <a:ext cx="5674665" cy="7596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 محتوای مورد نظر شما </a:t>
              </a:r>
              <a:endParaRPr lang="en-US" sz="12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	</a:t>
              </a: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7217682" y="2034044"/>
              <a:ext cx="709676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158502" y="4188136"/>
            <a:ext cx="2665374" cy="1821204"/>
            <a:chOff x="4348950" y="1397993"/>
            <a:chExt cx="6204239" cy="2556830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FAB73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Rectangle 47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Freeform 48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6686831" y="1939320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084984" y="4191946"/>
            <a:ext cx="2665374" cy="1821204"/>
            <a:chOff x="4348950" y="1397993"/>
            <a:chExt cx="6204239" cy="2556830"/>
          </a:xfrm>
        </p:grpSpPr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FAB732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ectangle 57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4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6627192" y="1958228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68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698950" y="965435"/>
            <a:ext cx="7603439" cy="4754050"/>
            <a:chOff x="3232884" y="992730"/>
            <a:chExt cx="7603439" cy="475405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3232884" y="1228755"/>
              <a:ext cx="7603439" cy="4518025"/>
              <a:chOff x="1154" y="1071"/>
              <a:chExt cx="3994" cy="3039"/>
            </a:xfrm>
          </p:grpSpPr>
          <p:sp>
            <p:nvSpPr>
              <p:cNvPr id="3" name="AutoShape 3"/>
              <p:cNvSpPr>
                <a:spLocks noChangeArrowheads="1"/>
              </p:cNvSpPr>
              <p:nvPr/>
            </p:nvSpPr>
            <p:spPr bwMode="auto">
              <a:xfrm>
                <a:off x="1154" y="1252"/>
                <a:ext cx="3994" cy="2858"/>
              </a:xfrm>
              <a:prstGeom prst="roundRect">
                <a:avLst>
                  <a:gd name="adj" fmla="val 8676"/>
                </a:avLst>
              </a:prstGeom>
              <a:solidFill>
                <a:srgbClr val="FABE4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4" name="AutoShape 4"/>
              <p:cNvSpPr>
                <a:spLocks noChangeArrowheads="1"/>
              </p:cNvSpPr>
              <p:nvPr/>
            </p:nvSpPr>
            <p:spPr bwMode="auto">
              <a:xfrm>
                <a:off x="1154" y="1071"/>
                <a:ext cx="1200" cy="1078"/>
              </a:xfrm>
              <a:prstGeom prst="roundRect">
                <a:avLst>
                  <a:gd name="adj" fmla="val 18366"/>
                </a:avLst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tx1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sp>
          <p:nvSpPr>
            <p:cNvPr id="5" name="Inhaltsplatzhalter 4"/>
            <p:cNvSpPr txBox="1">
              <a:spLocks/>
            </p:cNvSpPr>
            <p:nvPr/>
          </p:nvSpPr>
          <p:spPr>
            <a:xfrm>
              <a:off x="4800888" y="2968412"/>
              <a:ext cx="5321972" cy="7596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 محتوای مورد نظر شما </a:t>
              </a:r>
              <a:endParaRPr lang="en-US" sz="12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	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9362716" y="1679130"/>
              <a:ext cx="760144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cs typeface="B Titr" panose="00000700000000000000" pitchFamily="2" charset="-78"/>
                </a:rPr>
                <a:t>قوت ها</a:t>
              </a:r>
              <a:endParaRPr lang="en-US" b="1" dirty="0">
                <a:cs typeface="B Titr" panose="00000700000000000000" pitchFamily="2" charset="-78"/>
              </a:endParaRPr>
            </a:p>
          </p:txBody>
        </p:sp>
        <p:grpSp>
          <p:nvGrpSpPr>
            <p:cNvPr id="17" name="Groupe 24"/>
            <p:cNvGrpSpPr/>
            <p:nvPr/>
          </p:nvGrpSpPr>
          <p:grpSpPr>
            <a:xfrm>
              <a:off x="3833909" y="4312647"/>
              <a:ext cx="1377933" cy="1321706"/>
              <a:chOff x="6084168" y="4342673"/>
              <a:chExt cx="1964232" cy="1884082"/>
            </a:xfrm>
          </p:grpSpPr>
          <p:sp>
            <p:nvSpPr>
              <p:cNvPr id="18" name="Ellipse 25"/>
              <p:cNvSpPr/>
              <p:nvPr/>
            </p:nvSpPr>
            <p:spPr>
              <a:xfrm>
                <a:off x="6202412" y="4457341"/>
                <a:ext cx="909625" cy="909625"/>
              </a:xfrm>
              <a:prstGeom prst="ellipse">
                <a:avLst/>
              </a:prstGeom>
              <a:solidFill>
                <a:srgbClr val="FAB732">
                  <a:alpha val="9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19" name="Ellipse 26"/>
              <p:cNvSpPr/>
              <p:nvPr/>
            </p:nvSpPr>
            <p:spPr>
              <a:xfrm>
                <a:off x="7066538" y="4457341"/>
                <a:ext cx="909625" cy="909625"/>
              </a:xfrm>
              <a:prstGeom prst="ellipse">
                <a:avLst/>
              </a:prstGeom>
              <a:solidFill>
                <a:srgbClr val="8EC73F">
                  <a:alpha val="9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0" name="Ellipse 27"/>
              <p:cNvSpPr/>
              <p:nvPr/>
            </p:nvSpPr>
            <p:spPr>
              <a:xfrm>
                <a:off x="6202412" y="5317129"/>
                <a:ext cx="909625" cy="909625"/>
              </a:xfrm>
              <a:prstGeom prst="ellipse">
                <a:avLst/>
              </a:prstGeom>
              <a:solidFill>
                <a:srgbClr val="00AEEF">
                  <a:alpha val="9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1" name="Ellipse 28"/>
              <p:cNvSpPr/>
              <p:nvPr/>
            </p:nvSpPr>
            <p:spPr>
              <a:xfrm>
                <a:off x="7066538" y="5317129"/>
                <a:ext cx="909625" cy="909625"/>
              </a:xfrm>
              <a:prstGeom prst="ellipse">
                <a:avLst/>
              </a:prstGeom>
              <a:solidFill>
                <a:srgbClr val="EB382D">
                  <a:alpha val="90000"/>
                </a:srgb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2" name="Freeform 65"/>
              <p:cNvSpPr>
                <a:spLocks/>
              </p:cNvSpPr>
              <p:nvPr/>
            </p:nvSpPr>
            <p:spPr bwMode="auto">
              <a:xfrm>
                <a:off x="6255825" y="4510193"/>
                <a:ext cx="229565" cy="235769"/>
              </a:xfrm>
              <a:custGeom>
                <a:avLst/>
                <a:gdLst>
                  <a:gd name="T0" fmla="*/ 179 w 222"/>
                  <a:gd name="T1" fmla="*/ 0 h 230"/>
                  <a:gd name="T2" fmla="*/ 179 w 222"/>
                  <a:gd name="T3" fmla="*/ 0 h 230"/>
                  <a:gd name="T4" fmla="*/ 151 w 222"/>
                  <a:gd name="T5" fmla="*/ 17 h 230"/>
                  <a:gd name="T6" fmla="*/ 124 w 222"/>
                  <a:gd name="T7" fmla="*/ 35 h 230"/>
                  <a:gd name="T8" fmla="*/ 99 w 222"/>
                  <a:gd name="T9" fmla="*/ 56 h 230"/>
                  <a:gd name="T10" fmla="*/ 76 w 222"/>
                  <a:gd name="T11" fmla="*/ 78 h 230"/>
                  <a:gd name="T12" fmla="*/ 54 w 222"/>
                  <a:gd name="T13" fmla="*/ 101 h 230"/>
                  <a:gd name="T14" fmla="*/ 35 w 222"/>
                  <a:gd name="T15" fmla="*/ 126 h 230"/>
                  <a:gd name="T16" fmla="*/ 17 w 222"/>
                  <a:gd name="T17" fmla="*/ 153 h 230"/>
                  <a:gd name="T18" fmla="*/ 0 w 222"/>
                  <a:gd name="T19" fmla="*/ 181 h 230"/>
                  <a:gd name="T20" fmla="*/ 0 w 222"/>
                  <a:gd name="T21" fmla="*/ 181 h 230"/>
                  <a:gd name="T22" fmla="*/ 9 w 222"/>
                  <a:gd name="T23" fmla="*/ 191 h 230"/>
                  <a:gd name="T24" fmla="*/ 20 w 222"/>
                  <a:gd name="T25" fmla="*/ 199 h 230"/>
                  <a:gd name="T26" fmla="*/ 32 w 222"/>
                  <a:gd name="T27" fmla="*/ 206 h 230"/>
                  <a:gd name="T28" fmla="*/ 46 w 222"/>
                  <a:gd name="T29" fmla="*/ 213 h 230"/>
                  <a:gd name="T30" fmla="*/ 46 w 222"/>
                  <a:gd name="T31" fmla="*/ 213 h 230"/>
                  <a:gd name="T32" fmla="*/ 53 w 222"/>
                  <a:gd name="T33" fmla="*/ 215 h 230"/>
                  <a:gd name="T34" fmla="*/ 53 w 222"/>
                  <a:gd name="T35" fmla="*/ 215 h 230"/>
                  <a:gd name="T36" fmla="*/ 69 w 222"/>
                  <a:gd name="T37" fmla="*/ 221 h 230"/>
                  <a:gd name="T38" fmla="*/ 86 w 222"/>
                  <a:gd name="T39" fmla="*/ 226 h 230"/>
                  <a:gd name="T40" fmla="*/ 101 w 222"/>
                  <a:gd name="T41" fmla="*/ 228 h 230"/>
                  <a:gd name="T42" fmla="*/ 117 w 222"/>
                  <a:gd name="T43" fmla="*/ 230 h 230"/>
                  <a:gd name="T44" fmla="*/ 117 w 222"/>
                  <a:gd name="T45" fmla="*/ 230 h 230"/>
                  <a:gd name="T46" fmla="*/ 138 w 222"/>
                  <a:gd name="T47" fmla="*/ 228 h 230"/>
                  <a:gd name="T48" fmla="*/ 156 w 222"/>
                  <a:gd name="T49" fmla="*/ 225 h 230"/>
                  <a:gd name="T50" fmla="*/ 173 w 222"/>
                  <a:gd name="T51" fmla="*/ 221 h 230"/>
                  <a:gd name="T52" fmla="*/ 188 w 222"/>
                  <a:gd name="T53" fmla="*/ 216 h 230"/>
                  <a:gd name="T54" fmla="*/ 200 w 222"/>
                  <a:gd name="T55" fmla="*/ 211 h 230"/>
                  <a:gd name="T56" fmla="*/ 208 w 222"/>
                  <a:gd name="T57" fmla="*/ 206 h 230"/>
                  <a:gd name="T58" fmla="*/ 215 w 222"/>
                  <a:gd name="T59" fmla="*/ 203 h 230"/>
                  <a:gd name="T60" fmla="*/ 215 w 222"/>
                  <a:gd name="T61" fmla="*/ 203 h 230"/>
                  <a:gd name="T62" fmla="*/ 206 w 222"/>
                  <a:gd name="T63" fmla="*/ 199 h 230"/>
                  <a:gd name="T64" fmla="*/ 197 w 222"/>
                  <a:gd name="T65" fmla="*/ 196 h 230"/>
                  <a:gd name="T66" fmla="*/ 190 w 222"/>
                  <a:gd name="T67" fmla="*/ 191 h 230"/>
                  <a:gd name="T68" fmla="*/ 183 w 222"/>
                  <a:gd name="T69" fmla="*/ 186 h 230"/>
                  <a:gd name="T70" fmla="*/ 183 w 222"/>
                  <a:gd name="T71" fmla="*/ 186 h 230"/>
                  <a:gd name="T72" fmla="*/ 191 w 222"/>
                  <a:gd name="T73" fmla="*/ 176 h 230"/>
                  <a:gd name="T74" fmla="*/ 198 w 222"/>
                  <a:gd name="T75" fmla="*/ 166 h 230"/>
                  <a:gd name="T76" fmla="*/ 206 w 222"/>
                  <a:gd name="T77" fmla="*/ 156 h 230"/>
                  <a:gd name="T78" fmla="*/ 212 w 222"/>
                  <a:gd name="T79" fmla="*/ 143 h 230"/>
                  <a:gd name="T80" fmla="*/ 212 w 222"/>
                  <a:gd name="T81" fmla="*/ 143 h 230"/>
                  <a:gd name="T82" fmla="*/ 214 w 222"/>
                  <a:gd name="T83" fmla="*/ 134 h 230"/>
                  <a:gd name="T84" fmla="*/ 218 w 222"/>
                  <a:gd name="T85" fmla="*/ 124 h 230"/>
                  <a:gd name="T86" fmla="*/ 219 w 222"/>
                  <a:gd name="T87" fmla="*/ 114 h 230"/>
                  <a:gd name="T88" fmla="*/ 220 w 222"/>
                  <a:gd name="T89" fmla="*/ 105 h 230"/>
                  <a:gd name="T90" fmla="*/ 222 w 222"/>
                  <a:gd name="T91" fmla="*/ 95 h 230"/>
                  <a:gd name="T92" fmla="*/ 220 w 222"/>
                  <a:gd name="T93" fmla="*/ 85 h 230"/>
                  <a:gd name="T94" fmla="*/ 219 w 222"/>
                  <a:gd name="T95" fmla="*/ 76 h 230"/>
                  <a:gd name="T96" fmla="*/ 218 w 222"/>
                  <a:gd name="T97" fmla="*/ 66 h 230"/>
                  <a:gd name="T98" fmla="*/ 212 w 222"/>
                  <a:gd name="T99" fmla="*/ 48 h 230"/>
                  <a:gd name="T100" fmla="*/ 203 w 222"/>
                  <a:gd name="T101" fmla="*/ 31 h 230"/>
                  <a:gd name="T102" fmla="*/ 198 w 222"/>
                  <a:gd name="T103" fmla="*/ 22 h 230"/>
                  <a:gd name="T104" fmla="*/ 192 w 222"/>
                  <a:gd name="T105" fmla="*/ 15 h 230"/>
                  <a:gd name="T106" fmla="*/ 185 w 222"/>
                  <a:gd name="T107" fmla="*/ 8 h 230"/>
                  <a:gd name="T108" fmla="*/ 179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179" y="0"/>
                    </a:moveTo>
                    <a:lnTo>
                      <a:pt x="179" y="0"/>
                    </a:lnTo>
                    <a:lnTo>
                      <a:pt x="151" y="17"/>
                    </a:lnTo>
                    <a:lnTo>
                      <a:pt x="124" y="35"/>
                    </a:lnTo>
                    <a:lnTo>
                      <a:pt x="99" y="56"/>
                    </a:lnTo>
                    <a:lnTo>
                      <a:pt x="76" y="78"/>
                    </a:lnTo>
                    <a:lnTo>
                      <a:pt x="54" y="101"/>
                    </a:lnTo>
                    <a:lnTo>
                      <a:pt x="35" y="126"/>
                    </a:lnTo>
                    <a:lnTo>
                      <a:pt x="17" y="153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9" y="191"/>
                    </a:lnTo>
                    <a:lnTo>
                      <a:pt x="20" y="199"/>
                    </a:lnTo>
                    <a:lnTo>
                      <a:pt x="32" y="206"/>
                    </a:lnTo>
                    <a:lnTo>
                      <a:pt x="46" y="213"/>
                    </a:lnTo>
                    <a:lnTo>
                      <a:pt x="46" y="213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69" y="221"/>
                    </a:lnTo>
                    <a:lnTo>
                      <a:pt x="86" y="226"/>
                    </a:lnTo>
                    <a:lnTo>
                      <a:pt x="101" y="228"/>
                    </a:lnTo>
                    <a:lnTo>
                      <a:pt x="117" y="230"/>
                    </a:lnTo>
                    <a:lnTo>
                      <a:pt x="117" y="230"/>
                    </a:lnTo>
                    <a:lnTo>
                      <a:pt x="138" y="228"/>
                    </a:lnTo>
                    <a:lnTo>
                      <a:pt x="156" y="225"/>
                    </a:lnTo>
                    <a:lnTo>
                      <a:pt x="173" y="221"/>
                    </a:lnTo>
                    <a:lnTo>
                      <a:pt x="188" y="216"/>
                    </a:lnTo>
                    <a:lnTo>
                      <a:pt x="200" y="211"/>
                    </a:lnTo>
                    <a:lnTo>
                      <a:pt x="208" y="206"/>
                    </a:lnTo>
                    <a:lnTo>
                      <a:pt x="215" y="203"/>
                    </a:lnTo>
                    <a:lnTo>
                      <a:pt x="215" y="203"/>
                    </a:lnTo>
                    <a:lnTo>
                      <a:pt x="206" y="199"/>
                    </a:lnTo>
                    <a:lnTo>
                      <a:pt x="197" y="196"/>
                    </a:lnTo>
                    <a:lnTo>
                      <a:pt x="190" y="191"/>
                    </a:lnTo>
                    <a:lnTo>
                      <a:pt x="183" y="186"/>
                    </a:lnTo>
                    <a:lnTo>
                      <a:pt x="183" y="186"/>
                    </a:lnTo>
                    <a:lnTo>
                      <a:pt x="191" y="176"/>
                    </a:lnTo>
                    <a:lnTo>
                      <a:pt x="198" y="166"/>
                    </a:lnTo>
                    <a:lnTo>
                      <a:pt x="206" y="156"/>
                    </a:lnTo>
                    <a:lnTo>
                      <a:pt x="212" y="143"/>
                    </a:lnTo>
                    <a:lnTo>
                      <a:pt x="212" y="143"/>
                    </a:lnTo>
                    <a:lnTo>
                      <a:pt x="214" y="134"/>
                    </a:lnTo>
                    <a:lnTo>
                      <a:pt x="218" y="124"/>
                    </a:lnTo>
                    <a:lnTo>
                      <a:pt x="219" y="114"/>
                    </a:lnTo>
                    <a:lnTo>
                      <a:pt x="220" y="105"/>
                    </a:lnTo>
                    <a:lnTo>
                      <a:pt x="222" y="95"/>
                    </a:lnTo>
                    <a:lnTo>
                      <a:pt x="220" y="85"/>
                    </a:lnTo>
                    <a:lnTo>
                      <a:pt x="219" y="76"/>
                    </a:lnTo>
                    <a:lnTo>
                      <a:pt x="218" y="66"/>
                    </a:lnTo>
                    <a:lnTo>
                      <a:pt x="212" y="48"/>
                    </a:lnTo>
                    <a:lnTo>
                      <a:pt x="203" y="31"/>
                    </a:lnTo>
                    <a:lnTo>
                      <a:pt x="198" y="22"/>
                    </a:lnTo>
                    <a:lnTo>
                      <a:pt x="192" y="15"/>
                    </a:lnTo>
                    <a:lnTo>
                      <a:pt x="185" y="8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3" name="Freeform 66"/>
              <p:cNvSpPr>
                <a:spLocks/>
              </p:cNvSpPr>
              <p:nvPr/>
            </p:nvSpPr>
            <p:spPr bwMode="auto">
              <a:xfrm>
                <a:off x="6202053" y="4456422"/>
                <a:ext cx="885167" cy="885167"/>
              </a:xfrm>
              <a:custGeom>
                <a:avLst/>
                <a:gdLst>
                  <a:gd name="T0" fmla="*/ 413 w 856"/>
                  <a:gd name="T1" fmla="*/ 0 h 856"/>
                  <a:gd name="T2" fmla="*/ 337 w 856"/>
                  <a:gd name="T3" fmla="*/ 11 h 856"/>
                  <a:gd name="T4" fmla="*/ 266 w 856"/>
                  <a:gd name="T5" fmla="*/ 35 h 856"/>
                  <a:gd name="T6" fmla="*/ 251 w 856"/>
                  <a:gd name="T7" fmla="*/ 52 h 856"/>
                  <a:gd name="T8" fmla="*/ 269 w 856"/>
                  <a:gd name="T9" fmla="*/ 79 h 856"/>
                  <a:gd name="T10" fmla="*/ 281 w 856"/>
                  <a:gd name="T11" fmla="*/ 107 h 856"/>
                  <a:gd name="T12" fmla="*/ 287 w 856"/>
                  <a:gd name="T13" fmla="*/ 138 h 856"/>
                  <a:gd name="T14" fmla="*/ 285 w 856"/>
                  <a:gd name="T15" fmla="*/ 170 h 856"/>
                  <a:gd name="T16" fmla="*/ 276 w 856"/>
                  <a:gd name="T17" fmla="*/ 201 h 856"/>
                  <a:gd name="T18" fmla="*/ 257 w 856"/>
                  <a:gd name="T19" fmla="*/ 234 h 856"/>
                  <a:gd name="T20" fmla="*/ 303 w 856"/>
                  <a:gd name="T21" fmla="*/ 250 h 856"/>
                  <a:gd name="T22" fmla="*/ 265 w 856"/>
                  <a:gd name="T23" fmla="*/ 272 h 856"/>
                  <a:gd name="T24" fmla="*/ 228 w 856"/>
                  <a:gd name="T25" fmla="*/ 288 h 856"/>
                  <a:gd name="T26" fmla="*/ 168 w 856"/>
                  <a:gd name="T27" fmla="*/ 296 h 856"/>
                  <a:gd name="T28" fmla="*/ 132 w 856"/>
                  <a:gd name="T29" fmla="*/ 292 h 856"/>
                  <a:gd name="T30" fmla="*/ 98 w 856"/>
                  <a:gd name="T31" fmla="*/ 282 h 856"/>
                  <a:gd name="T32" fmla="*/ 77 w 856"/>
                  <a:gd name="T33" fmla="*/ 272 h 856"/>
                  <a:gd name="T34" fmla="*/ 43 w 856"/>
                  <a:gd name="T35" fmla="*/ 246 h 856"/>
                  <a:gd name="T36" fmla="*/ 25 w 856"/>
                  <a:gd name="T37" fmla="*/ 291 h 856"/>
                  <a:gd name="T38" fmla="*/ 6 w 856"/>
                  <a:gd name="T39" fmla="*/ 363 h 856"/>
                  <a:gd name="T40" fmla="*/ 0 w 856"/>
                  <a:gd name="T41" fmla="*/ 439 h 856"/>
                  <a:gd name="T42" fmla="*/ 1 w 856"/>
                  <a:gd name="T43" fmla="*/ 476 h 856"/>
                  <a:gd name="T44" fmla="*/ 21 w 856"/>
                  <a:gd name="T45" fmla="*/ 577 h 856"/>
                  <a:gd name="T46" fmla="*/ 65 w 856"/>
                  <a:gd name="T47" fmla="*/ 671 h 856"/>
                  <a:gd name="T48" fmla="*/ 128 w 856"/>
                  <a:gd name="T49" fmla="*/ 750 h 856"/>
                  <a:gd name="T50" fmla="*/ 207 w 856"/>
                  <a:gd name="T51" fmla="*/ 813 h 856"/>
                  <a:gd name="T52" fmla="*/ 299 w 856"/>
                  <a:gd name="T53" fmla="*/ 856 h 856"/>
                  <a:gd name="T54" fmla="*/ 367 w 856"/>
                  <a:gd name="T55" fmla="*/ 839 h 856"/>
                  <a:gd name="T56" fmla="*/ 421 w 856"/>
                  <a:gd name="T57" fmla="*/ 833 h 856"/>
                  <a:gd name="T58" fmla="*/ 457 w 856"/>
                  <a:gd name="T59" fmla="*/ 833 h 856"/>
                  <a:gd name="T60" fmla="*/ 510 w 856"/>
                  <a:gd name="T61" fmla="*/ 839 h 856"/>
                  <a:gd name="T62" fmla="*/ 579 w 856"/>
                  <a:gd name="T63" fmla="*/ 856 h 856"/>
                  <a:gd name="T64" fmla="*/ 650 w 856"/>
                  <a:gd name="T65" fmla="*/ 825 h 856"/>
                  <a:gd name="T66" fmla="*/ 713 w 856"/>
                  <a:gd name="T67" fmla="*/ 784 h 856"/>
                  <a:gd name="T68" fmla="*/ 767 w 856"/>
                  <a:gd name="T69" fmla="*/ 731 h 856"/>
                  <a:gd name="T70" fmla="*/ 814 w 856"/>
                  <a:gd name="T71" fmla="*/ 670 h 856"/>
                  <a:gd name="T72" fmla="*/ 847 w 856"/>
                  <a:gd name="T73" fmla="*/ 602 h 856"/>
                  <a:gd name="T74" fmla="*/ 847 w 856"/>
                  <a:gd name="T75" fmla="*/ 545 h 856"/>
                  <a:gd name="T76" fmla="*/ 834 w 856"/>
                  <a:gd name="T77" fmla="*/ 439 h 856"/>
                  <a:gd name="T78" fmla="*/ 840 w 856"/>
                  <a:gd name="T79" fmla="*/ 369 h 856"/>
                  <a:gd name="T80" fmla="*/ 856 w 856"/>
                  <a:gd name="T81" fmla="*/ 301 h 856"/>
                  <a:gd name="T82" fmla="*/ 814 w 856"/>
                  <a:gd name="T83" fmla="*/ 208 h 856"/>
                  <a:gd name="T84" fmla="*/ 750 w 856"/>
                  <a:gd name="T85" fmla="*/ 129 h 856"/>
                  <a:gd name="T86" fmla="*/ 670 w 856"/>
                  <a:gd name="T87" fmla="*/ 66 h 856"/>
                  <a:gd name="T88" fmla="*/ 578 w 856"/>
                  <a:gd name="T89" fmla="*/ 22 h 856"/>
                  <a:gd name="T90" fmla="*/ 475 w 856"/>
                  <a:gd name="T91" fmla="*/ 1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6" h="856">
                    <a:moveTo>
                      <a:pt x="439" y="0"/>
                    </a:moveTo>
                    <a:lnTo>
                      <a:pt x="439" y="0"/>
                    </a:lnTo>
                    <a:lnTo>
                      <a:pt x="413" y="0"/>
                    </a:lnTo>
                    <a:lnTo>
                      <a:pt x="388" y="3"/>
                    </a:lnTo>
                    <a:lnTo>
                      <a:pt x="362" y="6"/>
                    </a:lnTo>
                    <a:lnTo>
                      <a:pt x="337" y="11"/>
                    </a:lnTo>
                    <a:lnTo>
                      <a:pt x="313" y="18"/>
                    </a:lnTo>
                    <a:lnTo>
                      <a:pt x="290" y="26"/>
                    </a:lnTo>
                    <a:lnTo>
                      <a:pt x="266" y="35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51" y="52"/>
                    </a:lnTo>
                    <a:lnTo>
                      <a:pt x="258" y="61"/>
                    </a:lnTo>
                    <a:lnTo>
                      <a:pt x="264" y="69"/>
                    </a:lnTo>
                    <a:lnTo>
                      <a:pt x="269" y="79"/>
                    </a:lnTo>
                    <a:lnTo>
                      <a:pt x="274" y="87"/>
                    </a:lnTo>
                    <a:lnTo>
                      <a:pt x="277" y="97"/>
                    </a:lnTo>
                    <a:lnTo>
                      <a:pt x="281" y="107"/>
                    </a:lnTo>
                    <a:lnTo>
                      <a:pt x="283" y="118"/>
                    </a:lnTo>
                    <a:lnTo>
                      <a:pt x="286" y="128"/>
                    </a:lnTo>
                    <a:lnTo>
                      <a:pt x="287" y="138"/>
                    </a:lnTo>
                    <a:lnTo>
                      <a:pt x="287" y="148"/>
                    </a:lnTo>
                    <a:lnTo>
                      <a:pt x="286" y="159"/>
                    </a:lnTo>
                    <a:lnTo>
                      <a:pt x="285" y="170"/>
                    </a:lnTo>
                    <a:lnTo>
                      <a:pt x="283" y="181"/>
                    </a:lnTo>
                    <a:lnTo>
                      <a:pt x="280" y="191"/>
                    </a:lnTo>
                    <a:lnTo>
                      <a:pt x="276" y="201"/>
                    </a:lnTo>
                    <a:lnTo>
                      <a:pt x="276" y="201"/>
                    </a:lnTo>
                    <a:lnTo>
                      <a:pt x="268" y="218"/>
                    </a:lnTo>
                    <a:lnTo>
                      <a:pt x="257" y="234"/>
                    </a:lnTo>
                    <a:lnTo>
                      <a:pt x="257" y="234"/>
                    </a:lnTo>
                    <a:lnTo>
                      <a:pt x="271" y="240"/>
                    </a:lnTo>
                    <a:lnTo>
                      <a:pt x="303" y="250"/>
                    </a:lnTo>
                    <a:lnTo>
                      <a:pt x="275" y="267"/>
                    </a:lnTo>
                    <a:lnTo>
                      <a:pt x="275" y="267"/>
                    </a:lnTo>
                    <a:lnTo>
                      <a:pt x="265" y="272"/>
                    </a:lnTo>
                    <a:lnTo>
                      <a:pt x="256" y="277"/>
                    </a:lnTo>
                    <a:lnTo>
                      <a:pt x="243" y="282"/>
                    </a:lnTo>
                    <a:lnTo>
                      <a:pt x="228" y="288"/>
                    </a:lnTo>
                    <a:lnTo>
                      <a:pt x="209" y="291"/>
                    </a:lnTo>
                    <a:lnTo>
                      <a:pt x="190" y="295"/>
                    </a:lnTo>
                    <a:lnTo>
                      <a:pt x="168" y="296"/>
                    </a:lnTo>
                    <a:lnTo>
                      <a:pt x="168" y="296"/>
                    </a:lnTo>
                    <a:lnTo>
                      <a:pt x="150" y="295"/>
                    </a:lnTo>
                    <a:lnTo>
                      <a:pt x="132" y="292"/>
                    </a:lnTo>
                    <a:lnTo>
                      <a:pt x="115" y="288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1" y="278"/>
                    </a:lnTo>
                    <a:lnTo>
                      <a:pt x="91" y="278"/>
                    </a:lnTo>
                    <a:lnTo>
                      <a:pt x="77" y="272"/>
                    </a:lnTo>
                    <a:lnTo>
                      <a:pt x="65" y="265"/>
                    </a:lnTo>
                    <a:lnTo>
                      <a:pt x="54" y="25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34" y="269"/>
                    </a:lnTo>
                    <a:lnTo>
                      <a:pt x="25" y="291"/>
                    </a:lnTo>
                    <a:lnTo>
                      <a:pt x="18" y="315"/>
                    </a:lnTo>
                    <a:lnTo>
                      <a:pt x="11" y="339"/>
                    </a:lnTo>
                    <a:lnTo>
                      <a:pt x="6" y="363"/>
                    </a:lnTo>
                    <a:lnTo>
                      <a:pt x="2" y="388"/>
                    </a:lnTo>
                    <a:lnTo>
                      <a:pt x="0" y="414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57"/>
                    </a:lnTo>
                    <a:lnTo>
                      <a:pt x="1" y="476"/>
                    </a:lnTo>
                    <a:lnTo>
                      <a:pt x="6" y="511"/>
                    </a:lnTo>
                    <a:lnTo>
                      <a:pt x="12" y="545"/>
                    </a:lnTo>
                    <a:lnTo>
                      <a:pt x="21" y="577"/>
                    </a:lnTo>
                    <a:lnTo>
                      <a:pt x="34" y="610"/>
                    </a:lnTo>
                    <a:lnTo>
                      <a:pt x="48" y="641"/>
                    </a:lnTo>
                    <a:lnTo>
                      <a:pt x="65" y="671"/>
                    </a:lnTo>
                    <a:lnTo>
                      <a:pt x="85" y="699"/>
                    </a:lnTo>
                    <a:lnTo>
                      <a:pt x="105" y="725"/>
                    </a:lnTo>
                    <a:lnTo>
                      <a:pt x="128" y="750"/>
                    </a:lnTo>
                    <a:lnTo>
                      <a:pt x="152" y="773"/>
                    </a:lnTo>
                    <a:lnTo>
                      <a:pt x="179" y="793"/>
                    </a:lnTo>
                    <a:lnTo>
                      <a:pt x="207" y="813"/>
                    </a:lnTo>
                    <a:lnTo>
                      <a:pt x="236" y="830"/>
                    </a:lnTo>
                    <a:lnTo>
                      <a:pt x="266" y="844"/>
                    </a:lnTo>
                    <a:lnTo>
                      <a:pt x="299" y="856"/>
                    </a:lnTo>
                    <a:lnTo>
                      <a:pt x="299" y="856"/>
                    </a:lnTo>
                    <a:lnTo>
                      <a:pt x="333" y="847"/>
                    </a:lnTo>
                    <a:lnTo>
                      <a:pt x="367" y="839"/>
                    </a:lnTo>
                    <a:lnTo>
                      <a:pt x="385" y="837"/>
                    </a:lnTo>
                    <a:lnTo>
                      <a:pt x="402" y="835"/>
                    </a:lnTo>
                    <a:lnTo>
                      <a:pt x="421" y="833"/>
                    </a:lnTo>
                    <a:lnTo>
                      <a:pt x="439" y="833"/>
                    </a:lnTo>
                    <a:lnTo>
                      <a:pt x="439" y="833"/>
                    </a:lnTo>
                    <a:lnTo>
                      <a:pt x="457" y="833"/>
                    </a:lnTo>
                    <a:lnTo>
                      <a:pt x="475" y="835"/>
                    </a:lnTo>
                    <a:lnTo>
                      <a:pt x="493" y="837"/>
                    </a:lnTo>
                    <a:lnTo>
                      <a:pt x="510" y="839"/>
                    </a:lnTo>
                    <a:lnTo>
                      <a:pt x="545" y="847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604" y="847"/>
                    </a:lnTo>
                    <a:lnTo>
                      <a:pt x="627" y="837"/>
                    </a:lnTo>
                    <a:lnTo>
                      <a:pt x="650" y="825"/>
                    </a:lnTo>
                    <a:lnTo>
                      <a:pt x="672" y="813"/>
                    </a:lnTo>
                    <a:lnTo>
                      <a:pt x="692" y="798"/>
                    </a:lnTo>
                    <a:lnTo>
                      <a:pt x="713" y="784"/>
                    </a:lnTo>
                    <a:lnTo>
                      <a:pt x="732" y="767"/>
                    </a:lnTo>
                    <a:lnTo>
                      <a:pt x="750" y="750"/>
                    </a:lnTo>
                    <a:lnTo>
                      <a:pt x="767" y="731"/>
                    </a:lnTo>
                    <a:lnTo>
                      <a:pt x="784" y="712"/>
                    </a:lnTo>
                    <a:lnTo>
                      <a:pt x="799" y="691"/>
                    </a:lnTo>
                    <a:lnTo>
                      <a:pt x="814" y="670"/>
                    </a:lnTo>
                    <a:lnTo>
                      <a:pt x="826" y="648"/>
                    </a:lnTo>
                    <a:lnTo>
                      <a:pt x="838" y="625"/>
                    </a:lnTo>
                    <a:lnTo>
                      <a:pt x="847" y="602"/>
                    </a:lnTo>
                    <a:lnTo>
                      <a:pt x="856" y="577"/>
                    </a:lnTo>
                    <a:lnTo>
                      <a:pt x="856" y="577"/>
                    </a:lnTo>
                    <a:lnTo>
                      <a:pt x="847" y="545"/>
                    </a:lnTo>
                    <a:lnTo>
                      <a:pt x="840" y="511"/>
                    </a:lnTo>
                    <a:lnTo>
                      <a:pt x="835" y="476"/>
                    </a:lnTo>
                    <a:lnTo>
                      <a:pt x="834" y="439"/>
                    </a:lnTo>
                    <a:lnTo>
                      <a:pt x="834" y="439"/>
                    </a:lnTo>
                    <a:lnTo>
                      <a:pt x="835" y="403"/>
                    </a:lnTo>
                    <a:lnTo>
                      <a:pt x="840" y="369"/>
                    </a:lnTo>
                    <a:lnTo>
                      <a:pt x="847" y="334"/>
                    </a:lnTo>
                    <a:lnTo>
                      <a:pt x="856" y="301"/>
                    </a:lnTo>
                    <a:lnTo>
                      <a:pt x="856" y="301"/>
                    </a:lnTo>
                    <a:lnTo>
                      <a:pt x="844" y="268"/>
                    </a:lnTo>
                    <a:lnTo>
                      <a:pt x="830" y="238"/>
                    </a:lnTo>
                    <a:lnTo>
                      <a:pt x="814" y="208"/>
                    </a:lnTo>
                    <a:lnTo>
                      <a:pt x="794" y="180"/>
                    </a:lnTo>
                    <a:lnTo>
                      <a:pt x="773" y="153"/>
                    </a:lnTo>
                    <a:lnTo>
                      <a:pt x="750" y="129"/>
                    </a:lnTo>
                    <a:lnTo>
                      <a:pt x="725" y="106"/>
                    </a:lnTo>
                    <a:lnTo>
                      <a:pt x="699" y="85"/>
                    </a:lnTo>
                    <a:lnTo>
                      <a:pt x="670" y="66"/>
                    </a:lnTo>
                    <a:lnTo>
                      <a:pt x="641" y="49"/>
                    </a:lnTo>
                    <a:lnTo>
                      <a:pt x="611" y="34"/>
                    </a:lnTo>
                    <a:lnTo>
                      <a:pt x="578" y="22"/>
                    </a:lnTo>
                    <a:lnTo>
                      <a:pt x="544" y="12"/>
                    </a:lnTo>
                    <a:lnTo>
                      <a:pt x="510" y="5"/>
                    </a:lnTo>
                    <a:lnTo>
                      <a:pt x="475" y="1"/>
                    </a:lnTo>
                    <a:lnTo>
                      <a:pt x="457" y="0"/>
                    </a:lnTo>
                    <a:lnTo>
                      <a:pt x="4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4" name="Freeform 67"/>
              <p:cNvSpPr>
                <a:spLocks/>
              </p:cNvSpPr>
              <p:nvPr/>
            </p:nvSpPr>
            <p:spPr bwMode="auto">
              <a:xfrm>
                <a:off x="6214462" y="4468830"/>
                <a:ext cx="283337" cy="285404"/>
              </a:xfrm>
              <a:custGeom>
                <a:avLst/>
                <a:gdLst>
                  <a:gd name="T0" fmla="*/ 157 w 274"/>
                  <a:gd name="T1" fmla="*/ 277 h 277"/>
                  <a:gd name="T2" fmla="*/ 122 w 274"/>
                  <a:gd name="T3" fmla="*/ 273 h 277"/>
                  <a:gd name="T4" fmla="*/ 89 w 274"/>
                  <a:gd name="T5" fmla="*/ 262 h 277"/>
                  <a:gd name="T6" fmla="*/ 82 w 274"/>
                  <a:gd name="T7" fmla="*/ 260 h 277"/>
                  <a:gd name="T8" fmla="*/ 70 w 274"/>
                  <a:gd name="T9" fmla="*/ 254 h 277"/>
                  <a:gd name="T10" fmla="*/ 48 w 274"/>
                  <a:gd name="T11" fmla="*/ 238 h 277"/>
                  <a:gd name="T12" fmla="*/ 30 w 274"/>
                  <a:gd name="T13" fmla="*/ 220 h 277"/>
                  <a:gd name="T14" fmla="*/ 15 w 274"/>
                  <a:gd name="T15" fmla="*/ 198 h 277"/>
                  <a:gd name="T16" fmla="*/ 6 w 274"/>
                  <a:gd name="T17" fmla="*/ 175 h 277"/>
                  <a:gd name="T18" fmla="*/ 1 w 274"/>
                  <a:gd name="T19" fmla="*/ 149 h 277"/>
                  <a:gd name="T20" fmla="*/ 0 w 274"/>
                  <a:gd name="T21" fmla="*/ 123 h 277"/>
                  <a:gd name="T22" fmla="*/ 6 w 274"/>
                  <a:gd name="T23" fmla="*/ 96 h 277"/>
                  <a:gd name="T24" fmla="*/ 9 w 274"/>
                  <a:gd name="T25" fmla="*/ 84 h 277"/>
                  <a:gd name="T26" fmla="*/ 19 w 274"/>
                  <a:gd name="T27" fmla="*/ 66 h 277"/>
                  <a:gd name="T28" fmla="*/ 30 w 274"/>
                  <a:gd name="T29" fmla="*/ 50 h 277"/>
                  <a:gd name="T30" fmla="*/ 59 w 274"/>
                  <a:gd name="T31" fmla="*/ 23 h 277"/>
                  <a:gd name="T32" fmla="*/ 94 w 274"/>
                  <a:gd name="T33" fmla="*/ 6 h 277"/>
                  <a:gd name="T34" fmla="*/ 114 w 274"/>
                  <a:gd name="T35" fmla="*/ 3 h 277"/>
                  <a:gd name="T36" fmla="*/ 134 w 274"/>
                  <a:gd name="T37" fmla="*/ 0 h 277"/>
                  <a:gd name="T38" fmla="*/ 147 w 274"/>
                  <a:gd name="T39" fmla="*/ 1 h 277"/>
                  <a:gd name="T40" fmla="*/ 173 w 274"/>
                  <a:gd name="T41" fmla="*/ 6 h 277"/>
                  <a:gd name="T42" fmla="*/ 185 w 274"/>
                  <a:gd name="T43" fmla="*/ 11 h 277"/>
                  <a:gd name="T44" fmla="*/ 209 w 274"/>
                  <a:gd name="T45" fmla="*/ 23 h 277"/>
                  <a:gd name="T46" fmla="*/ 230 w 274"/>
                  <a:gd name="T47" fmla="*/ 40 h 277"/>
                  <a:gd name="T48" fmla="*/ 246 w 274"/>
                  <a:gd name="T49" fmla="*/ 61 h 277"/>
                  <a:gd name="T50" fmla="*/ 258 w 274"/>
                  <a:gd name="T51" fmla="*/ 84 h 277"/>
                  <a:gd name="T52" fmla="*/ 265 w 274"/>
                  <a:gd name="T53" fmla="*/ 108 h 277"/>
                  <a:gd name="T54" fmla="*/ 269 w 274"/>
                  <a:gd name="T55" fmla="*/ 134 h 277"/>
                  <a:gd name="T56" fmla="*/ 266 w 274"/>
                  <a:gd name="T57" fmla="*/ 160 h 277"/>
                  <a:gd name="T58" fmla="*/ 258 w 274"/>
                  <a:gd name="T59" fmla="*/ 187 h 277"/>
                  <a:gd name="T60" fmla="*/ 253 w 274"/>
                  <a:gd name="T61" fmla="*/ 197 h 277"/>
                  <a:gd name="T62" fmla="*/ 241 w 274"/>
                  <a:gd name="T63" fmla="*/ 216 h 277"/>
                  <a:gd name="T64" fmla="*/ 235 w 274"/>
                  <a:gd name="T65" fmla="*/ 225 h 277"/>
                  <a:gd name="T66" fmla="*/ 258 w 274"/>
                  <a:gd name="T67" fmla="*/ 236 h 277"/>
                  <a:gd name="T68" fmla="*/ 259 w 274"/>
                  <a:gd name="T69" fmla="*/ 249 h 277"/>
                  <a:gd name="T70" fmla="*/ 251 w 274"/>
                  <a:gd name="T71" fmla="*/ 254 h 277"/>
                  <a:gd name="T72" fmla="*/ 229 w 274"/>
                  <a:gd name="T73" fmla="*/ 263 h 277"/>
                  <a:gd name="T74" fmla="*/ 197 w 274"/>
                  <a:gd name="T75" fmla="*/ 272 h 277"/>
                  <a:gd name="T76" fmla="*/ 157 w 274"/>
                  <a:gd name="T7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277">
                    <a:moveTo>
                      <a:pt x="157" y="277"/>
                    </a:moveTo>
                    <a:lnTo>
                      <a:pt x="157" y="277"/>
                    </a:lnTo>
                    <a:lnTo>
                      <a:pt x="140" y="276"/>
                    </a:lnTo>
                    <a:lnTo>
                      <a:pt x="122" y="273"/>
                    </a:lnTo>
                    <a:lnTo>
                      <a:pt x="106" y="268"/>
                    </a:lnTo>
                    <a:lnTo>
                      <a:pt x="89" y="262"/>
                    </a:lnTo>
                    <a:lnTo>
                      <a:pt x="89" y="262"/>
                    </a:lnTo>
                    <a:lnTo>
                      <a:pt x="82" y="260"/>
                    </a:lnTo>
                    <a:lnTo>
                      <a:pt x="82" y="260"/>
                    </a:lnTo>
                    <a:lnTo>
                      <a:pt x="70" y="254"/>
                    </a:lnTo>
                    <a:lnTo>
                      <a:pt x="59" y="246"/>
                    </a:lnTo>
                    <a:lnTo>
                      <a:pt x="48" y="238"/>
                    </a:lnTo>
                    <a:lnTo>
                      <a:pt x="38" y="230"/>
                    </a:lnTo>
                    <a:lnTo>
                      <a:pt x="30" y="220"/>
                    </a:lnTo>
                    <a:lnTo>
                      <a:pt x="21" y="209"/>
                    </a:lnTo>
                    <a:lnTo>
                      <a:pt x="15" y="198"/>
                    </a:lnTo>
                    <a:lnTo>
                      <a:pt x="9" y="187"/>
                    </a:lnTo>
                    <a:lnTo>
                      <a:pt x="6" y="175"/>
                    </a:lnTo>
                    <a:lnTo>
                      <a:pt x="2" y="162"/>
                    </a:lnTo>
                    <a:lnTo>
                      <a:pt x="1" y="149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2" y="109"/>
                    </a:lnTo>
                    <a:lnTo>
                      <a:pt x="6" y="96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14" y="74"/>
                    </a:lnTo>
                    <a:lnTo>
                      <a:pt x="19" y="66"/>
                    </a:lnTo>
                    <a:lnTo>
                      <a:pt x="24" y="57"/>
                    </a:lnTo>
                    <a:lnTo>
                      <a:pt x="30" y="50"/>
                    </a:lnTo>
                    <a:lnTo>
                      <a:pt x="44" y="35"/>
                    </a:lnTo>
                    <a:lnTo>
                      <a:pt x="59" y="23"/>
                    </a:lnTo>
                    <a:lnTo>
                      <a:pt x="76" y="14"/>
                    </a:lnTo>
                    <a:lnTo>
                      <a:pt x="94" y="6"/>
                    </a:lnTo>
                    <a:lnTo>
                      <a:pt x="104" y="4"/>
                    </a:lnTo>
                    <a:lnTo>
                      <a:pt x="114" y="3"/>
                    </a:lnTo>
                    <a:lnTo>
                      <a:pt x="124" y="1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47" y="1"/>
                    </a:lnTo>
                    <a:lnTo>
                      <a:pt x="160" y="3"/>
                    </a:lnTo>
                    <a:lnTo>
                      <a:pt x="173" y="6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98" y="17"/>
                    </a:lnTo>
                    <a:lnTo>
                      <a:pt x="209" y="23"/>
                    </a:lnTo>
                    <a:lnTo>
                      <a:pt x="220" y="32"/>
                    </a:lnTo>
                    <a:lnTo>
                      <a:pt x="230" y="40"/>
                    </a:lnTo>
                    <a:lnTo>
                      <a:pt x="238" y="50"/>
                    </a:lnTo>
                    <a:lnTo>
                      <a:pt x="246" y="61"/>
                    </a:lnTo>
                    <a:lnTo>
                      <a:pt x="253" y="72"/>
                    </a:lnTo>
                    <a:lnTo>
                      <a:pt x="258" y="84"/>
                    </a:lnTo>
                    <a:lnTo>
                      <a:pt x="263" y="96"/>
                    </a:lnTo>
                    <a:lnTo>
                      <a:pt x="265" y="108"/>
                    </a:lnTo>
                    <a:lnTo>
                      <a:pt x="268" y="122"/>
                    </a:lnTo>
                    <a:lnTo>
                      <a:pt x="269" y="134"/>
                    </a:lnTo>
                    <a:lnTo>
                      <a:pt x="268" y="147"/>
                    </a:lnTo>
                    <a:lnTo>
                      <a:pt x="266" y="160"/>
                    </a:lnTo>
                    <a:lnTo>
                      <a:pt x="263" y="174"/>
                    </a:lnTo>
                    <a:lnTo>
                      <a:pt x="258" y="187"/>
                    </a:lnTo>
                    <a:lnTo>
                      <a:pt x="258" y="187"/>
                    </a:lnTo>
                    <a:lnTo>
                      <a:pt x="253" y="197"/>
                    </a:lnTo>
                    <a:lnTo>
                      <a:pt x="248" y="206"/>
                    </a:lnTo>
                    <a:lnTo>
                      <a:pt x="241" y="216"/>
                    </a:lnTo>
                    <a:lnTo>
                      <a:pt x="235" y="225"/>
                    </a:lnTo>
                    <a:lnTo>
                      <a:pt x="235" y="225"/>
                    </a:lnTo>
                    <a:lnTo>
                      <a:pt x="246" y="231"/>
                    </a:lnTo>
                    <a:lnTo>
                      <a:pt x="258" y="236"/>
                    </a:lnTo>
                    <a:lnTo>
                      <a:pt x="274" y="240"/>
                    </a:lnTo>
                    <a:lnTo>
                      <a:pt x="259" y="249"/>
                    </a:lnTo>
                    <a:lnTo>
                      <a:pt x="259" y="249"/>
                    </a:lnTo>
                    <a:lnTo>
                      <a:pt x="251" y="254"/>
                    </a:lnTo>
                    <a:lnTo>
                      <a:pt x="241" y="259"/>
                    </a:lnTo>
                    <a:lnTo>
                      <a:pt x="229" y="263"/>
                    </a:lnTo>
                    <a:lnTo>
                      <a:pt x="214" y="268"/>
                    </a:lnTo>
                    <a:lnTo>
                      <a:pt x="197" y="272"/>
                    </a:lnTo>
                    <a:lnTo>
                      <a:pt x="178" y="276"/>
                    </a:lnTo>
                    <a:lnTo>
                      <a:pt x="157" y="277"/>
                    </a:lnTo>
                    <a:lnTo>
                      <a:pt x="157" y="277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5" name="Freeform 68"/>
              <p:cNvSpPr>
                <a:spLocks noEditPoints="1"/>
              </p:cNvSpPr>
              <p:nvPr/>
            </p:nvSpPr>
            <p:spPr bwMode="auto">
              <a:xfrm>
                <a:off x="6206189" y="4460558"/>
                <a:ext cx="310222" cy="301949"/>
              </a:xfrm>
              <a:custGeom>
                <a:avLst/>
                <a:gdLst>
                  <a:gd name="T0" fmla="*/ 154 w 300"/>
                  <a:gd name="T1" fmla="*/ 16 h 291"/>
                  <a:gd name="T2" fmla="*/ 191 w 300"/>
                  <a:gd name="T3" fmla="*/ 25 h 291"/>
                  <a:gd name="T4" fmla="*/ 214 w 300"/>
                  <a:gd name="T5" fmla="*/ 38 h 291"/>
                  <a:gd name="T6" fmla="*/ 240 w 300"/>
                  <a:gd name="T7" fmla="*/ 62 h 291"/>
                  <a:gd name="T8" fmla="*/ 260 w 300"/>
                  <a:gd name="T9" fmla="*/ 93 h 291"/>
                  <a:gd name="T10" fmla="*/ 268 w 300"/>
                  <a:gd name="T11" fmla="*/ 129 h 291"/>
                  <a:gd name="T12" fmla="*/ 267 w 300"/>
                  <a:gd name="T13" fmla="*/ 166 h 291"/>
                  <a:gd name="T14" fmla="*/ 260 w 300"/>
                  <a:gd name="T15" fmla="*/ 190 h 291"/>
                  <a:gd name="T16" fmla="*/ 239 w 300"/>
                  <a:gd name="T17" fmla="*/ 223 h 291"/>
                  <a:gd name="T18" fmla="*/ 238 w 300"/>
                  <a:gd name="T19" fmla="*/ 238 h 291"/>
                  <a:gd name="T20" fmla="*/ 263 w 300"/>
                  <a:gd name="T21" fmla="*/ 250 h 291"/>
                  <a:gd name="T22" fmla="*/ 248 w 300"/>
                  <a:gd name="T23" fmla="*/ 258 h 291"/>
                  <a:gd name="T24" fmla="*/ 204 w 300"/>
                  <a:gd name="T25" fmla="*/ 272 h 291"/>
                  <a:gd name="T26" fmla="*/ 165 w 300"/>
                  <a:gd name="T27" fmla="*/ 277 h 291"/>
                  <a:gd name="T28" fmla="*/ 117 w 300"/>
                  <a:gd name="T29" fmla="*/ 268 h 291"/>
                  <a:gd name="T30" fmla="*/ 94 w 300"/>
                  <a:gd name="T31" fmla="*/ 260 h 291"/>
                  <a:gd name="T32" fmla="*/ 71 w 300"/>
                  <a:gd name="T33" fmla="*/ 247 h 291"/>
                  <a:gd name="T34" fmla="*/ 44 w 300"/>
                  <a:gd name="T35" fmla="*/ 222 h 291"/>
                  <a:gd name="T36" fmla="*/ 24 w 300"/>
                  <a:gd name="T37" fmla="*/ 190 h 291"/>
                  <a:gd name="T38" fmla="*/ 16 w 300"/>
                  <a:gd name="T39" fmla="*/ 155 h 291"/>
                  <a:gd name="T40" fmla="*/ 17 w 300"/>
                  <a:gd name="T41" fmla="*/ 118 h 291"/>
                  <a:gd name="T42" fmla="*/ 24 w 300"/>
                  <a:gd name="T43" fmla="*/ 93 h 291"/>
                  <a:gd name="T44" fmla="*/ 45 w 300"/>
                  <a:gd name="T45" fmla="*/ 61 h 291"/>
                  <a:gd name="T46" fmla="*/ 89 w 300"/>
                  <a:gd name="T47" fmla="*/ 27 h 291"/>
                  <a:gd name="T48" fmla="*/ 142 w 300"/>
                  <a:gd name="T49" fmla="*/ 16 h 291"/>
                  <a:gd name="T50" fmla="*/ 131 w 300"/>
                  <a:gd name="T51" fmla="*/ 0 h 291"/>
                  <a:gd name="T52" fmla="*/ 100 w 300"/>
                  <a:gd name="T53" fmla="*/ 6 h 291"/>
                  <a:gd name="T54" fmla="*/ 72 w 300"/>
                  <a:gd name="T55" fmla="*/ 18 h 291"/>
                  <a:gd name="T56" fmla="*/ 46 w 300"/>
                  <a:gd name="T57" fmla="*/ 36 h 291"/>
                  <a:gd name="T58" fmla="*/ 26 w 300"/>
                  <a:gd name="T59" fmla="*/ 59 h 291"/>
                  <a:gd name="T60" fmla="*/ 11 w 300"/>
                  <a:gd name="T61" fmla="*/ 87 h 291"/>
                  <a:gd name="T62" fmla="*/ 3 w 300"/>
                  <a:gd name="T63" fmla="*/ 115 h 291"/>
                  <a:gd name="T64" fmla="*/ 0 w 300"/>
                  <a:gd name="T65" fmla="*/ 156 h 291"/>
                  <a:gd name="T66" fmla="*/ 11 w 300"/>
                  <a:gd name="T67" fmla="*/ 196 h 291"/>
                  <a:gd name="T68" fmla="*/ 32 w 300"/>
                  <a:gd name="T69" fmla="*/ 232 h 291"/>
                  <a:gd name="T70" fmla="*/ 62 w 300"/>
                  <a:gd name="T71" fmla="*/ 260 h 291"/>
                  <a:gd name="T72" fmla="*/ 88 w 300"/>
                  <a:gd name="T73" fmla="*/ 273 h 291"/>
                  <a:gd name="T74" fmla="*/ 112 w 300"/>
                  <a:gd name="T75" fmla="*/ 283 h 291"/>
                  <a:gd name="T76" fmla="*/ 165 w 300"/>
                  <a:gd name="T77" fmla="*/ 291 h 291"/>
                  <a:gd name="T78" fmla="*/ 206 w 300"/>
                  <a:gd name="T79" fmla="*/ 286 h 291"/>
                  <a:gd name="T80" fmla="*/ 253 w 300"/>
                  <a:gd name="T81" fmla="*/ 272 h 291"/>
                  <a:gd name="T82" fmla="*/ 300 w 300"/>
                  <a:gd name="T83" fmla="*/ 245 h 291"/>
                  <a:gd name="T84" fmla="*/ 254 w 300"/>
                  <a:gd name="T85" fmla="*/ 229 h 291"/>
                  <a:gd name="T86" fmla="*/ 273 w 300"/>
                  <a:gd name="T87" fmla="*/ 196 h 291"/>
                  <a:gd name="T88" fmla="*/ 282 w 300"/>
                  <a:gd name="T89" fmla="*/ 169 h 291"/>
                  <a:gd name="T90" fmla="*/ 283 w 300"/>
                  <a:gd name="T91" fmla="*/ 127 h 291"/>
                  <a:gd name="T92" fmla="*/ 273 w 300"/>
                  <a:gd name="T93" fmla="*/ 87 h 291"/>
                  <a:gd name="T94" fmla="*/ 253 w 300"/>
                  <a:gd name="T95" fmla="*/ 52 h 291"/>
                  <a:gd name="T96" fmla="*/ 221 w 300"/>
                  <a:gd name="T97" fmla="*/ 24 h 291"/>
                  <a:gd name="T98" fmla="*/ 197 w 300"/>
                  <a:gd name="T99" fmla="*/ 11 h 291"/>
                  <a:gd name="T100" fmla="*/ 155 w 300"/>
                  <a:gd name="T101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291">
                    <a:moveTo>
                      <a:pt x="142" y="16"/>
                    </a:moveTo>
                    <a:lnTo>
                      <a:pt x="142" y="16"/>
                    </a:lnTo>
                    <a:lnTo>
                      <a:pt x="154" y="16"/>
                    </a:lnTo>
                    <a:lnTo>
                      <a:pt x="166" y="17"/>
                    </a:lnTo>
                    <a:lnTo>
                      <a:pt x="179" y="21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203" y="30"/>
                    </a:lnTo>
                    <a:lnTo>
                      <a:pt x="214" y="38"/>
                    </a:lnTo>
                    <a:lnTo>
                      <a:pt x="223" y="45"/>
                    </a:lnTo>
                    <a:lnTo>
                      <a:pt x="232" y="53"/>
                    </a:lnTo>
                    <a:lnTo>
                      <a:pt x="240" y="62"/>
                    </a:lnTo>
                    <a:lnTo>
                      <a:pt x="248" y="72"/>
                    </a:lnTo>
                    <a:lnTo>
                      <a:pt x="254" y="82"/>
                    </a:lnTo>
                    <a:lnTo>
                      <a:pt x="260" y="93"/>
                    </a:lnTo>
                    <a:lnTo>
                      <a:pt x="263" y="106"/>
                    </a:lnTo>
                    <a:lnTo>
                      <a:pt x="266" y="116"/>
                    </a:lnTo>
                    <a:lnTo>
                      <a:pt x="268" y="129"/>
                    </a:lnTo>
                    <a:lnTo>
                      <a:pt x="270" y="141"/>
                    </a:lnTo>
                    <a:lnTo>
                      <a:pt x="268" y="154"/>
                    </a:lnTo>
                    <a:lnTo>
                      <a:pt x="267" y="166"/>
                    </a:lnTo>
                    <a:lnTo>
                      <a:pt x="263" y="178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4" y="203"/>
                    </a:lnTo>
                    <a:lnTo>
                      <a:pt x="246" y="213"/>
                    </a:lnTo>
                    <a:lnTo>
                      <a:pt x="239" y="223"/>
                    </a:lnTo>
                    <a:lnTo>
                      <a:pt x="231" y="233"/>
                    </a:lnTo>
                    <a:lnTo>
                      <a:pt x="231" y="233"/>
                    </a:lnTo>
                    <a:lnTo>
                      <a:pt x="238" y="238"/>
                    </a:lnTo>
                    <a:lnTo>
                      <a:pt x="245" y="243"/>
                    </a:lnTo>
                    <a:lnTo>
                      <a:pt x="254" y="246"/>
                    </a:lnTo>
                    <a:lnTo>
                      <a:pt x="263" y="250"/>
                    </a:lnTo>
                    <a:lnTo>
                      <a:pt x="263" y="250"/>
                    </a:lnTo>
                    <a:lnTo>
                      <a:pt x="256" y="253"/>
                    </a:lnTo>
                    <a:lnTo>
                      <a:pt x="248" y="258"/>
                    </a:lnTo>
                    <a:lnTo>
                      <a:pt x="236" y="263"/>
                    </a:lnTo>
                    <a:lnTo>
                      <a:pt x="221" y="268"/>
                    </a:lnTo>
                    <a:lnTo>
                      <a:pt x="204" y="272"/>
                    </a:lnTo>
                    <a:lnTo>
                      <a:pt x="186" y="275"/>
                    </a:lnTo>
                    <a:lnTo>
                      <a:pt x="165" y="277"/>
                    </a:lnTo>
                    <a:lnTo>
                      <a:pt x="165" y="277"/>
                    </a:lnTo>
                    <a:lnTo>
                      <a:pt x="149" y="275"/>
                    </a:lnTo>
                    <a:lnTo>
                      <a:pt x="134" y="273"/>
                    </a:lnTo>
                    <a:lnTo>
                      <a:pt x="117" y="268"/>
                    </a:lnTo>
                    <a:lnTo>
                      <a:pt x="101" y="262"/>
                    </a:lnTo>
                    <a:lnTo>
                      <a:pt x="101" y="262"/>
                    </a:lnTo>
                    <a:lnTo>
                      <a:pt x="94" y="260"/>
                    </a:lnTo>
                    <a:lnTo>
                      <a:pt x="94" y="260"/>
                    </a:lnTo>
                    <a:lnTo>
                      <a:pt x="82" y="253"/>
                    </a:lnTo>
                    <a:lnTo>
                      <a:pt x="71" y="247"/>
                    </a:lnTo>
                    <a:lnTo>
                      <a:pt x="61" y="240"/>
                    </a:lnTo>
                    <a:lnTo>
                      <a:pt x="51" y="232"/>
                    </a:lnTo>
                    <a:lnTo>
                      <a:pt x="44" y="222"/>
                    </a:lnTo>
                    <a:lnTo>
                      <a:pt x="37" y="212"/>
                    </a:lnTo>
                    <a:lnTo>
                      <a:pt x="29" y="201"/>
                    </a:lnTo>
                    <a:lnTo>
                      <a:pt x="24" y="190"/>
                    </a:lnTo>
                    <a:lnTo>
                      <a:pt x="21" y="180"/>
                    </a:lnTo>
                    <a:lnTo>
                      <a:pt x="17" y="167"/>
                    </a:lnTo>
                    <a:lnTo>
                      <a:pt x="16" y="155"/>
                    </a:lnTo>
                    <a:lnTo>
                      <a:pt x="15" y="143"/>
                    </a:lnTo>
                    <a:lnTo>
                      <a:pt x="16" y="131"/>
                    </a:lnTo>
                    <a:lnTo>
                      <a:pt x="17" y="118"/>
                    </a:lnTo>
                    <a:lnTo>
                      <a:pt x="21" y="106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9" y="85"/>
                    </a:lnTo>
                    <a:lnTo>
                      <a:pt x="33" y="76"/>
                    </a:lnTo>
                    <a:lnTo>
                      <a:pt x="45" y="61"/>
                    </a:lnTo>
                    <a:lnTo>
                      <a:pt x="57" y="47"/>
                    </a:lnTo>
                    <a:lnTo>
                      <a:pt x="72" y="36"/>
                    </a:lnTo>
                    <a:lnTo>
                      <a:pt x="89" y="27"/>
                    </a:lnTo>
                    <a:lnTo>
                      <a:pt x="106" y="21"/>
                    </a:lnTo>
                    <a:lnTo>
                      <a:pt x="124" y="17"/>
                    </a:lnTo>
                    <a:lnTo>
                      <a:pt x="142" y="1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6" name="Freeform 69"/>
              <p:cNvSpPr>
                <a:spLocks/>
              </p:cNvSpPr>
              <p:nvPr/>
            </p:nvSpPr>
            <p:spPr bwMode="auto">
              <a:xfrm>
                <a:off x="6220666" y="4477103"/>
                <a:ext cx="264723" cy="268859"/>
              </a:xfrm>
              <a:custGeom>
                <a:avLst/>
                <a:gdLst>
                  <a:gd name="T0" fmla="*/ 127 w 255"/>
                  <a:gd name="T1" fmla="*/ 0 h 261"/>
                  <a:gd name="T2" fmla="*/ 151 w 255"/>
                  <a:gd name="T3" fmla="*/ 1 h 261"/>
                  <a:gd name="T4" fmla="*/ 176 w 255"/>
                  <a:gd name="T5" fmla="*/ 9 h 261"/>
                  <a:gd name="T6" fmla="*/ 188 w 255"/>
                  <a:gd name="T7" fmla="*/ 14 h 261"/>
                  <a:gd name="T8" fmla="*/ 208 w 255"/>
                  <a:gd name="T9" fmla="*/ 29 h 261"/>
                  <a:gd name="T10" fmla="*/ 225 w 255"/>
                  <a:gd name="T11" fmla="*/ 46 h 261"/>
                  <a:gd name="T12" fmla="*/ 239 w 255"/>
                  <a:gd name="T13" fmla="*/ 66 h 261"/>
                  <a:gd name="T14" fmla="*/ 248 w 255"/>
                  <a:gd name="T15" fmla="*/ 90 h 261"/>
                  <a:gd name="T16" fmla="*/ 253 w 255"/>
                  <a:gd name="T17" fmla="*/ 113 h 261"/>
                  <a:gd name="T18" fmla="*/ 253 w 255"/>
                  <a:gd name="T19" fmla="*/ 138 h 261"/>
                  <a:gd name="T20" fmla="*/ 248 w 255"/>
                  <a:gd name="T21" fmla="*/ 162 h 261"/>
                  <a:gd name="T22" fmla="*/ 245 w 255"/>
                  <a:gd name="T23" fmla="*/ 174 h 261"/>
                  <a:gd name="T24" fmla="*/ 231 w 255"/>
                  <a:gd name="T25" fmla="*/ 197 h 261"/>
                  <a:gd name="T26" fmla="*/ 216 w 255"/>
                  <a:gd name="T27" fmla="*/ 217 h 261"/>
                  <a:gd name="T28" fmla="*/ 223 w 255"/>
                  <a:gd name="T29" fmla="*/ 222 h 261"/>
                  <a:gd name="T30" fmla="*/ 239 w 255"/>
                  <a:gd name="T31" fmla="*/ 230 h 261"/>
                  <a:gd name="T32" fmla="*/ 248 w 255"/>
                  <a:gd name="T33" fmla="*/ 234 h 261"/>
                  <a:gd name="T34" fmla="*/ 233 w 255"/>
                  <a:gd name="T35" fmla="*/ 242 h 261"/>
                  <a:gd name="T36" fmla="*/ 206 w 255"/>
                  <a:gd name="T37" fmla="*/ 252 h 261"/>
                  <a:gd name="T38" fmla="*/ 171 w 255"/>
                  <a:gd name="T39" fmla="*/ 259 h 261"/>
                  <a:gd name="T40" fmla="*/ 150 w 255"/>
                  <a:gd name="T41" fmla="*/ 261 h 261"/>
                  <a:gd name="T42" fmla="*/ 119 w 255"/>
                  <a:gd name="T43" fmla="*/ 257 h 261"/>
                  <a:gd name="T44" fmla="*/ 86 w 255"/>
                  <a:gd name="T45" fmla="*/ 246 h 261"/>
                  <a:gd name="T46" fmla="*/ 79 w 255"/>
                  <a:gd name="T47" fmla="*/ 244 h 261"/>
                  <a:gd name="T48" fmla="*/ 67 w 255"/>
                  <a:gd name="T49" fmla="*/ 237 h 261"/>
                  <a:gd name="T50" fmla="*/ 46 w 255"/>
                  <a:gd name="T51" fmla="*/ 224 h 261"/>
                  <a:gd name="T52" fmla="*/ 29 w 255"/>
                  <a:gd name="T53" fmla="*/ 206 h 261"/>
                  <a:gd name="T54" fmla="*/ 14 w 255"/>
                  <a:gd name="T55" fmla="*/ 185 h 261"/>
                  <a:gd name="T56" fmla="*/ 6 w 255"/>
                  <a:gd name="T57" fmla="*/ 164 h 261"/>
                  <a:gd name="T58" fmla="*/ 1 w 255"/>
                  <a:gd name="T59" fmla="*/ 139 h 261"/>
                  <a:gd name="T60" fmla="*/ 1 w 255"/>
                  <a:gd name="T61" fmla="*/ 115 h 261"/>
                  <a:gd name="T62" fmla="*/ 6 w 255"/>
                  <a:gd name="T63" fmla="*/ 90 h 261"/>
                  <a:gd name="T64" fmla="*/ 9 w 255"/>
                  <a:gd name="T65" fmla="*/ 77 h 261"/>
                  <a:gd name="T66" fmla="*/ 18 w 255"/>
                  <a:gd name="T67" fmla="*/ 60 h 261"/>
                  <a:gd name="T68" fmla="*/ 42 w 255"/>
                  <a:gd name="T69" fmla="*/ 31 h 261"/>
                  <a:gd name="T70" fmla="*/ 74 w 255"/>
                  <a:gd name="T71" fmla="*/ 11 h 261"/>
                  <a:gd name="T72" fmla="*/ 109 w 255"/>
                  <a:gd name="T73" fmla="*/ 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5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39" y="0"/>
                    </a:lnTo>
                    <a:lnTo>
                      <a:pt x="151" y="1"/>
                    </a:lnTo>
                    <a:lnTo>
                      <a:pt x="164" y="5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88" y="14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5" y="77"/>
                    </a:lnTo>
                    <a:lnTo>
                      <a:pt x="248" y="90"/>
                    </a:lnTo>
                    <a:lnTo>
                      <a:pt x="251" y="100"/>
                    </a:lnTo>
                    <a:lnTo>
                      <a:pt x="253" y="113"/>
                    </a:lnTo>
                    <a:lnTo>
                      <a:pt x="255" y="125"/>
                    </a:lnTo>
                    <a:lnTo>
                      <a:pt x="253" y="138"/>
                    </a:lnTo>
                    <a:lnTo>
                      <a:pt x="252" y="150"/>
                    </a:lnTo>
                    <a:lnTo>
                      <a:pt x="248" y="162"/>
                    </a:lnTo>
                    <a:lnTo>
                      <a:pt x="245" y="174"/>
                    </a:lnTo>
                    <a:lnTo>
                      <a:pt x="245" y="174"/>
                    </a:lnTo>
                    <a:lnTo>
                      <a:pt x="239" y="187"/>
                    </a:lnTo>
                    <a:lnTo>
                      <a:pt x="231" y="197"/>
                    </a:lnTo>
                    <a:lnTo>
                      <a:pt x="224" y="207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23" y="222"/>
                    </a:lnTo>
                    <a:lnTo>
                      <a:pt x="230" y="227"/>
                    </a:lnTo>
                    <a:lnTo>
                      <a:pt x="239" y="230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41" y="237"/>
                    </a:lnTo>
                    <a:lnTo>
                      <a:pt x="233" y="242"/>
                    </a:lnTo>
                    <a:lnTo>
                      <a:pt x="221" y="247"/>
                    </a:lnTo>
                    <a:lnTo>
                      <a:pt x="206" y="252"/>
                    </a:lnTo>
                    <a:lnTo>
                      <a:pt x="189" y="256"/>
                    </a:lnTo>
                    <a:lnTo>
                      <a:pt x="171" y="259"/>
                    </a:lnTo>
                    <a:lnTo>
                      <a:pt x="150" y="261"/>
                    </a:lnTo>
                    <a:lnTo>
                      <a:pt x="150" y="261"/>
                    </a:lnTo>
                    <a:lnTo>
                      <a:pt x="134" y="259"/>
                    </a:lnTo>
                    <a:lnTo>
                      <a:pt x="119" y="257"/>
                    </a:lnTo>
                    <a:lnTo>
                      <a:pt x="102" y="252"/>
                    </a:lnTo>
                    <a:lnTo>
                      <a:pt x="86" y="246"/>
                    </a:lnTo>
                    <a:lnTo>
                      <a:pt x="86" y="246"/>
                    </a:lnTo>
                    <a:lnTo>
                      <a:pt x="79" y="244"/>
                    </a:lnTo>
                    <a:lnTo>
                      <a:pt x="79" y="244"/>
                    </a:lnTo>
                    <a:lnTo>
                      <a:pt x="67" y="237"/>
                    </a:lnTo>
                    <a:lnTo>
                      <a:pt x="56" y="231"/>
                    </a:lnTo>
                    <a:lnTo>
                      <a:pt x="46" y="224"/>
                    </a:lnTo>
                    <a:lnTo>
                      <a:pt x="36" y="216"/>
                    </a:lnTo>
                    <a:lnTo>
                      <a:pt x="29" y="206"/>
                    </a:lnTo>
                    <a:lnTo>
                      <a:pt x="22" y="196"/>
                    </a:lnTo>
                    <a:lnTo>
                      <a:pt x="14" y="185"/>
                    </a:lnTo>
                    <a:lnTo>
                      <a:pt x="9" y="174"/>
                    </a:lnTo>
                    <a:lnTo>
                      <a:pt x="6" y="164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14" y="69"/>
                    </a:lnTo>
                    <a:lnTo>
                      <a:pt x="18" y="60"/>
                    </a:lnTo>
                    <a:lnTo>
                      <a:pt x="30" y="45"/>
                    </a:lnTo>
                    <a:lnTo>
                      <a:pt x="42" y="31"/>
                    </a:lnTo>
                    <a:lnTo>
                      <a:pt x="57" y="20"/>
                    </a:lnTo>
                    <a:lnTo>
                      <a:pt x="74" y="11"/>
                    </a:lnTo>
                    <a:lnTo>
                      <a:pt x="91" y="5"/>
                    </a:lnTo>
                    <a:lnTo>
                      <a:pt x="109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7" name="Freeform 70"/>
              <p:cNvSpPr>
                <a:spLocks/>
              </p:cNvSpPr>
              <p:nvPr/>
            </p:nvSpPr>
            <p:spPr bwMode="auto">
              <a:xfrm>
                <a:off x="6206189" y="4460558"/>
                <a:ext cx="310222" cy="301949"/>
              </a:xfrm>
              <a:custGeom>
                <a:avLst/>
                <a:gdLst>
                  <a:gd name="T0" fmla="*/ 142 w 300"/>
                  <a:gd name="T1" fmla="*/ 0 h 291"/>
                  <a:gd name="T2" fmla="*/ 120 w 300"/>
                  <a:gd name="T3" fmla="*/ 1 h 291"/>
                  <a:gd name="T4" fmla="*/ 100 w 300"/>
                  <a:gd name="T5" fmla="*/ 6 h 291"/>
                  <a:gd name="T6" fmla="*/ 82 w 300"/>
                  <a:gd name="T7" fmla="*/ 13 h 291"/>
                  <a:gd name="T8" fmla="*/ 63 w 300"/>
                  <a:gd name="T9" fmla="*/ 24 h 291"/>
                  <a:gd name="T10" fmla="*/ 46 w 300"/>
                  <a:gd name="T11" fmla="*/ 36 h 291"/>
                  <a:gd name="T12" fmla="*/ 33 w 300"/>
                  <a:gd name="T13" fmla="*/ 52 h 291"/>
                  <a:gd name="T14" fmla="*/ 21 w 300"/>
                  <a:gd name="T15" fmla="*/ 69 h 291"/>
                  <a:gd name="T16" fmla="*/ 11 w 300"/>
                  <a:gd name="T17" fmla="*/ 87 h 291"/>
                  <a:gd name="T18" fmla="*/ 6 w 300"/>
                  <a:gd name="T19" fmla="*/ 102 h 291"/>
                  <a:gd name="T20" fmla="*/ 0 w 300"/>
                  <a:gd name="T21" fmla="*/ 130 h 291"/>
                  <a:gd name="T22" fmla="*/ 0 w 300"/>
                  <a:gd name="T23" fmla="*/ 156 h 291"/>
                  <a:gd name="T24" fmla="*/ 6 w 300"/>
                  <a:gd name="T25" fmla="*/ 183 h 291"/>
                  <a:gd name="T26" fmla="*/ 17 w 300"/>
                  <a:gd name="T27" fmla="*/ 209 h 291"/>
                  <a:gd name="T28" fmla="*/ 32 w 300"/>
                  <a:gd name="T29" fmla="*/ 232 h 291"/>
                  <a:gd name="T30" fmla="*/ 51 w 300"/>
                  <a:gd name="T31" fmla="*/ 251 h 291"/>
                  <a:gd name="T32" fmla="*/ 74 w 300"/>
                  <a:gd name="T33" fmla="*/ 267 h 291"/>
                  <a:gd name="T34" fmla="*/ 88 w 300"/>
                  <a:gd name="T35" fmla="*/ 273 h 291"/>
                  <a:gd name="T36" fmla="*/ 95 w 300"/>
                  <a:gd name="T37" fmla="*/ 277 h 291"/>
                  <a:gd name="T38" fmla="*/ 129 w 300"/>
                  <a:gd name="T39" fmla="*/ 287 h 291"/>
                  <a:gd name="T40" fmla="*/ 165 w 300"/>
                  <a:gd name="T41" fmla="*/ 291 h 291"/>
                  <a:gd name="T42" fmla="*/ 187 w 300"/>
                  <a:gd name="T43" fmla="*/ 290 h 291"/>
                  <a:gd name="T44" fmla="*/ 225 w 300"/>
                  <a:gd name="T45" fmla="*/ 283 h 291"/>
                  <a:gd name="T46" fmla="*/ 253 w 300"/>
                  <a:gd name="T47" fmla="*/ 272 h 291"/>
                  <a:gd name="T48" fmla="*/ 272 w 300"/>
                  <a:gd name="T49" fmla="*/ 262 h 291"/>
                  <a:gd name="T50" fmla="*/ 268 w 300"/>
                  <a:gd name="T51" fmla="*/ 235 h 291"/>
                  <a:gd name="T52" fmla="*/ 254 w 300"/>
                  <a:gd name="T53" fmla="*/ 229 h 291"/>
                  <a:gd name="T54" fmla="*/ 265 w 300"/>
                  <a:gd name="T55" fmla="*/ 213 h 291"/>
                  <a:gd name="T56" fmla="*/ 273 w 300"/>
                  <a:gd name="T57" fmla="*/ 196 h 291"/>
                  <a:gd name="T58" fmla="*/ 282 w 300"/>
                  <a:gd name="T59" fmla="*/ 169 h 291"/>
                  <a:gd name="T60" fmla="*/ 284 w 300"/>
                  <a:gd name="T61" fmla="*/ 141 h 291"/>
                  <a:gd name="T62" fmla="*/ 282 w 300"/>
                  <a:gd name="T63" fmla="*/ 114 h 291"/>
                  <a:gd name="T64" fmla="*/ 273 w 300"/>
                  <a:gd name="T65" fmla="*/ 87 h 291"/>
                  <a:gd name="T66" fmla="*/ 260 w 300"/>
                  <a:gd name="T67" fmla="*/ 64 h 291"/>
                  <a:gd name="T68" fmla="*/ 243 w 300"/>
                  <a:gd name="T69" fmla="*/ 42 h 291"/>
                  <a:gd name="T70" fmla="*/ 221 w 300"/>
                  <a:gd name="T71" fmla="*/ 24 h 291"/>
                  <a:gd name="T72" fmla="*/ 197 w 300"/>
                  <a:gd name="T73" fmla="*/ 11 h 291"/>
                  <a:gd name="T74" fmla="*/ 183 w 300"/>
                  <a:gd name="T75" fmla="*/ 6 h 291"/>
                  <a:gd name="T76" fmla="*/ 155 w 300"/>
                  <a:gd name="T77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91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8" name="Freeform 72"/>
              <p:cNvSpPr>
                <a:spLocks/>
              </p:cNvSpPr>
              <p:nvPr/>
            </p:nvSpPr>
            <p:spPr bwMode="auto">
              <a:xfrm>
                <a:off x="7087220" y="4456422"/>
                <a:ext cx="887235" cy="885167"/>
              </a:xfrm>
              <a:custGeom>
                <a:avLst/>
                <a:gdLst>
                  <a:gd name="T0" fmla="*/ 400 w 858"/>
                  <a:gd name="T1" fmla="*/ 0 h 856"/>
                  <a:gd name="T2" fmla="*/ 312 w 858"/>
                  <a:gd name="T3" fmla="*/ 12 h 856"/>
                  <a:gd name="T4" fmla="*/ 216 w 858"/>
                  <a:gd name="T5" fmla="*/ 49 h 856"/>
                  <a:gd name="T6" fmla="*/ 131 w 858"/>
                  <a:gd name="T7" fmla="*/ 106 h 856"/>
                  <a:gd name="T8" fmla="*/ 63 w 858"/>
                  <a:gd name="T9" fmla="*/ 180 h 856"/>
                  <a:gd name="T10" fmla="*/ 12 w 858"/>
                  <a:gd name="T11" fmla="*/ 268 h 856"/>
                  <a:gd name="T12" fmla="*/ 10 w 858"/>
                  <a:gd name="T13" fmla="*/ 334 h 856"/>
                  <a:gd name="T14" fmla="*/ 23 w 858"/>
                  <a:gd name="T15" fmla="*/ 439 h 856"/>
                  <a:gd name="T16" fmla="*/ 17 w 858"/>
                  <a:gd name="T17" fmla="*/ 511 h 856"/>
                  <a:gd name="T18" fmla="*/ 0 w 858"/>
                  <a:gd name="T19" fmla="*/ 577 h 856"/>
                  <a:gd name="T20" fmla="*/ 32 w 858"/>
                  <a:gd name="T21" fmla="*/ 648 h 856"/>
                  <a:gd name="T22" fmla="*/ 73 w 858"/>
                  <a:gd name="T23" fmla="*/ 712 h 856"/>
                  <a:gd name="T24" fmla="*/ 125 w 858"/>
                  <a:gd name="T25" fmla="*/ 767 h 856"/>
                  <a:gd name="T26" fmla="*/ 186 w 858"/>
                  <a:gd name="T27" fmla="*/ 813 h 856"/>
                  <a:gd name="T28" fmla="*/ 253 w 858"/>
                  <a:gd name="T29" fmla="*/ 847 h 856"/>
                  <a:gd name="T30" fmla="*/ 312 w 858"/>
                  <a:gd name="T31" fmla="*/ 847 h 856"/>
                  <a:gd name="T32" fmla="*/ 382 w 858"/>
                  <a:gd name="T33" fmla="*/ 835 h 856"/>
                  <a:gd name="T34" fmla="*/ 418 w 858"/>
                  <a:gd name="T35" fmla="*/ 833 h 856"/>
                  <a:gd name="T36" fmla="*/ 472 w 858"/>
                  <a:gd name="T37" fmla="*/ 837 h 856"/>
                  <a:gd name="T38" fmla="*/ 558 w 858"/>
                  <a:gd name="T39" fmla="*/ 856 h 856"/>
                  <a:gd name="T40" fmla="*/ 621 w 858"/>
                  <a:gd name="T41" fmla="*/ 830 h 856"/>
                  <a:gd name="T42" fmla="*/ 705 w 858"/>
                  <a:gd name="T43" fmla="*/ 773 h 856"/>
                  <a:gd name="T44" fmla="*/ 773 w 858"/>
                  <a:gd name="T45" fmla="*/ 699 h 856"/>
                  <a:gd name="T46" fmla="*/ 824 w 858"/>
                  <a:gd name="T47" fmla="*/ 610 h 856"/>
                  <a:gd name="T48" fmla="*/ 851 w 858"/>
                  <a:gd name="T49" fmla="*/ 511 h 856"/>
                  <a:gd name="T50" fmla="*/ 858 w 858"/>
                  <a:gd name="T51" fmla="*/ 439 h 856"/>
                  <a:gd name="T52" fmla="*/ 855 w 858"/>
                  <a:gd name="T53" fmla="*/ 388 h 856"/>
                  <a:gd name="T54" fmla="*/ 839 w 858"/>
                  <a:gd name="T55" fmla="*/ 315 h 856"/>
                  <a:gd name="T56" fmla="*/ 814 w 858"/>
                  <a:gd name="T57" fmla="*/ 246 h 856"/>
                  <a:gd name="T58" fmla="*/ 792 w 858"/>
                  <a:gd name="T59" fmla="*/ 265 h 856"/>
                  <a:gd name="T60" fmla="*/ 767 w 858"/>
                  <a:gd name="T61" fmla="*/ 278 h 856"/>
                  <a:gd name="T62" fmla="*/ 742 w 858"/>
                  <a:gd name="T63" fmla="*/ 288 h 856"/>
                  <a:gd name="T64" fmla="*/ 689 w 858"/>
                  <a:gd name="T65" fmla="*/ 296 h 856"/>
                  <a:gd name="T66" fmla="*/ 648 w 858"/>
                  <a:gd name="T67" fmla="*/ 291 h 856"/>
                  <a:gd name="T68" fmla="*/ 602 w 858"/>
                  <a:gd name="T69" fmla="*/ 277 h 856"/>
                  <a:gd name="T70" fmla="*/ 554 w 858"/>
                  <a:gd name="T71" fmla="*/ 250 h 856"/>
                  <a:gd name="T72" fmla="*/ 600 w 858"/>
                  <a:gd name="T73" fmla="*/ 234 h 856"/>
                  <a:gd name="T74" fmla="*/ 581 w 858"/>
                  <a:gd name="T75" fmla="*/ 201 h 856"/>
                  <a:gd name="T76" fmla="*/ 574 w 858"/>
                  <a:gd name="T77" fmla="*/ 181 h 856"/>
                  <a:gd name="T78" fmla="*/ 570 w 858"/>
                  <a:gd name="T79" fmla="*/ 148 h 856"/>
                  <a:gd name="T80" fmla="*/ 574 w 858"/>
                  <a:gd name="T81" fmla="*/ 118 h 856"/>
                  <a:gd name="T82" fmla="*/ 583 w 858"/>
                  <a:gd name="T83" fmla="*/ 87 h 856"/>
                  <a:gd name="T84" fmla="*/ 599 w 858"/>
                  <a:gd name="T85" fmla="*/ 61 h 856"/>
                  <a:gd name="T86" fmla="*/ 614 w 858"/>
                  <a:gd name="T87" fmla="*/ 45 h 856"/>
                  <a:gd name="T88" fmla="*/ 545 w 858"/>
                  <a:gd name="T89" fmla="*/ 18 h 856"/>
                  <a:gd name="T90" fmla="*/ 469 w 858"/>
                  <a:gd name="T91" fmla="*/ 3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8" h="856">
                    <a:moveTo>
                      <a:pt x="418" y="0"/>
                    </a:moveTo>
                    <a:lnTo>
                      <a:pt x="418" y="0"/>
                    </a:lnTo>
                    <a:lnTo>
                      <a:pt x="400" y="0"/>
                    </a:lnTo>
                    <a:lnTo>
                      <a:pt x="382" y="1"/>
                    </a:lnTo>
                    <a:lnTo>
                      <a:pt x="347" y="5"/>
                    </a:lnTo>
                    <a:lnTo>
                      <a:pt x="312" y="12"/>
                    </a:lnTo>
                    <a:lnTo>
                      <a:pt x="279" y="22"/>
                    </a:lnTo>
                    <a:lnTo>
                      <a:pt x="246" y="34"/>
                    </a:lnTo>
                    <a:lnTo>
                      <a:pt x="216" y="49"/>
                    </a:lnTo>
                    <a:lnTo>
                      <a:pt x="186" y="66"/>
                    </a:lnTo>
                    <a:lnTo>
                      <a:pt x="158" y="85"/>
                    </a:lnTo>
                    <a:lnTo>
                      <a:pt x="131" y="106"/>
                    </a:lnTo>
                    <a:lnTo>
                      <a:pt x="107" y="129"/>
                    </a:lnTo>
                    <a:lnTo>
                      <a:pt x="84" y="153"/>
                    </a:lnTo>
                    <a:lnTo>
                      <a:pt x="63" y="180"/>
                    </a:lnTo>
                    <a:lnTo>
                      <a:pt x="44" y="208"/>
                    </a:lnTo>
                    <a:lnTo>
                      <a:pt x="27" y="238"/>
                    </a:lnTo>
                    <a:lnTo>
                      <a:pt x="12" y="268"/>
                    </a:lnTo>
                    <a:lnTo>
                      <a:pt x="0" y="301"/>
                    </a:lnTo>
                    <a:lnTo>
                      <a:pt x="0" y="301"/>
                    </a:lnTo>
                    <a:lnTo>
                      <a:pt x="10" y="334"/>
                    </a:lnTo>
                    <a:lnTo>
                      <a:pt x="17" y="369"/>
                    </a:lnTo>
                    <a:lnTo>
                      <a:pt x="22" y="403"/>
                    </a:lnTo>
                    <a:lnTo>
                      <a:pt x="23" y="439"/>
                    </a:lnTo>
                    <a:lnTo>
                      <a:pt x="23" y="439"/>
                    </a:lnTo>
                    <a:lnTo>
                      <a:pt x="22" y="476"/>
                    </a:lnTo>
                    <a:lnTo>
                      <a:pt x="17" y="511"/>
                    </a:lnTo>
                    <a:lnTo>
                      <a:pt x="10" y="545"/>
                    </a:lnTo>
                    <a:lnTo>
                      <a:pt x="0" y="577"/>
                    </a:lnTo>
                    <a:lnTo>
                      <a:pt x="0" y="577"/>
                    </a:lnTo>
                    <a:lnTo>
                      <a:pt x="10" y="602"/>
                    </a:lnTo>
                    <a:lnTo>
                      <a:pt x="19" y="625"/>
                    </a:lnTo>
                    <a:lnTo>
                      <a:pt x="32" y="648"/>
                    </a:lnTo>
                    <a:lnTo>
                      <a:pt x="44" y="670"/>
                    </a:lnTo>
                    <a:lnTo>
                      <a:pt x="58" y="691"/>
                    </a:lnTo>
                    <a:lnTo>
                      <a:pt x="73" y="712"/>
                    </a:lnTo>
                    <a:lnTo>
                      <a:pt x="90" y="731"/>
                    </a:lnTo>
                    <a:lnTo>
                      <a:pt x="107" y="750"/>
                    </a:lnTo>
                    <a:lnTo>
                      <a:pt x="125" y="767"/>
                    </a:lnTo>
                    <a:lnTo>
                      <a:pt x="144" y="784"/>
                    </a:lnTo>
                    <a:lnTo>
                      <a:pt x="165" y="798"/>
                    </a:lnTo>
                    <a:lnTo>
                      <a:pt x="186" y="813"/>
                    </a:lnTo>
                    <a:lnTo>
                      <a:pt x="207" y="825"/>
                    </a:lnTo>
                    <a:lnTo>
                      <a:pt x="230" y="837"/>
                    </a:lnTo>
                    <a:lnTo>
                      <a:pt x="253" y="847"/>
                    </a:lnTo>
                    <a:lnTo>
                      <a:pt x="278" y="856"/>
                    </a:lnTo>
                    <a:lnTo>
                      <a:pt x="278" y="856"/>
                    </a:lnTo>
                    <a:lnTo>
                      <a:pt x="312" y="847"/>
                    </a:lnTo>
                    <a:lnTo>
                      <a:pt x="346" y="839"/>
                    </a:lnTo>
                    <a:lnTo>
                      <a:pt x="364" y="837"/>
                    </a:lnTo>
                    <a:lnTo>
                      <a:pt x="382" y="835"/>
                    </a:lnTo>
                    <a:lnTo>
                      <a:pt x="400" y="833"/>
                    </a:lnTo>
                    <a:lnTo>
                      <a:pt x="418" y="833"/>
                    </a:lnTo>
                    <a:lnTo>
                      <a:pt x="418" y="833"/>
                    </a:lnTo>
                    <a:lnTo>
                      <a:pt x="437" y="833"/>
                    </a:lnTo>
                    <a:lnTo>
                      <a:pt x="455" y="835"/>
                    </a:lnTo>
                    <a:lnTo>
                      <a:pt x="472" y="837"/>
                    </a:lnTo>
                    <a:lnTo>
                      <a:pt x="490" y="839"/>
                    </a:lnTo>
                    <a:lnTo>
                      <a:pt x="524" y="847"/>
                    </a:lnTo>
                    <a:lnTo>
                      <a:pt x="558" y="856"/>
                    </a:lnTo>
                    <a:lnTo>
                      <a:pt x="558" y="856"/>
                    </a:lnTo>
                    <a:lnTo>
                      <a:pt x="589" y="844"/>
                    </a:lnTo>
                    <a:lnTo>
                      <a:pt x="621" y="830"/>
                    </a:lnTo>
                    <a:lnTo>
                      <a:pt x="650" y="813"/>
                    </a:lnTo>
                    <a:lnTo>
                      <a:pt x="678" y="793"/>
                    </a:lnTo>
                    <a:lnTo>
                      <a:pt x="705" y="773"/>
                    </a:lnTo>
                    <a:lnTo>
                      <a:pt x="729" y="750"/>
                    </a:lnTo>
                    <a:lnTo>
                      <a:pt x="752" y="725"/>
                    </a:lnTo>
                    <a:lnTo>
                      <a:pt x="773" y="699"/>
                    </a:lnTo>
                    <a:lnTo>
                      <a:pt x="792" y="671"/>
                    </a:lnTo>
                    <a:lnTo>
                      <a:pt x="809" y="641"/>
                    </a:lnTo>
                    <a:lnTo>
                      <a:pt x="824" y="610"/>
                    </a:lnTo>
                    <a:lnTo>
                      <a:pt x="836" y="577"/>
                    </a:lnTo>
                    <a:lnTo>
                      <a:pt x="845" y="545"/>
                    </a:lnTo>
                    <a:lnTo>
                      <a:pt x="851" y="511"/>
                    </a:lnTo>
                    <a:lnTo>
                      <a:pt x="856" y="476"/>
                    </a:lnTo>
                    <a:lnTo>
                      <a:pt x="858" y="457"/>
                    </a:lnTo>
                    <a:lnTo>
                      <a:pt x="858" y="439"/>
                    </a:lnTo>
                    <a:lnTo>
                      <a:pt x="858" y="439"/>
                    </a:lnTo>
                    <a:lnTo>
                      <a:pt x="856" y="414"/>
                    </a:lnTo>
                    <a:lnTo>
                      <a:pt x="855" y="388"/>
                    </a:lnTo>
                    <a:lnTo>
                      <a:pt x="851" y="363"/>
                    </a:lnTo>
                    <a:lnTo>
                      <a:pt x="847" y="339"/>
                    </a:lnTo>
                    <a:lnTo>
                      <a:pt x="839" y="315"/>
                    </a:lnTo>
                    <a:lnTo>
                      <a:pt x="832" y="291"/>
                    </a:lnTo>
                    <a:lnTo>
                      <a:pt x="824" y="269"/>
                    </a:lnTo>
                    <a:lnTo>
                      <a:pt x="814" y="246"/>
                    </a:lnTo>
                    <a:lnTo>
                      <a:pt x="814" y="246"/>
                    </a:lnTo>
                    <a:lnTo>
                      <a:pt x="803" y="256"/>
                    </a:lnTo>
                    <a:lnTo>
                      <a:pt x="792" y="265"/>
                    </a:lnTo>
                    <a:lnTo>
                      <a:pt x="780" y="272"/>
                    </a:lnTo>
                    <a:lnTo>
                      <a:pt x="767" y="278"/>
                    </a:lnTo>
                    <a:lnTo>
                      <a:pt x="767" y="278"/>
                    </a:lnTo>
                    <a:lnTo>
                      <a:pt x="759" y="282"/>
                    </a:lnTo>
                    <a:lnTo>
                      <a:pt x="759" y="282"/>
                    </a:lnTo>
                    <a:lnTo>
                      <a:pt x="742" y="288"/>
                    </a:lnTo>
                    <a:lnTo>
                      <a:pt x="725" y="292"/>
                    </a:lnTo>
                    <a:lnTo>
                      <a:pt x="707" y="295"/>
                    </a:lnTo>
                    <a:lnTo>
                      <a:pt x="689" y="296"/>
                    </a:lnTo>
                    <a:lnTo>
                      <a:pt x="689" y="296"/>
                    </a:lnTo>
                    <a:lnTo>
                      <a:pt x="667" y="295"/>
                    </a:lnTo>
                    <a:lnTo>
                      <a:pt x="648" y="291"/>
                    </a:lnTo>
                    <a:lnTo>
                      <a:pt x="630" y="288"/>
                    </a:lnTo>
                    <a:lnTo>
                      <a:pt x="614" y="282"/>
                    </a:lnTo>
                    <a:lnTo>
                      <a:pt x="602" y="277"/>
                    </a:lnTo>
                    <a:lnTo>
                      <a:pt x="592" y="272"/>
                    </a:lnTo>
                    <a:lnTo>
                      <a:pt x="582" y="267"/>
                    </a:lnTo>
                    <a:lnTo>
                      <a:pt x="554" y="250"/>
                    </a:lnTo>
                    <a:lnTo>
                      <a:pt x="586" y="240"/>
                    </a:lnTo>
                    <a:lnTo>
                      <a:pt x="586" y="240"/>
                    </a:lnTo>
                    <a:lnTo>
                      <a:pt x="600" y="234"/>
                    </a:lnTo>
                    <a:lnTo>
                      <a:pt x="600" y="234"/>
                    </a:lnTo>
                    <a:lnTo>
                      <a:pt x="589" y="218"/>
                    </a:lnTo>
                    <a:lnTo>
                      <a:pt x="581" y="201"/>
                    </a:lnTo>
                    <a:lnTo>
                      <a:pt x="581" y="201"/>
                    </a:lnTo>
                    <a:lnTo>
                      <a:pt x="577" y="191"/>
                    </a:lnTo>
                    <a:lnTo>
                      <a:pt x="574" y="181"/>
                    </a:lnTo>
                    <a:lnTo>
                      <a:pt x="572" y="170"/>
                    </a:lnTo>
                    <a:lnTo>
                      <a:pt x="570" y="159"/>
                    </a:lnTo>
                    <a:lnTo>
                      <a:pt x="570" y="148"/>
                    </a:lnTo>
                    <a:lnTo>
                      <a:pt x="570" y="138"/>
                    </a:lnTo>
                    <a:lnTo>
                      <a:pt x="571" y="128"/>
                    </a:lnTo>
                    <a:lnTo>
                      <a:pt x="574" y="118"/>
                    </a:lnTo>
                    <a:lnTo>
                      <a:pt x="576" y="107"/>
                    </a:lnTo>
                    <a:lnTo>
                      <a:pt x="579" y="97"/>
                    </a:lnTo>
                    <a:lnTo>
                      <a:pt x="583" y="87"/>
                    </a:lnTo>
                    <a:lnTo>
                      <a:pt x="588" y="79"/>
                    </a:lnTo>
                    <a:lnTo>
                      <a:pt x="593" y="69"/>
                    </a:lnTo>
                    <a:lnTo>
                      <a:pt x="599" y="61"/>
                    </a:lnTo>
                    <a:lnTo>
                      <a:pt x="606" y="52"/>
                    </a:lnTo>
                    <a:lnTo>
                      <a:pt x="614" y="45"/>
                    </a:lnTo>
                    <a:lnTo>
                      <a:pt x="614" y="45"/>
                    </a:lnTo>
                    <a:lnTo>
                      <a:pt x="591" y="35"/>
                    </a:lnTo>
                    <a:lnTo>
                      <a:pt x="568" y="26"/>
                    </a:lnTo>
                    <a:lnTo>
                      <a:pt x="545" y="18"/>
                    </a:lnTo>
                    <a:lnTo>
                      <a:pt x="520" y="11"/>
                    </a:lnTo>
                    <a:lnTo>
                      <a:pt x="495" y="6"/>
                    </a:lnTo>
                    <a:lnTo>
                      <a:pt x="469" y="3"/>
                    </a:lnTo>
                    <a:lnTo>
                      <a:pt x="444" y="0"/>
                    </a:lnTo>
                    <a:lnTo>
                      <a:pt x="4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29" name="Freeform 74"/>
              <p:cNvSpPr>
                <a:spLocks/>
              </p:cNvSpPr>
              <p:nvPr/>
            </p:nvSpPr>
            <p:spPr bwMode="auto">
              <a:xfrm>
                <a:off x="7066538" y="4766643"/>
                <a:ext cx="45499" cy="285404"/>
              </a:xfrm>
              <a:custGeom>
                <a:avLst/>
                <a:gdLst>
                  <a:gd name="T0" fmla="*/ 22 w 45"/>
                  <a:gd name="T1" fmla="*/ 0 h 276"/>
                  <a:gd name="T2" fmla="*/ 22 w 45"/>
                  <a:gd name="T3" fmla="*/ 0 h 276"/>
                  <a:gd name="T4" fmla="*/ 13 w 45"/>
                  <a:gd name="T5" fmla="*/ 33 h 276"/>
                  <a:gd name="T6" fmla="*/ 6 w 45"/>
                  <a:gd name="T7" fmla="*/ 68 h 276"/>
                  <a:gd name="T8" fmla="*/ 1 w 45"/>
                  <a:gd name="T9" fmla="*/ 102 h 276"/>
                  <a:gd name="T10" fmla="*/ 0 w 45"/>
                  <a:gd name="T11" fmla="*/ 138 h 276"/>
                  <a:gd name="T12" fmla="*/ 0 w 45"/>
                  <a:gd name="T13" fmla="*/ 138 h 276"/>
                  <a:gd name="T14" fmla="*/ 1 w 45"/>
                  <a:gd name="T15" fmla="*/ 175 h 276"/>
                  <a:gd name="T16" fmla="*/ 6 w 45"/>
                  <a:gd name="T17" fmla="*/ 210 h 276"/>
                  <a:gd name="T18" fmla="*/ 13 w 45"/>
                  <a:gd name="T19" fmla="*/ 244 h 276"/>
                  <a:gd name="T20" fmla="*/ 22 w 45"/>
                  <a:gd name="T21" fmla="*/ 276 h 276"/>
                  <a:gd name="T22" fmla="*/ 22 w 45"/>
                  <a:gd name="T23" fmla="*/ 276 h 276"/>
                  <a:gd name="T24" fmla="*/ 32 w 45"/>
                  <a:gd name="T25" fmla="*/ 244 h 276"/>
                  <a:gd name="T26" fmla="*/ 39 w 45"/>
                  <a:gd name="T27" fmla="*/ 210 h 276"/>
                  <a:gd name="T28" fmla="*/ 44 w 45"/>
                  <a:gd name="T29" fmla="*/ 175 h 276"/>
                  <a:gd name="T30" fmla="*/ 45 w 45"/>
                  <a:gd name="T31" fmla="*/ 138 h 276"/>
                  <a:gd name="T32" fmla="*/ 45 w 45"/>
                  <a:gd name="T33" fmla="*/ 138 h 276"/>
                  <a:gd name="T34" fmla="*/ 44 w 45"/>
                  <a:gd name="T35" fmla="*/ 102 h 276"/>
                  <a:gd name="T36" fmla="*/ 39 w 45"/>
                  <a:gd name="T37" fmla="*/ 68 h 276"/>
                  <a:gd name="T38" fmla="*/ 32 w 45"/>
                  <a:gd name="T39" fmla="*/ 33 h 276"/>
                  <a:gd name="T40" fmla="*/ 22 w 45"/>
                  <a:gd name="T41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276">
                    <a:moveTo>
                      <a:pt x="22" y="0"/>
                    </a:moveTo>
                    <a:lnTo>
                      <a:pt x="22" y="0"/>
                    </a:lnTo>
                    <a:lnTo>
                      <a:pt x="13" y="33"/>
                    </a:lnTo>
                    <a:lnTo>
                      <a:pt x="6" y="68"/>
                    </a:lnTo>
                    <a:lnTo>
                      <a:pt x="1" y="10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75"/>
                    </a:lnTo>
                    <a:lnTo>
                      <a:pt x="6" y="210"/>
                    </a:lnTo>
                    <a:lnTo>
                      <a:pt x="13" y="244"/>
                    </a:lnTo>
                    <a:lnTo>
                      <a:pt x="22" y="276"/>
                    </a:lnTo>
                    <a:lnTo>
                      <a:pt x="22" y="276"/>
                    </a:lnTo>
                    <a:lnTo>
                      <a:pt x="32" y="244"/>
                    </a:lnTo>
                    <a:lnTo>
                      <a:pt x="39" y="210"/>
                    </a:lnTo>
                    <a:lnTo>
                      <a:pt x="44" y="175"/>
                    </a:lnTo>
                    <a:lnTo>
                      <a:pt x="45" y="138"/>
                    </a:lnTo>
                    <a:lnTo>
                      <a:pt x="45" y="138"/>
                    </a:lnTo>
                    <a:lnTo>
                      <a:pt x="44" y="102"/>
                    </a:lnTo>
                    <a:lnTo>
                      <a:pt x="39" y="68"/>
                    </a:lnTo>
                    <a:lnTo>
                      <a:pt x="32" y="33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0" name="Freeform 75"/>
              <p:cNvSpPr>
                <a:spLocks/>
              </p:cNvSpPr>
              <p:nvPr/>
            </p:nvSpPr>
            <p:spPr bwMode="auto">
              <a:xfrm>
                <a:off x="7693186" y="4510193"/>
                <a:ext cx="229565" cy="235769"/>
              </a:xfrm>
              <a:custGeom>
                <a:avLst/>
                <a:gdLst>
                  <a:gd name="T0" fmla="*/ 42 w 222"/>
                  <a:gd name="T1" fmla="*/ 0 h 230"/>
                  <a:gd name="T2" fmla="*/ 42 w 222"/>
                  <a:gd name="T3" fmla="*/ 0 h 230"/>
                  <a:gd name="T4" fmla="*/ 35 w 222"/>
                  <a:gd name="T5" fmla="*/ 8 h 230"/>
                  <a:gd name="T6" fmla="*/ 29 w 222"/>
                  <a:gd name="T7" fmla="*/ 15 h 230"/>
                  <a:gd name="T8" fmla="*/ 23 w 222"/>
                  <a:gd name="T9" fmla="*/ 22 h 230"/>
                  <a:gd name="T10" fmla="*/ 18 w 222"/>
                  <a:gd name="T11" fmla="*/ 31 h 230"/>
                  <a:gd name="T12" fmla="*/ 9 w 222"/>
                  <a:gd name="T13" fmla="*/ 48 h 230"/>
                  <a:gd name="T14" fmla="*/ 3 w 222"/>
                  <a:gd name="T15" fmla="*/ 66 h 230"/>
                  <a:gd name="T16" fmla="*/ 2 w 222"/>
                  <a:gd name="T17" fmla="*/ 76 h 230"/>
                  <a:gd name="T18" fmla="*/ 1 w 222"/>
                  <a:gd name="T19" fmla="*/ 85 h 230"/>
                  <a:gd name="T20" fmla="*/ 0 w 222"/>
                  <a:gd name="T21" fmla="*/ 95 h 230"/>
                  <a:gd name="T22" fmla="*/ 1 w 222"/>
                  <a:gd name="T23" fmla="*/ 105 h 230"/>
                  <a:gd name="T24" fmla="*/ 2 w 222"/>
                  <a:gd name="T25" fmla="*/ 114 h 230"/>
                  <a:gd name="T26" fmla="*/ 3 w 222"/>
                  <a:gd name="T27" fmla="*/ 124 h 230"/>
                  <a:gd name="T28" fmla="*/ 6 w 222"/>
                  <a:gd name="T29" fmla="*/ 134 h 230"/>
                  <a:gd name="T30" fmla="*/ 9 w 222"/>
                  <a:gd name="T31" fmla="*/ 143 h 230"/>
                  <a:gd name="T32" fmla="*/ 9 w 222"/>
                  <a:gd name="T33" fmla="*/ 143 h 230"/>
                  <a:gd name="T34" fmla="*/ 15 w 222"/>
                  <a:gd name="T35" fmla="*/ 156 h 230"/>
                  <a:gd name="T36" fmla="*/ 21 w 222"/>
                  <a:gd name="T37" fmla="*/ 166 h 230"/>
                  <a:gd name="T38" fmla="*/ 30 w 222"/>
                  <a:gd name="T39" fmla="*/ 176 h 230"/>
                  <a:gd name="T40" fmla="*/ 38 w 222"/>
                  <a:gd name="T41" fmla="*/ 186 h 230"/>
                  <a:gd name="T42" fmla="*/ 38 w 222"/>
                  <a:gd name="T43" fmla="*/ 186 h 230"/>
                  <a:gd name="T44" fmla="*/ 31 w 222"/>
                  <a:gd name="T45" fmla="*/ 191 h 230"/>
                  <a:gd name="T46" fmla="*/ 24 w 222"/>
                  <a:gd name="T47" fmla="*/ 196 h 230"/>
                  <a:gd name="T48" fmla="*/ 15 w 222"/>
                  <a:gd name="T49" fmla="*/ 199 h 230"/>
                  <a:gd name="T50" fmla="*/ 6 w 222"/>
                  <a:gd name="T51" fmla="*/ 203 h 230"/>
                  <a:gd name="T52" fmla="*/ 6 w 222"/>
                  <a:gd name="T53" fmla="*/ 203 h 230"/>
                  <a:gd name="T54" fmla="*/ 13 w 222"/>
                  <a:gd name="T55" fmla="*/ 206 h 230"/>
                  <a:gd name="T56" fmla="*/ 21 w 222"/>
                  <a:gd name="T57" fmla="*/ 211 h 230"/>
                  <a:gd name="T58" fmla="*/ 34 w 222"/>
                  <a:gd name="T59" fmla="*/ 216 h 230"/>
                  <a:gd name="T60" fmla="*/ 48 w 222"/>
                  <a:gd name="T61" fmla="*/ 221 h 230"/>
                  <a:gd name="T62" fmla="*/ 65 w 222"/>
                  <a:gd name="T63" fmla="*/ 225 h 230"/>
                  <a:gd name="T64" fmla="*/ 83 w 222"/>
                  <a:gd name="T65" fmla="*/ 228 h 230"/>
                  <a:gd name="T66" fmla="*/ 104 w 222"/>
                  <a:gd name="T67" fmla="*/ 230 h 230"/>
                  <a:gd name="T68" fmla="*/ 104 w 222"/>
                  <a:gd name="T69" fmla="*/ 230 h 230"/>
                  <a:gd name="T70" fmla="*/ 120 w 222"/>
                  <a:gd name="T71" fmla="*/ 228 h 230"/>
                  <a:gd name="T72" fmla="*/ 135 w 222"/>
                  <a:gd name="T73" fmla="*/ 226 h 230"/>
                  <a:gd name="T74" fmla="*/ 152 w 222"/>
                  <a:gd name="T75" fmla="*/ 221 h 230"/>
                  <a:gd name="T76" fmla="*/ 168 w 222"/>
                  <a:gd name="T77" fmla="*/ 215 h 230"/>
                  <a:gd name="T78" fmla="*/ 168 w 222"/>
                  <a:gd name="T79" fmla="*/ 215 h 230"/>
                  <a:gd name="T80" fmla="*/ 176 w 222"/>
                  <a:gd name="T81" fmla="*/ 213 h 230"/>
                  <a:gd name="T82" fmla="*/ 176 w 222"/>
                  <a:gd name="T83" fmla="*/ 213 h 230"/>
                  <a:gd name="T84" fmla="*/ 189 w 222"/>
                  <a:gd name="T85" fmla="*/ 206 h 230"/>
                  <a:gd name="T86" fmla="*/ 201 w 222"/>
                  <a:gd name="T87" fmla="*/ 199 h 230"/>
                  <a:gd name="T88" fmla="*/ 212 w 222"/>
                  <a:gd name="T89" fmla="*/ 191 h 230"/>
                  <a:gd name="T90" fmla="*/ 222 w 222"/>
                  <a:gd name="T91" fmla="*/ 181 h 230"/>
                  <a:gd name="T92" fmla="*/ 222 w 222"/>
                  <a:gd name="T93" fmla="*/ 181 h 230"/>
                  <a:gd name="T94" fmla="*/ 205 w 222"/>
                  <a:gd name="T95" fmla="*/ 153 h 230"/>
                  <a:gd name="T96" fmla="*/ 186 w 222"/>
                  <a:gd name="T97" fmla="*/ 126 h 230"/>
                  <a:gd name="T98" fmla="*/ 167 w 222"/>
                  <a:gd name="T99" fmla="*/ 101 h 230"/>
                  <a:gd name="T100" fmla="*/ 145 w 222"/>
                  <a:gd name="T101" fmla="*/ 78 h 230"/>
                  <a:gd name="T102" fmla="*/ 121 w 222"/>
                  <a:gd name="T103" fmla="*/ 56 h 230"/>
                  <a:gd name="T104" fmla="*/ 97 w 222"/>
                  <a:gd name="T105" fmla="*/ 35 h 230"/>
                  <a:gd name="T106" fmla="*/ 70 w 222"/>
                  <a:gd name="T107" fmla="*/ 17 h 230"/>
                  <a:gd name="T108" fmla="*/ 42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42" y="0"/>
                    </a:moveTo>
                    <a:lnTo>
                      <a:pt x="42" y="0"/>
                    </a:lnTo>
                    <a:lnTo>
                      <a:pt x="35" y="8"/>
                    </a:lnTo>
                    <a:lnTo>
                      <a:pt x="29" y="15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2" y="76"/>
                    </a:lnTo>
                    <a:lnTo>
                      <a:pt x="1" y="85"/>
                    </a:lnTo>
                    <a:lnTo>
                      <a:pt x="0" y="95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3" y="124"/>
                    </a:lnTo>
                    <a:lnTo>
                      <a:pt x="6" y="134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15" y="156"/>
                    </a:lnTo>
                    <a:lnTo>
                      <a:pt x="21" y="166"/>
                    </a:lnTo>
                    <a:lnTo>
                      <a:pt x="30" y="176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1" y="191"/>
                    </a:lnTo>
                    <a:lnTo>
                      <a:pt x="24" y="196"/>
                    </a:lnTo>
                    <a:lnTo>
                      <a:pt x="15" y="199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13" y="206"/>
                    </a:lnTo>
                    <a:lnTo>
                      <a:pt x="21" y="211"/>
                    </a:lnTo>
                    <a:lnTo>
                      <a:pt x="34" y="216"/>
                    </a:lnTo>
                    <a:lnTo>
                      <a:pt x="48" y="221"/>
                    </a:lnTo>
                    <a:lnTo>
                      <a:pt x="65" y="225"/>
                    </a:lnTo>
                    <a:lnTo>
                      <a:pt x="83" y="228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20" y="228"/>
                    </a:lnTo>
                    <a:lnTo>
                      <a:pt x="135" y="226"/>
                    </a:lnTo>
                    <a:lnTo>
                      <a:pt x="152" y="221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76" y="213"/>
                    </a:lnTo>
                    <a:lnTo>
                      <a:pt x="176" y="213"/>
                    </a:lnTo>
                    <a:lnTo>
                      <a:pt x="189" y="206"/>
                    </a:lnTo>
                    <a:lnTo>
                      <a:pt x="201" y="199"/>
                    </a:lnTo>
                    <a:lnTo>
                      <a:pt x="212" y="191"/>
                    </a:lnTo>
                    <a:lnTo>
                      <a:pt x="222" y="181"/>
                    </a:lnTo>
                    <a:lnTo>
                      <a:pt x="222" y="181"/>
                    </a:lnTo>
                    <a:lnTo>
                      <a:pt x="205" y="153"/>
                    </a:lnTo>
                    <a:lnTo>
                      <a:pt x="186" y="126"/>
                    </a:lnTo>
                    <a:lnTo>
                      <a:pt x="167" y="101"/>
                    </a:lnTo>
                    <a:lnTo>
                      <a:pt x="145" y="78"/>
                    </a:lnTo>
                    <a:lnTo>
                      <a:pt x="121" y="56"/>
                    </a:lnTo>
                    <a:lnTo>
                      <a:pt x="97" y="35"/>
                    </a:lnTo>
                    <a:lnTo>
                      <a:pt x="70" y="1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C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1" name="Freeform 76"/>
              <p:cNvSpPr>
                <a:spLocks/>
              </p:cNvSpPr>
              <p:nvPr/>
            </p:nvSpPr>
            <p:spPr bwMode="auto">
              <a:xfrm>
                <a:off x="7693186" y="4510193"/>
                <a:ext cx="229565" cy="235769"/>
              </a:xfrm>
              <a:custGeom>
                <a:avLst/>
                <a:gdLst>
                  <a:gd name="T0" fmla="*/ 42 w 222"/>
                  <a:gd name="T1" fmla="*/ 0 h 230"/>
                  <a:gd name="T2" fmla="*/ 42 w 222"/>
                  <a:gd name="T3" fmla="*/ 0 h 230"/>
                  <a:gd name="T4" fmla="*/ 35 w 222"/>
                  <a:gd name="T5" fmla="*/ 8 h 230"/>
                  <a:gd name="T6" fmla="*/ 29 w 222"/>
                  <a:gd name="T7" fmla="*/ 15 h 230"/>
                  <a:gd name="T8" fmla="*/ 23 w 222"/>
                  <a:gd name="T9" fmla="*/ 22 h 230"/>
                  <a:gd name="T10" fmla="*/ 18 w 222"/>
                  <a:gd name="T11" fmla="*/ 31 h 230"/>
                  <a:gd name="T12" fmla="*/ 9 w 222"/>
                  <a:gd name="T13" fmla="*/ 48 h 230"/>
                  <a:gd name="T14" fmla="*/ 3 w 222"/>
                  <a:gd name="T15" fmla="*/ 66 h 230"/>
                  <a:gd name="T16" fmla="*/ 2 w 222"/>
                  <a:gd name="T17" fmla="*/ 76 h 230"/>
                  <a:gd name="T18" fmla="*/ 1 w 222"/>
                  <a:gd name="T19" fmla="*/ 85 h 230"/>
                  <a:gd name="T20" fmla="*/ 0 w 222"/>
                  <a:gd name="T21" fmla="*/ 95 h 230"/>
                  <a:gd name="T22" fmla="*/ 1 w 222"/>
                  <a:gd name="T23" fmla="*/ 105 h 230"/>
                  <a:gd name="T24" fmla="*/ 2 w 222"/>
                  <a:gd name="T25" fmla="*/ 114 h 230"/>
                  <a:gd name="T26" fmla="*/ 3 w 222"/>
                  <a:gd name="T27" fmla="*/ 124 h 230"/>
                  <a:gd name="T28" fmla="*/ 6 w 222"/>
                  <a:gd name="T29" fmla="*/ 134 h 230"/>
                  <a:gd name="T30" fmla="*/ 9 w 222"/>
                  <a:gd name="T31" fmla="*/ 143 h 230"/>
                  <a:gd name="T32" fmla="*/ 9 w 222"/>
                  <a:gd name="T33" fmla="*/ 143 h 230"/>
                  <a:gd name="T34" fmla="*/ 15 w 222"/>
                  <a:gd name="T35" fmla="*/ 156 h 230"/>
                  <a:gd name="T36" fmla="*/ 21 w 222"/>
                  <a:gd name="T37" fmla="*/ 166 h 230"/>
                  <a:gd name="T38" fmla="*/ 30 w 222"/>
                  <a:gd name="T39" fmla="*/ 176 h 230"/>
                  <a:gd name="T40" fmla="*/ 38 w 222"/>
                  <a:gd name="T41" fmla="*/ 186 h 230"/>
                  <a:gd name="T42" fmla="*/ 38 w 222"/>
                  <a:gd name="T43" fmla="*/ 186 h 230"/>
                  <a:gd name="T44" fmla="*/ 31 w 222"/>
                  <a:gd name="T45" fmla="*/ 191 h 230"/>
                  <a:gd name="T46" fmla="*/ 24 w 222"/>
                  <a:gd name="T47" fmla="*/ 196 h 230"/>
                  <a:gd name="T48" fmla="*/ 15 w 222"/>
                  <a:gd name="T49" fmla="*/ 199 h 230"/>
                  <a:gd name="T50" fmla="*/ 6 w 222"/>
                  <a:gd name="T51" fmla="*/ 203 h 230"/>
                  <a:gd name="T52" fmla="*/ 6 w 222"/>
                  <a:gd name="T53" fmla="*/ 203 h 230"/>
                  <a:gd name="T54" fmla="*/ 13 w 222"/>
                  <a:gd name="T55" fmla="*/ 206 h 230"/>
                  <a:gd name="T56" fmla="*/ 21 w 222"/>
                  <a:gd name="T57" fmla="*/ 211 h 230"/>
                  <a:gd name="T58" fmla="*/ 34 w 222"/>
                  <a:gd name="T59" fmla="*/ 216 h 230"/>
                  <a:gd name="T60" fmla="*/ 48 w 222"/>
                  <a:gd name="T61" fmla="*/ 221 h 230"/>
                  <a:gd name="T62" fmla="*/ 65 w 222"/>
                  <a:gd name="T63" fmla="*/ 225 h 230"/>
                  <a:gd name="T64" fmla="*/ 83 w 222"/>
                  <a:gd name="T65" fmla="*/ 228 h 230"/>
                  <a:gd name="T66" fmla="*/ 104 w 222"/>
                  <a:gd name="T67" fmla="*/ 230 h 230"/>
                  <a:gd name="T68" fmla="*/ 104 w 222"/>
                  <a:gd name="T69" fmla="*/ 230 h 230"/>
                  <a:gd name="T70" fmla="*/ 120 w 222"/>
                  <a:gd name="T71" fmla="*/ 228 h 230"/>
                  <a:gd name="T72" fmla="*/ 135 w 222"/>
                  <a:gd name="T73" fmla="*/ 226 h 230"/>
                  <a:gd name="T74" fmla="*/ 152 w 222"/>
                  <a:gd name="T75" fmla="*/ 221 h 230"/>
                  <a:gd name="T76" fmla="*/ 168 w 222"/>
                  <a:gd name="T77" fmla="*/ 215 h 230"/>
                  <a:gd name="T78" fmla="*/ 168 w 222"/>
                  <a:gd name="T79" fmla="*/ 215 h 230"/>
                  <a:gd name="T80" fmla="*/ 176 w 222"/>
                  <a:gd name="T81" fmla="*/ 213 h 230"/>
                  <a:gd name="T82" fmla="*/ 176 w 222"/>
                  <a:gd name="T83" fmla="*/ 213 h 230"/>
                  <a:gd name="T84" fmla="*/ 189 w 222"/>
                  <a:gd name="T85" fmla="*/ 206 h 230"/>
                  <a:gd name="T86" fmla="*/ 201 w 222"/>
                  <a:gd name="T87" fmla="*/ 199 h 230"/>
                  <a:gd name="T88" fmla="*/ 212 w 222"/>
                  <a:gd name="T89" fmla="*/ 191 h 230"/>
                  <a:gd name="T90" fmla="*/ 222 w 222"/>
                  <a:gd name="T91" fmla="*/ 181 h 230"/>
                  <a:gd name="T92" fmla="*/ 222 w 222"/>
                  <a:gd name="T93" fmla="*/ 181 h 230"/>
                  <a:gd name="T94" fmla="*/ 205 w 222"/>
                  <a:gd name="T95" fmla="*/ 153 h 230"/>
                  <a:gd name="T96" fmla="*/ 186 w 222"/>
                  <a:gd name="T97" fmla="*/ 126 h 230"/>
                  <a:gd name="T98" fmla="*/ 167 w 222"/>
                  <a:gd name="T99" fmla="*/ 101 h 230"/>
                  <a:gd name="T100" fmla="*/ 145 w 222"/>
                  <a:gd name="T101" fmla="*/ 78 h 230"/>
                  <a:gd name="T102" fmla="*/ 121 w 222"/>
                  <a:gd name="T103" fmla="*/ 56 h 230"/>
                  <a:gd name="T104" fmla="*/ 97 w 222"/>
                  <a:gd name="T105" fmla="*/ 35 h 230"/>
                  <a:gd name="T106" fmla="*/ 70 w 222"/>
                  <a:gd name="T107" fmla="*/ 17 h 230"/>
                  <a:gd name="T108" fmla="*/ 42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42" y="0"/>
                    </a:moveTo>
                    <a:lnTo>
                      <a:pt x="42" y="0"/>
                    </a:lnTo>
                    <a:lnTo>
                      <a:pt x="35" y="8"/>
                    </a:lnTo>
                    <a:lnTo>
                      <a:pt x="29" y="15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2" y="76"/>
                    </a:lnTo>
                    <a:lnTo>
                      <a:pt x="1" y="85"/>
                    </a:lnTo>
                    <a:lnTo>
                      <a:pt x="0" y="95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3" y="124"/>
                    </a:lnTo>
                    <a:lnTo>
                      <a:pt x="6" y="134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15" y="156"/>
                    </a:lnTo>
                    <a:lnTo>
                      <a:pt x="21" y="166"/>
                    </a:lnTo>
                    <a:lnTo>
                      <a:pt x="30" y="176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1" y="191"/>
                    </a:lnTo>
                    <a:lnTo>
                      <a:pt x="24" y="196"/>
                    </a:lnTo>
                    <a:lnTo>
                      <a:pt x="15" y="199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13" y="206"/>
                    </a:lnTo>
                    <a:lnTo>
                      <a:pt x="21" y="211"/>
                    </a:lnTo>
                    <a:lnTo>
                      <a:pt x="34" y="216"/>
                    </a:lnTo>
                    <a:lnTo>
                      <a:pt x="48" y="221"/>
                    </a:lnTo>
                    <a:lnTo>
                      <a:pt x="65" y="225"/>
                    </a:lnTo>
                    <a:lnTo>
                      <a:pt x="83" y="228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20" y="228"/>
                    </a:lnTo>
                    <a:lnTo>
                      <a:pt x="135" y="226"/>
                    </a:lnTo>
                    <a:lnTo>
                      <a:pt x="152" y="221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76" y="213"/>
                    </a:lnTo>
                    <a:lnTo>
                      <a:pt x="176" y="213"/>
                    </a:lnTo>
                    <a:lnTo>
                      <a:pt x="189" y="206"/>
                    </a:lnTo>
                    <a:lnTo>
                      <a:pt x="201" y="199"/>
                    </a:lnTo>
                    <a:lnTo>
                      <a:pt x="212" y="191"/>
                    </a:lnTo>
                    <a:lnTo>
                      <a:pt x="222" y="181"/>
                    </a:lnTo>
                    <a:lnTo>
                      <a:pt x="222" y="181"/>
                    </a:lnTo>
                    <a:lnTo>
                      <a:pt x="205" y="153"/>
                    </a:lnTo>
                    <a:lnTo>
                      <a:pt x="186" y="126"/>
                    </a:lnTo>
                    <a:lnTo>
                      <a:pt x="167" y="101"/>
                    </a:lnTo>
                    <a:lnTo>
                      <a:pt x="145" y="78"/>
                    </a:lnTo>
                    <a:lnTo>
                      <a:pt x="121" y="56"/>
                    </a:lnTo>
                    <a:lnTo>
                      <a:pt x="97" y="35"/>
                    </a:lnTo>
                    <a:lnTo>
                      <a:pt x="70" y="17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2" name="Freeform 77"/>
              <p:cNvSpPr>
                <a:spLocks/>
              </p:cNvSpPr>
              <p:nvPr/>
            </p:nvSpPr>
            <p:spPr bwMode="auto">
              <a:xfrm>
                <a:off x="7680777" y="4468830"/>
                <a:ext cx="283337" cy="285404"/>
              </a:xfrm>
              <a:custGeom>
                <a:avLst/>
                <a:gdLst>
                  <a:gd name="T0" fmla="*/ 117 w 275"/>
                  <a:gd name="T1" fmla="*/ 277 h 277"/>
                  <a:gd name="T2" fmla="*/ 77 w 275"/>
                  <a:gd name="T3" fmla="*/ 272 h 277"/>
                  <a:gd name="T4" fmla="*/ 45 w 275"/>
                  <a:gd name="T5" fmla="*/ 263 h 277"/>
                  <a:gd name="T6" fmla="*/ 24 w 275"/>
                  <a:gd name="T7" fmla="*/ 254 h 277"/>
                  <a:gd name="T8" fmla="*/ 0 w 275"/>
                  <a:gd name="T9" fmla="*/ 240 h 277"/>
                  <a:gd name="T10" fmla="*/ 16 w 275"/>
                  <a:gd name="T11" fmla="*/ 236 h 277"/>
                  <a:gd name="T12" fmla="*/ 39 w 275"/>
                  <a:gd name="T13" fmla="*/ 225 h 277"/>
                  <a:gd name="T14" fmla="*/ 32 w 275"/>
                  <a:gd name="T15" fmla="*/ 216 h 277"/>
                  <a:gd name="T16" fmla="*/ 21 w 275"/>
                  <a:gd name="T17" fmla="*/ 197 h 277"/>
                  <a:gd name="T18" fmla="*/ 16 w 275"/>
                  <a:gd name="T19" fmla="*/ 187 h 277"/>
                  <a:gd name="T20" fmla="*/ 8 w 275"/>
                  <a:gd name="T21" fmla="*/ 160 h 277"/>
                  <a:gd name="T22" fmla="*/ 5 w 275"/>
                  <a:gd name="T23" fmla="*/ 134 h 277"/>
                  <a:gd name="T24" fmla="*/ 8 w 275"/>
                  <a:gd name="T25" fmla="*/ 108 h 277"/>
                  <a:gd name="T26" fmla="*/ 16 w 275"/>
                  <a:gd name="T27" fmla="*/ 84 h 277"/>
                  <a:gd name="T28" fmla="*/ 28 w 275"/>
                  <a:gd name="T29" fmla="*/ 61 h 277"/>
                  <a:gd name="T30" fmla="*/ 44 w 275"/>
                  <a:gd name="T31" fmla="*/ 40 h 277"/>
                  <a:gd name="T32" fmla="*/ 65 w 275"/>
                  <a:gd name="T33" fmla="*/ 23 h 277"/>
                  <a:gd name="T34" fmla="*/ 89 w 275"/>
                  <a:gd name="T35" fmla="*/ 11 h 277"/>
                  <a:gd name="T36" fmla="*/ 101 w 275"/>
                  <a:gd name="T37" fmla="*/ 6 h 277"/>
                  <a:gd name="T38" fmla="*/ 127 w 275"/>
                  <a:gd name="T39" fmla="*/ 1 h 277"/>
                  <a:gd name="T40" fmla="*/ 140 w 275"/>
                  <a:gd name="T41" fmla="*/ 0 h 277"/>
                  <a:gd name="T42" fmla="*/ 161 w 275"/>
                  <a:gd name="T43" fmla="*/ 3 h 277"/>
                  <a:gd name="T44" fmla="*/ 180 w 275"/>
                  <a:gd name="T45" fmla="*/ 6 h 277"/>
                  <a:gd name="T46" fmla="*/ 215 w 275"/>
                  <a:gd name="T47" fmla="*/ 23 h 277"/>
                  <a:gd name="T48" fmla="*/ 244 w 275"/>
                  <a:gd name="T49" fmla="*/ 50 h 277"/>
                  <a:gd name="T50" fmla="*/ 255 w 275"/>
                  <a:gd name="T51" fmla="*/ 66 h 277"/>
                  <a:gd name="T52" fmla="*/ 264 w 275"/>
                  <a:gd name="T53" fmla="*/ 84 h 277"/>
                  <a:gd name="T54" fmla="*/ 269 w 275"/>
                  <a:gd name="T55" fmla="*/ 96 h 277"/>
                  <a:gd name="T56" fmla="*/ 273 w 275"/>
                  <a:gd name="T57" fmla="*/ 123 h 277"/>
                  <a:gd name="T58" fmla="*/ 273 w 275"/>
                  <a:gd name="T59" fmla="*/ 149 h 277"/>
                  <a:gd name="T60" fmla="*/ 269 w 275"/>
                  <a:gd name="T61" fmla="*/ 175 h 277"/>
                  <a:gd name="T62" fmla="*/ 259 w 275"/>
                  <a:gd name="T63" fmla="*/ 198 h 277"/>
                  <a:gd name="T64" fmla="*/ 244 w 275"/>
                  <a:gd name="T65" fmla="*/ 220 h 277"/>
                  <a:gd name="T66" fmla="*/ 226 w 275"/>
                  <a:gd name="T67" fmla="*/ 238 h 277"/>
                  <a:gd name="T68" fmla="*/ 204 w 275"/>
                  <a:gd name="T69" fmla="*/ 254 h 277"/>
                  <a:gd name="T70" fmla="*/ 192 w 275"/>
                  <a:gd name="T71" fmla="*/ 260 h 277"/>
                  <a:gd name="T72" fmla="*/ 185 w 275"/>
                  <a:gd name="T73" fmla="*/ 262 h 277"/>
                  <a:gd name="T74" fmla="*/ 152 w 275"/>
                  <a:gd name="T75" fmla="*/ 273 h 277"/>
                  <a:gd name="T76" fmla="*/ 117 w 275"/>
                  <a:gd name="T7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5" h="277">
                    <a:moveTo>
                      <a:pt x="117" y="277"/>
                    </a:moveTo>
                    <a:lnTo>
                      <a:pt x="117" y="277"/>
                    </a:lnTo>
                    <a:lnTo>
                      <a:pt x="96" y="276"/>
                    </a:lnTo>
                    <a:lnTo>
                      <a:pt x="77" y="272"/>
                    </a:lnTo>
                    <a:lnTo>
                      <a:pt x="60" y="268"/>
                    </a:lnTo>
                    <a:lnTo>
                      <a:pt x="45" y="263"/>
                    </a:lnTo>
                    <a:lnTo>
                      <a:pt x="32" y="259"/>
                    </a:lnTo>
                    <a:lnTo>
                      <a:pt x="24" y="254"/>
                    </a:lnTo>
                    <a:lnTo>
                      <a:pt x="14" y="249"/>
                    </a:lnTo>
                    <a:lnTo>
                      <a:pt x="0" y="240"/>
                    </a:lnTo>
                    <a:lnTo>
                      <a:pt x="16" y="236"/>
                    </a:lnTo>
                    <a:lnTo>
                      <a:pt x="16" y="236"/>
                    </a:lnTo>
                    <a:lnTo>
                      <a:pt x="28" y="231"/>
                    </a:lnTo>
                    <a:lnTo>
                      <a:pt x="39" y="225"/>
                    </a:lnTo>
                    <a:lnTo>
                      <a:pt x="39" y="225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1" y="197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1" y="174"/>
                    </a:lnTo>
                    <a:lnTo>
                      <a:pt x="8" y="160"/>
                    </a:lnTo>
                    <a:lnTo>
                      <a:pt x="7" y="147"/>
                    </a:lnTo>
                    <a:lnTo>
                      <a:pt x="5" y="134"/>
                    </a:lnTo>
                    <a:lnTo>
                      <a:pt x="7" y="122"/>
                    </a:lnTo>
                    <a:lnTo>
                      <a:pt x="8" y="108"/>
                    </a:lnTo>
                    <a:lnTo>
                      <a:pt x="11" y="96"/>
                    </a:lnTo>
                    <a:lnTo>
                      <a:pt x="16" y="84"/>
                    </a:lnTo>
                    <a:lnTo>
                      <a:pt x="21" y="72"/>
                    </a:lnTo>
                    <a:lnTo>
                      <a:pt x="28" y="61"/>
                    </a:lnTo>
                    <a:lnTo>
                      <a:pt x="36" y="50"/>
                    </a:lnTo>
                    <a:lnTo>
                      <a:pt x="44" y="40"/>
                    </a:lnTo>
                    <a:lnTo>
                      <a:pt x="54" y="32"/>
                    </a:lnTo>
                    <a:lnTo>
                      <a:pt x="65" y="23"/>
                    </a:lnTo>
                    <a:lnTo>
                      <a:pt x="76" y="17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101" y="6"/>
                    </a:lnTo>
                    <a:lnTo>
                      <a:pt x="113" y="3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50" y="1"/>
                    </a:lnTo>
                    <a:lnTo>
                      <a:pt x="161" y="3"/>
                    </a:lnTo>
                    <a:lnTo>
                      <a:pt x="170" y="4"/>
                    </a:lnTo>
                    <a:lnTo>
                      <a:pt x="180" y="6"/>
                    </a:lnTo>
                    <a:lnTo>
                      <a:pt x="198" y="14"/>
                    </a:lnTo>
                    <a:lnTo>
                      <a:pt x="215" y="23"/>
                    </a:lnTo>
                    <a:lnTo>
                      <a:pt x="230" y="35"/>
                    </a:lnTo>
                    <a:lnTo>
                      <a:pt x="244" y="50"/>
                    </a:lnTo>
                    <a:lnTo>
                      <a:pt x="249" y="57"/>
                    </a:lnTo>
                    <a:lnTo>
                      <a:pt x="255" y="66"/>
                    </a:lnTo>
                    <a:lnTo>
                      <a:pt x="260" y="7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69" y="96"/>
                    </a:lnTo>
                    <a:lnTo>
                      <a:pt x="272" y="109"/>
                    </a:lnTo>
                    <a:lnTo>
                      <a:pt x="273" y="123"/>
                    </a:lnTo>
                    <a:lnTo>
                      <a:pt x="275" y="136"/>
                    </a:lnTo>
                    <a:lnTo>
                      <a:pt x="273" y="149"/>
                    </a:lnTo>
                    <a:lnTo>
                      <a:pt x="272" y="162"/>
                    </a:lnTo>
                    <a:lnTo>
                      <a:pt x="269" y="175"/>
                    </a:lnTo>
                    <a:lnTo>
                      <a:pt x="264" y="187"/>
                    </a:lnTo>
                    <a:lnTo>
                      <a:pt x="259" y="198"/>
                    </a:lnTo>
                    <a:lnTo>
                      <a:pt x="252" y="209"/>
                    </a:lnTo>
                    <a:lnTo>
                      <a:pt x="244" y="220"/>
                    </a:lnTo>
                    <a:lnTo>
                      <a:pt x="236" y="230"/>
                    </a:lnTo>
                    <a:lnTo>
                      <a:pt x="226" y="238"/>
                    </a:lnTo>
                    <a:lnTo>
                      <a:pt x="215" y="246"/>
                    </a:lnTo>
                    <a:lnTo>
                      <a:pt x="204" y="254"/>
                    </a:lnTo>
                    <a:lnTo>
                      <a:pt x="192" y="260"/>
                    </a:lnTo>
                    <a:lnTo>
                      <a:pt x="192" y="260"/>
                    </a:lnTo>
                    <a:lnTo>
                      <a:pt x="185" y="262"/>
                    </a:lnTo>
                    <a:lnTo>
                      <a:pt x="185" y="262"/>
                    </a:lnTo>
                    <a:lnTo>
                      <a:pt x="168" y="268"/>
                    </a:lnTo>
                    <a:lnTo>
                      <a:pt x="152" y="273"/>
                    </a:lnTo>
                    <a:lnTo>
                      <a:pt x="134" y="276"/>
                    </a:lnTo>
                    <a:lnTo>
                      <a:pt x="117" y="277"/>
                    </a:lnTo>
                    <a:lnTo>
                      <a:pt x="117" y="277"/>
                    </a:lnTo>
                    <a:close/>
                  </a:path>
                </a:pathLst>
              </a:custGeom>
              <a:solidFill>
                <a:srgbClr val="25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3" name="Freeform 78"/>
              <p:cNvSpPr>
                <a:spLocks noEditPoints="1"/>
              </p:cNvSpPr>
              <p:nvPr/>
            </p:nvSpPr>
            <p:spPr bwMode="auto">
              <a:xfrm>
                <a:off x="7662164" y="4460558"/>
                <a:ext cx="308155" cy="301949"/>
              </a:xfrm>
              <a:custGeom>
                <a:avLst/>
                <a:gdLst>
                  <a:gd name="T0" fmla="*/ 176 w 300"/>
                  <a:gd name="T1" fmla="*/ 17 h 291"/>
                  <a:gd name="T2" fmla="*/ 228 w 300"/>
                  <a:gd name="T3" fmla="*/ 36 h 291"/>
                  <a:gd name="T4" fmla="*/ 266 w 300"/>
                  <a:gd name="T5" fmla="*/ 76 h 291"/>
                  <a:gd name="T6" fmla="*/ 276 w 300"/>
                  <a:gd name="T7" fmla="*/ 93 h 291"/>
                  <a:gd name="T8" fmla="*/ 284 w 300"/>
                  <a:gd name="T9" fmla="*/ 131 h 291"/>
                  <a:gd name="T10" fmla="*/ 283 w 300"/>
                  <a:gd name="T11" fmla="*/ 167 h 291"/>
                  <a:gd name="T12" fmla="*/ 270 w 300"/>
                  <a:gd name="T13" fmla="*/ 201 h 291"/>
                  <a:gd name="T14" fmla="*/ 249 w 300"/>
                  <a:gd name="T15" fmla="*/ 232 h 291"/>
                  <a:gd name="T16" fmla="*/ 219 w 300"/>
                  <a:gd name="T17" fmla="*/ 253 h 291"/>
                  <a:gd name="T18" fmla="*/ 199 w 300"/>
                  <a:gd name="T19" fmla="*/ 262 h 291"/>
                  <a:gd name="T20" fmla="*/ 166 w 300"/>
                  <a:gd name="T21" fmla="*/ 273 h 291"/>
                  <a:gd name="T22" fmla="*/ 135 w 300"/>
                  <a:gd name="T23" fmla="*/ 277 h 291"/>
                  <a:gd name="T24" fmla="*/ 79 w 300"/>
                  <a:gd name="T25" fmla="*/ 268 h 291"/>
                  <a:gd name="T26" fmla="*/ 44 w 300"/>
                  <a:gd name="T27" fmla="*/ 253 h 291"/>
                  <a:gd name="T28" fmla="*/ 46 w 300"/>
                  <a:gd name="T29" fmla="*/ 246 h 291"/>
                  <a:gd name="T30" fmla="*/ 69 w 300"/>
                  <a:gd name="T31" fmla="*/ 233 h 291"/>
                  <a:gd name="T32" fmla="*/ 52 w 300"/>
                  <a:gd name="T33" fmla="*/ 213 h 291"/>
                  <a:gd name="T34" fmla="*/ 40 w 300"/>
                  <a:gd name="T35" fmla="*/ 190 h 291"/>
                  <a:gd name="T36" fmla="*/ 32 w 300"/>
                  <a:gd name="T37" fmla="*/ 154 h 291"/>
                  <a:gd name="T38" fmla="*/ 33 w 300"/>
                  <a:gd name="T39" fmla="*/ 116 h 291"/>
                  <a:gd name="T40" fmla="*/ 46 w 300"/>
                  <a:gd name="T41" fmla="*/ 82 h 291"/>
                  <a:gd name="T42" fmla="*/ 67 w 300"/>
                  <a:gd name="T43" fmla="*/ 53 h 291"/>
                  <a:gd name="T44" fmla="*/ 97 w 300"/>
                  <a:gd name="T45" fmla="*/ 30 h 291"/>
                  <a:gd name="T46" fmla="*/ 122 w 300"/>
                  <a:gd name="T47" fmla="*/ 21 h 291"/>
                  <a:gd name="T48" fmla="*/ 158 w 300"/>
                  <a:gd name="T49" fmla="*/ 16 h 291"/>
                  <a:gd name="T50" fmla="*/ 158 w 300"/>
                  <a:gd name="T51" fmla="*/ 0 h 291"/>
                  <a:gd name="T52" fmla="*/ 145 w 300"/>
                  <a:gd name="T53" fmla="*/ 1 h 291"/>
                  <a:gd name="T54" fmla="*/ 103 w 300"/>
                  <a:gd name="T55" fmla="*/ 11 h 291"/>
                  <a:gd name="T56" fmla="*/ 78 w 300"/>
                  <a:gd name="T57" fmla="*/ 24 h 291"/>
                  <a:gd name="T58" fmla="*/ 48 w 300"/>
                  <a:gd name="T59" fmla="*/ 52 h 291"/>
                  <a:gd name="T60" fmla="*/ 27 w 300"/>
                  <a:gd name="T61" fmla="*/ 87 h 291"/>
                  <a:gd name="T62" fmla="*/ 17 w 300"/>
                  <a:gd name="T63" fmla="*/ 127 h 291"/>
                  <a:gd name="T64" fmla="*/ 18 w 300"/>
                  <a:gd name="T65" fmla="*/ 169 h 291"/>
                  <a:gd name="T66" fmla="*/ 27 w 300"/>
                  <a:gd name="T67" fmla="*/ 196 h 291"/>
                  <a:gd name="T68" fmla="*/ 46 w 300"/>
                  <a:gd name="T69" fmla="*/ 229 h 291"/>
                  <a:gd name="T70" fmla="*/ 28 w 300"/>
                  <a:gd name="T71" fmla="*/ 262 h 291"/>
                  <a:gd name="T72" fmla="*/ 48 w 300"/>
                  <a:gd name="T73" fmla="*/ 272 h 291"/>
                  <a:gd name="T74" fmla="*/ 94 w 300"/>
                  <a:gd name="T75" fmla="*/ 286 h 291"/>
                  <a:gd name="T76" fmla="*/ 135 w 300"/>
                  <a:gd name="T77" fmla="*/ 291 h 291"/>
                  <a:gd name="T78" fmla="*/ 188 w 300"/>
                  <a:gd name="T79" fmla="*/ 283 h 291"/>
                  <a:gd name="T80" fmla="*/ 213 w 300"/>
                  <a:gd name="T81" fmla="*/ 273 h 291"/>
                  <a:gd name="T82" fmla="*/ 238 w 300"/>
                  <a:gd name="T83" fmla="*/ 260 h 291"/>
                  <a:gd name="T84" fmla="*/ 268 w 300"/>
                  <a:gd name="T85" fmla="*/ 232 h 291"/>
                  <a:gd name="T86" fmla="*/ 289 w 300"/>
                  <a:gd name="T87" fmla="*/ 196 h 291"/>
                  <a:gd name="T88" fmla="*/ 299 w 300"/>
                  <a:gd name="T89" fmla="*/ 156 h 291"/>
                  <a:gd name="T90" fmla="*/ 297 w 300"/>
                  <a:gd name="T91" fmla="*/ 115 h 291"/>
                  <a:gd name="T92" fmla="*/ 289 w 300"/>
                  <a:gd name="T93" fmla="*/ 87 h 291"/>
                  <a:gd name="T94" fmla="*/ 274 w 300"/>
                  <a:gd name="T95" fmla="*/ 59 h 291"/>
                  <a:gd name="T96" fmla="*/ 253 w 300"/>
                  <a:gd name="T97" fmla="*/ 36 h 291"/>
                  <a:gd name="T98" fmla="*/ 228 w 300"/>
                  <a:gd name="T99" fmla="*/ 18 h 291"/>
                  <a:gd name="T100" fmla="*/ 199 w 300"/>
                  <a:gd name="T101" fmla="*/ 6 h 291"/>
                  <a:gd name="T102" fmla="*/ 169 w 300"/>
                  <a:gd name="T103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291">
                    <a:moveTo>
                      <a:pt x="158" y="16"/>
                    </a:moveTo>
                    <a:lnTo>
                      <a:pt x="158" y="16"/>
                    </a:lnTo>
                    <a:lnTo>
                      <a:pt x="176" y="17"/>
                    </a:lnTo>
                    <a:lnTo>
                      <a:pt x="194" y="21"/>
                    </a:lnTo>
                    <a:lnTo>
                      <a:pt x="211" y="27"/>
                    </a:lnTo>
                    <a:lnTo>
                      <a:pt x="228" y="36"/>
                    </a:lnTo>
                    <a:lnTo>
                      <a:pt x="243" y="47"/>
                    </a:lnTo>
                    <a:lnTo>
                      <a:pt x="255" y="61"/>
                    </a:lnTo>
                    <a:lnTo>
                      <a:pt x="266" y="76"/>
                    </a:lnTo>
                    <a:lnTo>
                      <a:pt x="271" y="85"/>
                    </a:lnTo>
                    <a:lnTo>
                      <a:pt x="276" y="93"/>
                    </a:lnTo>
                    <a:lnTo>
                      <a:pt x="276" y="93"/>
                    </a:lnTo>
                    <a:lnTo>
                      <a:pt x="279" y="106"/>
                    </a:lnTo>
                    <a:lnTo>
                      <a:pt x="283" y="118"/>
                    </a:lnTo>
                    <a:lnTo>
                      <a:pt x="284" y="131"/>
                    </a:lnTo>
                    <a:lnTo>
                      <a:pt x="285" y="143"/>
                    </a:lnTo>
                    <a:lnTo>
                      <a:pt x="284" y="155"/>
                    </a:lnTo>
                    <a:lnTo>
                      <a:pt x="283" y="167"/>
                    </a:lnTo>
                    <a:lnTo>
                      <a:pt x="279" y="180"/>
                    </a:lnTo>
                    <a:lnTo>
                      <a:pt x="276" y="190"/>
                    </a:lnTo>
                    <a:lnTo>
                      <a:pt x="270" y="201"/>
                    </a:lnTo>
                    <a:lnTo>
                      <a:pt x="264" y="212"/>
                    </a:lnTo>
                    <a:lnTo>
                      <a:pt x="256" y="222"/>
                    </a:lnTo>
                    <a:lnTo>
                      <a:pt x="249" y="232"/>
                    </a:lnTo>
                    <a:lnTo>
                      <a:pt x="239" y="240"/>
                    </a:lnTo>
                    <a:lnTo>
                      <a:pt x="230" y="247"/>
                    </a:lnTo>
                    <a:lnTo>
                      <a:pt x="219" y="253"/>
                    </a:lnTo>
                    <a:lnTo>
                      <a:pt x="207" y="260"/>
                    </a:lnTo>
                    <a:lnTo>
                      <a:pt x="207" y="260"/>
                    </a:lnTo>
                    <a:lnTo>
                      <a:pt x="199" y="262"/>
                    </a:lnTo>
                    <a:lnTo>
                      <a:pt x="199" y="262"/>
                    </a:lnTo>
                    <a:lnTo>
                      <a:pt x="183" y="268"/>
                    </a:lnTo>
                    <a:lnTo>
                      <a:pt x="166" y="273"/>
                    </a:lnTo>
                    <a:lnTo>
                      <a:pt x="151" y="275"/>
                    </a:lnTo>
                    <a:lnTo>
                      <a:pt x="135" y="277"/>
                    </a:lnTo>
                    <a:lnTo>
                      <a:pt x="135" y="277"/>
                    </a:lnTo>
                    <a:lnTo>
                      <a:pt x="114" y="275"/>
                    </a:lnTo>
                    <a:lnTo>
                      <a:pt x="96" y="272"/>
                    </a:lnTo>
                    <a:lnTo>
                      <a:pt x="79" y="268"/>
                    </a:lnTo>
                    <a:lnTo>
                      <a:pt x="65" y="263"/>
                    </a:lnTo>
                    <a:lnTo>
                      <a:pt x="52" y="258"/>
                    </a:lnTo>
                    <a:lnTo>
                      <a:pt x="44" y="253"/>
                    </a:lnTo>
                    <a:lnTo>
                      <a:pt x="37" y="250"/>
                    </a:lnTo>
                    <a:lnTo>
                      <a:pt x="37" y="250"/>
                    </a:lnTo>
                    <a:lnTo>
                      <a:pt x="46" y="246"/>
                    </a:lnTo>
                    <a:lnTo>
                      <a:pt x="55" y="243"/>
                    </a:lnTo>
                    <a:lnTo>
                      <a:pt x="62" y="238"/>
                    </a:lnTo>
                    <a:lnTo>
                      <a:pt x="69" y="233"/>
                    </a:lnTo>
                    <a:lnTo>
                      <a:pt x="69" y="233"/>
                    </a:lnTo>
                    <a:lnTo>
                      <a:pt x="61" y="223"/>
                    </a:lnTo>
                    <a:lnTo>
                      <a:pt x="52" y="213"/>
                    </a:lnTo>
                    <a:lnTo>
                      <a:pt x="46" y="203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37" y="178"/>
                    </a:lnTo>
                    <a:lnTo>
                      <a:pt x="33" y="166"/>
                    </a:lnTo>
                    <a:lnTo>
                      <a:pt x="32" y="154"/>
                    </a:lnTo>
                    <a:lnTo>
                      <a:pt x="31" y="141"/>
                    </a:lnTo>
                    <a:lnTo>
                      <a:pt x="32" y="129"/>
                    </a:lnTo>
                    <a:lnTo>
                      <a:pt x="33" y="116"/>
                    </a:lnTo>
                    <a:lnTo>
                      <a:pt x="37" y="106"/>
                    </a:lnTo>
                    <a:lnTo>
                      <a:pt x="40" y="93"/>
                    </a:lnTo>
                    <a:lnTo>
                      <a:pt x="46" y="82"/>
                    </a:lnTo>
                    <a:lnTo>
                      <a:pt x="52" y="72"/>
                    </a:lnTo>
                    <a:lnTo>
                      <a:pt x="60" y="62"/>
                    </a:lnTo>
                    <a:lnTo>
                      <a:pt x="67" y="53"/>
                    </a:lnTo>
                    <a:lnTo>
                      <a:pt x="77" y="45"/>
                    </a:lnTo>
                    <a:lnTo>
                      <a:pt x="86" y="38"/>
                    </a:lnTo>
                    <a:lnTo>
                      <a:pt x="97" y="30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22" y="21"/>
                    </a:lnTo>
                    <a:lnTo>
                      <a:pt x="134" y="17"/>
                    </a:lnTo>
                    <a:lnTo>
                      <a:pt x="146" y="16"/>
                    </a:lnTo>
                    <a:lnTo>
                      <a:pt x="158" y="16"/>
                    </a:lnTo>
                    <a:close/>
                    <a:moveTo>
                      <a:pt x="158" y="0"/>
                    </a:moveTo>
                    <a:lnTo>
                      <a:pt x="158" y="16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5" y="1"/>
                    </a:lnTo>
                    <a:lnTo>
                      <a:pt x="130" y="2"/>
                    </a:lnTo>
                    <a:lnTo>
                      <a:pt x="117" y="6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4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2"/>
                    </a:lnTo>
                    <a:lnTo>
                      <a:pt x="39" y="64"/>
                    </a:lnTo>
                    <a:lnTo>
                      <a:pt x="33" y="75"/>
                    </a:lnTo>
                    <a:lnTo>
                      <a:pt x="27" y="87"/>
                    </a:lnTo>
                    <a:lnTo>
                      <a:pt x="22" y="101"/>
                    </a:lnTo>
                    <a:lnTo>
                      <a:pt x="18" y="114"/>
                    </a:lnTo>
                    <a:lnTo>
                      <a:pt x="17" y="127"/>
                    </a:lnTo>
                    <a:lnTo>
                      <a:pt x="16" y="141"/>
                    </a:lnTo>
                    <a:lnTo>
                      <a:pt x="16" y="155"/>
                    </a:lnTo>
                    <a:lnTo>
                      <a:pt x="18" y="169"/>
                    </a:lnTo>
                    <a:lnTo>
                      <a:pt x="22" y="18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3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32" y="235"/>
                    </a:lnTo>
                    <a:lnTo>
                      <a:pt x="0" y="245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3"/>
                    </a:lnTo>
                    <a:lnTo>
                      <a:pt x="94" y="286"/>
                    </a:lnTo>
                    <a:lnTo>
                      <a:pt x="113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3"/>
                    </a:lnTo>
                    <a:lnTo>
                      <a:pt x="205" y="277"/>
                    </a:lnTo>
                    <a:lnTo>
                      <a:pt x="205" y="277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1"/>
                    </a:lnTo>
                    <a:lnTo>
                      <a:pt x="268" y="232"/>
                    </a:lnTo>
                    <a:lnTo>
                      <a:pt x="277" y="221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3"/>
                    </a:lnTo>
                    <a:lnTo>
                      <a:pt x="297" y="170"/>
                    </a:lnTo>
                    <a:lnTo>
                      <a:pt x="299" y="156"/>
                    </a:lnTo>
                    <a:lnTo>
                      <a:pt x="300" y="143"/>
                    </a:lnTo>
                    <a:lnTo>
                      <a:pt x="300" y="130"/>
                    </a:lnTo>
                    <a:lnTo>
                      <a:pt x="297" y="115"/>
                    </a:lnTo>
                    <a:lnTo>
                      <a:pt x="294" y="102"/>
                    </a:lnTo>
                    <a:lnTo>
                      <a:pt x="289" y="87"/>
                    </a:lnTo>
                    <a:lnTo>
                      <a:pt x="289" y="87"/>
                    </a:lnTo>
                    <a:lnTo>
                      <a:pt x="284" y="78"/>
                    </a:lnTo>
                    <a:lnTo>
                      <a:pt x="279" y="69"/>
                    </a:lnTo>
                    <a:lnTo>
                      <a:pt x="274" y="59"/>
                    </a:lnTo>
                    <a:lnTo>
                      <a:pt x="267" y="52"/>
                    </a:lnTo>
                    <a:lnTo>
                      <a:pt x="261" y="44"/>
                    </a:lnTo>
                    <a:lnTo>
                      <a:pt x="253" y="36"/>
                    </a:lnTo>
                    <a:lnTo>
                      <a:pt x="245" y="30"/>
                    </a:lnTo>
                    <a:lnTo>
                      <a:pt x="237" y="24"/>
                    </a:lnTo>
                    <a:lnTo>
                      <a:pt x="228" y="18"/>
                    </a:lnTo>
                    <a:lnTo>
                      <a:pt x="219" y="13"/>
                    </a:lnTo>
                    <a:lnTo>
                      <a:pt x="209" y="10"/>
                    </a:lnTo>
                    <a:lnTo>
                      <a:pt x="199" y="6"/>
                    </a:lnTo>
                    <a:lnTo>
                      <a:pt x="190" y="4"/>
                    </a:lnTo>
                    <a:lnTo>
                      <a:pt x="180" y="1"/>
                    </a:lnTo>
                    <a:lnTo>
                      <a:pt x="169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4" name="Freeform 79"/>
              <p:cNvSpPr>
                <a:spLocks/>
              </p:cNvSpPr>
              <p:nvPr/>
            </p:nvSpPr>
            <p:spPr bwMode="auto">
              <a:xfrm>
                <a:off x="7693186" y="4477103"/>
                <a:ext cx="262655" cy="268859"/>
              </a:xfrm>
              <a:custGeom>
                <a:avLst/>
                <a:gdLst>
                  <a:gd name="T0" fmla="*/ 127 w 254"/>
                  <a:gd name="T1" fmla="*/ 0 h 261"/>
                  <a:gd name="T2" fmla="*/ 163 w 254"/>
                  <a:gd name="T3" fmla="*/ 5 h 261"/>
                  <a:gd name="T4" fmla="*/ 197 w 254"/>
                  <a:gd name="T5" fmla="*/ 20 h 261"/>
                  <a:gd name="T6" fmla="*/ 224 w 254"/>
                  <a:gd name="T7" fmla="*/ 45 h 261"/>
                  <a:gd name="T8" fmla="*/ 240 w 254"/>
                  <a:gd name="T9" fmla="*/ 69 h 261"/>
                  <a:gd name="T10" fmla="*/ 245 w 254"/>
                  <a:gd name="T11" fmla="*/ 77 h 261"/>
                  <a:gd name="T12" fmla="*/ 252 w 254"/>
                  <a:gd name="T13" fmla="*/ 102 h 261"/>
                  <a:gd name="T14" fmla="*/ 254 w 254"/>
                  <a:gd name="T15" fmla="*/ 127 h 261"/>
                  <a:gd name="T16" fmla="*/ 252 w 254"/>
                  <a:gd name="T17" fmla="*/ 151 h 261"/>
                  <a:gd name="T18" fmla="*/ 245 w 254"/>
                  <a:gd name="T19" fmla="*/ 174 h 261"/>
                  <a:gd name="T20" fmla="*/ 233 w 254"/>
                  <a:gd name="T21" fmla="*/ 196 h 261"/>
                  <a:gd name="T22" fmla="*/ 218 w 254"/>
                  <a:gd name="T23" fmla="*/ 216 h 261"/>
                  <a:gd name="T24" fmla="*/ 199 w 254"/>
                  <a:gd name="T25" fmla="*/ 231 h 261"/>
                  <a:gd name="T26" fmla="*/ 176 w 254"/>
                  <a:gd name="T27" fmla="*/ 244 h 261"/>
                  <a:gd name="T28" fmla="*/ 168 w 254"/>
                  <a:gd name="T29" fmla="*/ 246 h 261"/>
                  <a:gd name="T30" fmla="*/ 152 w 254"/>
                  <a:gd name="T31" fmla="*/ 252 h 261"/>
                  <a:gd name="T32" fmla="*/ 120 w 254"/>
                  <a:gd name="T33" fmla="*/ 259 h 261"/>
                  <a:gd name="T34" fmla="*/ 104 w 254"/>
                  <a:gd name="T35" fmla="*/ 261 h 261"/>
                  <a:gd name="T36" fmla="*/ 65 w 254"/>
                  <a:gd name="T37" fmla="*/ 256 h 261"/>
                  <a:gd name="T38" fmla="*/ 34 w 254"/>
                  <a:gd name="T39" fmla="*/ 247 h 261"/>
                  <a:gd name="T40" fmla="*/ 13 w 254"/>
                  <a:gd name="T41" fmla="*/ 237 h 261"/>
                  <a:gd name="T42" fmla="*/ 6 w 254"/>
                  <a:gd name="T43" fmla="*/ 234 h 261"/>
                  <a:gd name="T44" fmla="*/ 24 w 254"/>
                  <a:gd name="T45" fmla="*/ 227 h 261"/>
                  <a:gd name="T46" fmla="*/ 38 w 254"/>
                  <a:gd name="T47" fmla="*/ 217 h 261"/>
                  <a:gd name="T48" fmla="*/ 30 w 254"/>
                  <a:gd name="T49" fmla="*/ 207 h 261"/>
                  <a:gd name="T50" fmla="*/ 15 w 254"/>
                  <a:gd name="T51" fmla="*/ 187 h 261"/>
                  <a:gd name="T52" fmla="*/ 9 w 254"/>
                  <a:gd name="T53" fmla="*/ 174 h 261"/>
                  <a:gd name="T54" fmla="*/ 2 w 254"/>
                  <a:gd name="T55" fmla="*/ 150 h 261"/>
                  <a:gd name="T56" fmla="*/ 0 w 254"/>
                  <a:gd name="T57" fmla="*/ 125 h 261"/>
                  <a:gd name="T58" fmla="*/ 2 w 254"/>
                  <a:gd name="T59" fmla="*/ 100 h 261"/>
                  <a:gd name="T60" fmla="*/ 9 w 254"/>
                  <a:gd name="T61" fmla="*/ 77 h 261"/>
                  <a:gd name="T62" fmla="*/ 21 w 254"/>
                  <a:gd name="T63" fmla="*/ 56 h 261"/>
                  <a:gd name="T64" fmla="*/ 36 w 254"/>
                  <a:gd name="T65" fmla="*/ 37 h 261"/>
                  <a:gd name="T66" fmla="*/ 55 w 254"/>
                  <a:gd name="T67" fmla="*/ 22 h 261"/>
                  <a:gd name="T68" fmla="*/ 78 w 254"/>
                  <a:gd name="T69" fmla="*/ 9 h 261"/>
                  <a:gd name="T70" fmla="*/ 91 w 254"/>
                  <a:gd name="T71" fmla="*/ 5 h 261"/>
                  <a:gd name="T72" fmla="*/ 115 w 254"/>
                  <a:gd name="T7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4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45" y="1"/>
                    </a:lnTo>
                    <a:lnTo>
                      <a:pt x="163" y="5"/>
                    </a:lnTo>
                    <a:lnTo>
                      <a:pt x="180" y="11"/>
                    </a:lnTo>
                    <a:lnTo>
                      <a:pt x="197" y="20"/>
                    </a:lnTo>
                    <a:lnTo>
                      <a:pt x="212" y="31"/>
                    </a:lnTo>
                    <a:lnTo>
                      <a:pt x="224" y="45"/>
                    </a:lnTo>
                    <a:lnTo>
                      <a:pt x="235" y="60"/>
                    </a:lnTo>
                    <a:lnTo>
                      <a:pt x="240" y="69"/>
                    </a:lnTo>
                    <a:lnTo>
                      <a:pt x="245" y="77"/>
                    </a:lnTo>
                    <a:lnTo>
                      <a:pt x="245" y="77"/>
                    </a:lnTo>
                    <a:lnTo>
                      <a:pt x="248" y="90"/>
                    </a:lnTo>
                    <a:lnTo>
                      <a:pt x="252" y="102"/>
                    </a:lnTo>
                    <a:lnTo>
                      <a:pt x="253" y="115"/>
                    </a:lnTo>
                    <a:lnTo>
                      <a:pt x="254" y="127"/>
                    </a:lnTo>
                    <a:lnTo>
                      <a:pt x="253" y="139"/>
                    </a:lnTo>
                    <a:lnTo>
                      <a:pt x="252" y="151"/>
                    </a:lnTo>
                    <a:lnTo>
                      <a:pt x="248" y="164"/>
                    </a:lnTo>
                    <a:lnTo>
                      <a:pt x="245" y="174"/>
                    </a:lnTo>
                    <a:lnTo>
                      <a:pt x="239" y="185"/>
                    </a:lnTo>
                    <a:lnTo>
                      <a:pt x="233" y="196"/>
                    </a:lnTo>
                    <a:lnTo>
                      <a:pt x="225" y="206"/>
                    </a:lnTo>
                    <a:lnTo>
                      <a:pt x="218" y="216"/>
                    </a:lnTo>
                    <a:lnTo>
                      <a:pt x="208" y="224"/>
                    </a:lnTo>
                    <a:lnTo>
                      <a:pt x="199" y="231"/>
                    </a:lnTo>
                    <a:lnTo>
                      <a:pt x="188" y="237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68" y="246"/>
                    </a:lnTo>
                    <a:lnTo>
                      <a:pt x="168" y="246"/>
                    </a:lnTo>
                    <a:lnTo>
                      <a:pt x="152" y="252"/>
                    </a:lnTo>
                    <a:lnTo>
                      <a:pt x="135" y="257"/>
                    </a:lnTo>
                    <a:lnTo>
                      <a:pt x="120" y="259"/>
                    </a:lnTo>
                    <a:lnTo>
                      <a:pt x="104" y="261"/>
                    </a:lnTo>
                    <a:lnTo>
                      <a:pt x="104" y="261"/>
                    </a:lnTo>
                    <a:lnTo>
                      <a:pt x="83" y="259"/>
                    </a:lnTo>
                    <a:lnTo>
                      <a:pt x="65" y="256"/>
                    </a:lnTo>
                    <a:lnTo>
                      <a:pt x="48" y="252"/>
                    </a:lnTo>
                    <a:lnTo>
                      <a:pt x="34" y="247"/>
                    </a:lnTo>
                    <a:lnTo>
                      <a:pt x="21" y="242"/>
                    </a:lnTo>
                    <a:lnTo>
                      <a:pt x="13" y="237"/>
                    </a:lnTo>
                    <a:lnTo>
                      <a:pt x="6" y="234"/>
                    </a:lnTo>
                    <a:lnTo>
                      <a:pt x="6" y="234"/>
                    </a:lnTo>
                    <a:lnTo>
                      <a:pt x="15" y="230"/>
                    </a:lnTo>
                    <a:lnTo>
                      <a:pt x="24" y="227"/>
                    </a:lnTo>
                    <a:lnTo>
                      <a:pt x="31" y="222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0" y="207"/>
                    </a:lnTo>
                    <a:lnTo>
                      <a:pt x="21" y="197"/>
                    </a:lnTo>
                    <a:lnTo>
                      <a:pt x="15" y="187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6" y="162"/>
                    </a:lnTo>
                    <a:lnTo>
                      <a:pt x="2" y="150"/>
                    </a:lnTo>
                    <a:lnTo>
                      <a:pt x="1" y="138"/>
                    </a:lnTo>
                    <a:lnTo>
                      <a:pt x="0" y="125"/>
                    </a:lnTo>
                    <a:lnTo>
                      <a:pt x="1" y="113"/>
                    </a:lnTo>
                    <a:lnTo>
                      <a:pt x="2" y="100"/>
                    </a:lnTo>
                    <a:lnTo>
                      <a:pt x="6" y="90"/>
                    </a:lnTo>
                    <a:lnTo>
                      <a:pt x="9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9" y="46"/>
                    </a:lnTo>
                    <a:lnTo>
                      <a:pt x="36" y="37"/>
                    </a:lnTo>
                    <a:lnTo>
                      <a:pt x="46" y="29"/>
                    </a:lnTo>
                    <a:lnTo>
                      <a:pt x="55" y="22"/>
                    </a:lnTo>
                    <a:lnTo>
                      <a:pt x="66" y="14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91" y="5"/>
                    </a:lnTo>
                    <a:lnTo>
                      <a:pt x="103" y="1"/>
                    </a:lnTo>
                    <a:lnTo>
                      <a:pt x="115" y="0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5" name="Freeform 80"/>
              <p:cNvSpPr>
                <a:spLocks/>
              </p:cNvSpPr>
              <p:nvPr/>
            </p:nvSpPr>
            <p:spPr bwMode="auto">
              <a:xfrm>
                <a:off x="7662164" y="4460558"/>
                <a:ext cx="308155" cy="301949"/>
              </a:xfrm>
              <a:custGeom>
                <a:avLst/>
                <a:gdLst>
                  <a:gd name="T0" fmla="*/ 158 w 300"/>
                  <a:gd name="T1" fmla="*/ 16 h 291"/>
                  <a:gd name="T2" fmla="*/ 158 w 300"/>
                  <a:gd name="T3" fmla="*/ 0 h 291"/>
                  <a:gd name="T4" fmla="*/ 145 w 300"/>
                  <a:gd name="T5" fmla="*/ 1 h 291"/>
                  <a:gd name="T6" fmla="*/ 117 w 300"/>
                  <a:gd name="T7" fmla="*/ 6 h 291"/>
                  <a:gd name="T8" fmla="*/ 103 w 300"/>
                  <a:gd name="T9" fmla="*/ 11 h 291"/>
                  <a:gd name="T10" fmla="*/ 78 w 300"/>
                  <a:gd name="T11" fmla="*/ 24 h 291"/>
                  <a:gd name="T12" fmla="*/ 57 w 300"/>
                  <a:gd name="T13" fmla="*/ 42 h 291"/>
                  <a:gd name="T14" fmla="*/ 39 w 300"/>
                  <a:gd name="T15" fmla="*/ 64 h 291"/>
                  <a:gd name="T16" fmla="*/ 27 w 300"/>
                  <a:gd name="T17" fmla="*/ 87 h 291"/>
                  <a:gd name="T18" fmla="*/ 18 w 300"/>
                  <a:gd name="T19" fmla="*/ 114 h 291"/>
                  <a:gd name="T20" fmla="*/ 16 w 300"/>
                  <a:gd name="T21" fmla="*/ 141 h 291"/>
                  <a:gd name="T22" fmla="*/ 18 w 300"/>
                  <a:gd name="T23" fmla="*/ 169 h 291"/>
                  <a:gd name="T24" fmla="*/ 27 w 300"/>
                  <a:gd name="T25" fmla="*/ 196 h 291"/>
                  <a:gd name="T26" fmla="*/ 35 w 300"/>
                  <a:gd name="T27" fmla="*/ 213 h 291"/>
                  <a:gd name="T28" fmla="*/ 46 w 300"/>
                  <a:gd name="T29" fmla="*/ 229 h 291"/>
                  <a:gd name="T30" fmla="*/ 0 w 300"/>
                  <a:gd name="T31" fmla="*/ 245 h 291"/>
                  <a:gd name="T32" fmla="*/ 28 w 300"/>
                  <a:gd name="T33" fmla="*/ 262 h 291"/>
                  <a:gd name="T34" fmla="*/ 48 w 300"/>
                  <a:gd name="T35" fmla="*/ 272 h 291"/>
                  <a:gd name="T36" fmla="*/ 76 w 300"/>
                  <a:gd name="T37" fmla="*/ 283 h 291"/>
                  <a:gd name="T38" fmla="*/ 113 w 300"/>
                  <a:gd name="T39" fmla="*/ 290 h 291"/>
                  <a:gd name="T40" fmla="*/ 135 w 300"/>
                  <a:gd name="T41" fmla="*/ 291 h 291"/>
                  <a:gd name="T42" fmla="*/ 171 w 300"/>
                  <a:gd name="T43" fmla="*/ 287 h 291"/>
                  <a:gd name="T44" fmla="*/ 205 w 300"/>
                  <a:gd name="T45" fmla="*/ 277 h 291"/>
                  <a:gd name="T46" fmla="*/ 213 w 300"/>
                  <a:gd name="T47" fmla="*/ 273 h 291"/>
                  <a:gd name="T48" fmla="*/ 226 w 300"/>
                  <a:gd name="T49" fmla="*/ 267 h 291"/>
                  <a:gd name="T50" fmla="*/ 249 w 300"/>
                  <a:gd name="T51" fmla="*/ 251 h 291"/>
                  <a:gd name="T52" fmla="*/ 268 w 300"/>
                  <a:gd name="T53" fmla="*/ 232 h 291"/>
                  <a:gd name="T54" fmla="*/ 283 w 300"/>
                  <a:gd name="T55" fmla="*/ 209 h 291"/>
                  <a:gd name="T56" fmla="*/ 294 w 300"/>
                  <a:gd name="T57" fmla="*/ 183 h 291"/>
                  <a:gd name="T58" fmla="*/ 299 w 300"/>
                  <a:gd name="T59" fmla="*/ 156 h 291"/>
                  <a:gd name="T60" fmla="*/ 300 w 300"/>
                  <a:gd name="T61" fmla="*/ 130 h 291"/>
                  <a:gd name="T62" fmla="*/ 294 w 300"/>
                  <a:gd name="T63" fmla="*/ 102 h 291"/>
                  <a:gd name="T64" fmla="*/ 289 w 300"/>
                  <a:gd name="T65" fmla="*/ 87 h 291"/>
                  <a:gd name="T66" fmla="*/ 279 w 300"/>
                  <a:gd name="T67" fmla="*/ 69 h 291"/>
                  <a:gd name="T68" fmla="*/ 267 w 300"/>
                  <a:gd name="T69" fmla="*/ 52 h 291"/>
                  <a:gd name="T70" fmla="*/ 253 w 300"/>
                  <a:gd name="T71" fmla="*/ 36 h 291"/>
                  <a:gd name="T72" fmla="*/ 237 w 300"/>
                  <a:gd name="T73" fmla="*/ 24 h 291"/>
                  <a:gd name="T74" fmla="*/ 219 w 300"/>
                  <a:gd name="T75" fmla="*/ 13 h 291"/>
                  <a:gd name="T76" fmla="*/ 199 w 300"/>
                  <a:gd name="T77" fmla="*/ 6 h 291"/>
                  <a:gd name="T78" fmla="*/ 180 w 300"/>
                  <a:gd name="T79" fmla="*/ 1 h 291"/>
                  <a:gd name="T80" fmla="*/ 158 w 300"/>
                  <a:gd name="T81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0" h="291">
                    <a:moveTo>
                      <a:pt x="158" y="0"/>
                    </a:moveTo>
                    <a:lnTo>
                      <a:pt x="158" y="16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5" y="1"/>
                    </a:lnTo>
                    <a:lnTo>
                      <a:pt x="130" y="2"/>
                    </a:lnTo>
                    <a:lnTo>
                      <a:pt x="117" y="6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4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2"/>
                    </a:lnTo>
                    <a:lnTo>
                      <a:pt x="39" y="64"/>
                    </a:lnTo>
                    <a:lnTo>
                      <a:pt x="33" y="75"/>
                    </a:lnTo>
                    <a:lnTo>
                      <a:pt x="27" y="87"/>
                    </a:lnTo>
                    <a:lnTo>
                      <a:pt x="22" y="101"/>
                    </a:lnTo>
                    <a:lnTo>
                      <a:pt x="18" y="114"/>
                    </a:lnTo>
                    <a:lnTo>
                      <a:pt x="17" y="127"/>
                    </a:lnTo>
                    <a:lnTo>
                      <a:pt x="16" y="141"/>
                    </a:lnTo>
                    <a:lnTo>
                      <a:pt x="16" y="155"/>
                    </a:lnTo>
                    <a:lnTo>
                      <a:pt x="18" y="169"/>
                    </a:lnTo>
                    <a:lnTo>
                      <a:pt x="22" y="18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3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32" y="235"/>
                    </a:lnTo>
                    <a:lnTo>
                      <a:pt x="0" y="245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3"/>
                    </a:lnTo>
                    <a:lnTo>
                      <a:pt x="94" y="286"/>
                    </a:lnTo>
                    <a:lnTo>
                      <a:pt x="113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3"/>
                    </a:lnTo>
                    <a:lnTo>
                      <a:pt x="205" y="277"/>
                    </a:lnTo>
                    <a:lnTo>
                      <a:pt x="205" y="277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1"/>
                    </a:lnTo>
                    <a:lnTo>
                      <a:pt x="268" y="232"/>
                    </a:lnTo>
                    <a:lnTo>
                      <a:pt x="277" y="221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3"/>
                    </a:lnTo>
                    <a:lnTo>
                      <a:pt x="297" y="170"/>
                    </a:lnTo>
                    <a:lnTo>
                      <a:pt x="299" y="156"/>
                    </a:lnTo>
                    <a:lnTo>
                      <a:pt x="300" y="143"/>
                    </a:lnTo>
                    <a:lnTo>
                      <a:pt x="300" y="130"/>
                    </a:lnTo>
                    <a:lnTo>
                      <a:pt x="297" y="115"/>
                    </a:lnTo>
                    <a:lnTo>
                      <a:pt x="294" y="102"/>
                    </a:lnTo>
                    <a:lnTo>
                      <a:pt x="289" y="87"/>
                    </a:lnTo>
                    <a:lnTo>
                      <a:pt x="289" y="87"/>
                    </a:lnTo>
                    <a:lnTo>
                      <a:pt x="284" y="78"/>
                    </a:lnTo>
                    <a:lnTo>
                      <a:pt x="279" y="69"/>
                    </a:lnTo>
                    <a:lnTo>
                      <a:pt x="274" y="59"/>
                    </a:lnTo>
                    <a:lnTo>
                      <a:pt x="267" y="52"/>
                    </a:lnTo>
                    <a:lnTo>
                      <a:pt x="261" y="44"/>
                    </a:lnTo>
                    <a:lnTo>
                      <a:pt x="253" y="36"/>
                    </a:lnTo>
                    <a:lnTo>
                      <a:pt x="245" y="30"/>
                    </a:lnTo>
                    <a:lnTo>
                      <a:pt x="237" y="24"/>
                    </a:lnTo>
                    <a:lnTo>
                      <a:pt x="228" y="18"/>
                    </a:lnTo>
                    <a:lnTo>
                      <a:pt x="219" y="13"/>
                    </a:lnTo>
                    <a:lnTo>
                      <a:pt x="209" y="10"/>
                    </a:lnTo>
                    <a:lnTo>
                      <a:pt x="199" y="6"/>
                    </a:lnTo>
                    <a:lnTo>
                      <a:pt x="190" y="4"/>
                    </a:lnTo>
                    <a:lnTo>
                      <a:pt x="180" y="1"/>
                    </a:lnTo>
                    <a:lnTo>
                      <a:pt x="169" y="0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6" name="Freeform 82"/>
              <p:cNvSpPr>
                <a:spLocks/>
              </p:cNvSpPr>
              <p:nvPr/>
            </p:nvSpPr>
            <p:spPr bwMode="auto">
              <a:xfrm>
                <a:off x="6202053" y="5341588"/>
                <a:ext cx="885167" cy="885167"/>
              </a:xfrm>
              <a:custGeom>
                <a:avLst/>
                <a:gdLst>
                  <a:gd name="T0" fmla="*/ 579 w 856"/>
                  <a:gd name="T1" fmla="*/ 0 h 857"/>
                  <a:gd name="T2" fmla="*/ 510 w 856"/>
                  <a:gd name="T3" fmla="*/ 17 h 857"/>
                  <a:gd name="T4" fmla="*/ 475 w 856"/>
                  <a:gd name="T5" fmla="*/ 21 h 857"/>
                  <a:gd name="T6" fmla="*/ 439 w 856"/>
                  <a:gd name="T7" fmla="*/ 22 h 857"/>
                  <a:gd name="T8" fmla="*/ 421 w 856"/>
                  <a:gd name="T9" fmla="*/ 22 h 857"/>
                  <a:gd name="T10" fmla="*/ 385 w 856"/>
                  <a:gd name="T11" fmla="*/ 20 h 857"/>
                  <a:gd name="T12" fmla="*/ 333 w 856"/>
                  <a:gd name="T13" fmla="*/ 10 h 857"/>
                  <a:gd name="T14" fmla="*/ 299 w 856"/>
                  <a:gd name="T15" fmla="*/ 0 h 857"/>
                  <a:gd name="T16" fmla="*/ 236 w 856"/>
                  <a:gd name="T17" fmla="*/ 27 h 857"/>
                  <a:gd name="T18" fmla="*/ 179 w 856"/>
                  <a:gd name="T19" fmla="*/ 62 h 857"/>
                  <a:gd name="T20" fmla="*/ 128 w 856"/>
                  <a:gd name="T21" fmla="*/ 107 h 857"/>
                  <a:gd name="T22" fmla="*/ 85 w 856"/>
                  <a:gd name="T23" fmla="*/ 158 h 857"/>
                  <a:gd name="T24" fmla="*/ 48 w 856"/>
                  <a:gd name="T25" fmla="*/ 215 h 857"/>
                  <a:gd name="T26" fmla="*/ 21 w 856"/>
                  <a:gd name="T27" fmla="*/ 278 h 857"/>
                  <a:gd name="T28" fmla="*/ 6 w 856"/>
                  <a:gd name="T29" fmla="*/ 346 h 857"/>
                  <a:gd name="T30" fmla="*/ 0 w 856"/>
                  <a:gd name="T31" fmla="*/ 399 h 857"/>
                  <a:gd name="T32" fmla="*/ 0 w 856"/>
                  <a:gd name="T33" fmla="*/ 416 h 857"/>
                  <a:gd name="T34" fmla="*/ 2 w 856"/>
                  <a:gd name="T35" fmla="*/ 463 h 857"/>
                  <a:gd name="T36" fmla="*/ 8 w 856"/>
                  <a:gd name="T37" fmla="*/ 506 h 857"/>
                  <a:gd name="T38" fmla="*/ 19 w 856"/>
                  <a:gd name="T39" fmla="*/ 547 h 857"/>
                  <a:gd name="T40" fmla="*/ 34 w 856"/>
                  <a:gd name="T41" fmla="*/ 589 h 857"/>
                  <a:gd name="T42" fmla="*/ 53 w 856"/>
                  <a:gd name="T43" fmla="*/ 626 h 857"/>
                  <a:gd name="T44" fmla="*/ 75 w 856"/>
                  <a:gd name="T45" fmla="*/ 663 h 857"/>
                  <a:gd name="T46" fmla="*/ 100 w 856"/>
                  <a:gd name="T47" fmla="*/ 697 h 857"/>
                  <a:gd name="T48" fmla="*/ 128 w 856"/>
                  <a:gd name="T49" fmla="*/ 728 h 857"/>
                  <a:gd name="T50" fmla="*/ 160 w 856"/>
                  <a:gd name="T51" fmla="*/ 756 h 857"/>
                  <a:gd name="T52" fmla="*/ 194 w 856"/>
                  <a:gd name="T53" fmla="*/ 781 h 857"/>
                  <a:gd name="T54" fmla="*/ 230 w 856"/>
                  <a:gd name="T55" fmla="*/ 803 h 857"/>
                  <a:gd name="T56" fmla="*/ 268 w 856"/>
                  <a:gd name="T57" fmla="*/ 822 h 857"/>
                  <a:gd name="T58" fmla="*/ 308 w 856"/>
                  <a:gd name="T59" fmla="*/ 837 h 857"/>
                  <a:gd name="T60" fmla="*/ 350 w 856"/>
                  <a:gd name="T61" fmla="*/ 848 h 857"/>
                  <a:gd name="T62" fmla="*/ 394 w 856"/>
                  <a:gd name="T63" fmla="*/ 854 h 857"/>
                  <a:gd name="T64" fmla="*/ 439 w 856"/>
                  <a:gd name="T65" fmla="*/ 857 h 857"/>
                  <a:gd name="T66" fmla="*/ 457 w 856"/>
                  <a:gd name="T67" fmla="*/ 857 h 857"/>
                  <a:gd name="T68" fmla="*/ 510 w 856"/>
                  <a:gd name="T69" fmla="*/ 851 h 857"/>
                  <a:gd name="T70" fmla="*/ 578 w 856"/>
                  <a:gd name="T71" fmla="*/ 834 h 857"/>
                  <a:gd name="T72" fmla="*/ 641 w 856"/>
                  <a:gd name="T73" fmla="*/ 807 h 857"/>
                  <a:gd name="T74" fmla="*/ 699 w 856"/>
                  <a:gd name="T75" fmla="*/ 772 h 857"/>
                  <a:gd name="T76" fmla="*/ 750 w 856"/>
                  <a:gd name="T77" fmla="*/ 728 h 857"/>
                  <a:gd name="T78" fmla="*/ 794 w 856"/>
                  <a:gd name="T79" fmla="*/ 676 h 857"/>
                  <a:gd name="T80" fmla="*/ 830 w 856"/>
                  <a:gd name="T81" fmla="*/ 619 h 857"/>
                  <a:gd name="T82" fmla="*/ 856 w 856"/>
                  <a:gd name="T83" fmla="*/ 555 h 857"/>
                  <a:gd name="T84" fmla="*/ 847 w 856"/>
                  <a:gd name="T85" fmla="*/ 522 h 857"/>
                  <a:gd name="T86" fmla="*/ 835 w 856"/>
                  <a:gd name="T87" fmla="*/ 453 h 857"/>
                  <a:gd name="T88" fmla="*/ 834 w 856"/>
                  <a:gd name="T89" fmla="*/ 416 h 857"/>
                  <a:gd name="T90" fmla="*/ 840 w 856"/>
                  <a:gd name="T91" fmla="*/ 346 h 857"/>
                  <a:gd name="T92" fmla="*/ 856 w 856"/>
                  <a:gd name="T93" fmla="*/ 278 h 857"/>
                  <a:gd name="T94" fmla="*/ 847 w 856"/>
                  <a:gd name="T95" fmla="*/ 254 h 857"/>
                  <a:gd name="T96" fmla="*/ 826 w 856"/>
                  <a:gd name="T97" fmla="*/ 208 h 857"/>
                  <a:gd name="T98" fmla="*/ 799 w 856"/>
                  <a:gd name="T99" fmla="*/ 165 h 857"/>
                  <a:gd name="T100" fmla="*/ 767 w 856"/>
                  <a:gd name="T101" fmla="*/ 125 h 857"/>
                  <a:gd name="T102" fmla="*/ 732 w 856"/>
                  <a:gd name="T103" fmla="*/ 89 h 857"/>
                  <a:gd name="T104" fmla="*/ 692 w 856"/>
                  <a:gd name="T105" fmla="*/ 57 h 857"/>
                  <a:gd name="T106" fmla="*/ 650 w 856"/>
                  <a:gd name="T107" fmla="*/ 31 h 857"/>
                  <a:gd name="T108" fmla="*/ 604 w 856"/>
                  <a:gd name="T109" fmla="*/ 9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6" h="857">
                    <a:moveTo>
                      <a:pt x="579" y="0"/>
                    </a:moveTo>
                    <a:lnTo>
                      <a:pt x="579" y="0"/>
                    </a:lnTo>
                    <a:lnTo>
                      <a:pt x="545" y="10"/>
                    </a:lnTo>
                    <a:lnTo>
                      <a:pt x="510" y="17"/>
                    </a:lnTo>
                    <a:lnTo>
                      <a:pt x="493" y="20"/>
                    </a:lnTo>
                    <a:lnTo>
                      <a:pt x="475" y="21"/>
                    </a:lnTo>
                    <a:lnTo>
                      <a:pt x="457" y="22"/>
                    </a:lnTo>
                    <a:lnTo>
                      <a:pt x="439" y="22"/>
                    </a:lnTo>
                    <a:lnTo>
                      <a:pt x="439" y="22"/>
                    </a:lnTo>
                    <a:lnTo>
                      <a:pt x="421" y="22"/>
                    </a:lnTo>
                    <a:lnTo>
                      <a:pt x="402" y="21"/>
                    </a:lnTo>
                    <a:lnTo>
                      <a:pt x="385" y="20"/>
                    </a:lnTo>
                    <a:lnTo>
                      <a:pt x="367" y="17"/>
                    </a:lnTo>
                    <a:lnTo>
                      <a:pt x="333" y="10"/>
                    </a:lnTo>
                    <a:lnTo>
                      <a:pt x="299" y="0"/>
                    </a:lnTo>
                    <a:lnTo>
                      <a:pt x="299" y="0"/>
                    </a:lnTo>
                    <a:lnTo>
                      <a:pt x="266" y="13"/>
                    </a:lnTo>
                    <a:lnTo>
                      <a:pt x="236" y="27"/>
                    </a:lnTo>
                    <a:lnTo>
                      <a:pt x="207" y="44"/>
                    </a:lnTo>
                    <a:lnTo>
                      <a:pt x="179" y="62"/>
                    </a:lnTo>
                    <a:lnTo>
                      <a:pt x="152" y="84"/>
                    </a:lnTo>
                    <a:lnTo>
                      <a:pt x="128" y="107"/>
                    </a:lnTo>
                    <a:lnTo>
                      <a:pt x="105" y="131"/>
                    </a:lnTo>
                    <a:lnTo>
                      <a:pt x="85" y="158"/>
                    </a:lnTo>
                    <a:lnTo>
                      <a:pt x="65" y="186"/>
                    </a:lnTo>
                    <a:lnTo>
                      <a:pt x="48" y="215"/>
                    </a:lnTo>
                    <a:lnTo>
                      <a:pt x="34" y="247"/>
                    </a:lnTo>
                    <a:lnTo>
                      <a:pt x="21" y="278"/>
                    </a:lnTo>
                    <a:lnTo>
                      <a:pt x="12" y="312"/>
                    </a:lnTo>
                    <a:lnTo>
                      <a:pt x="6" y="346"/>
                    </a:lnTo>
                    <a:lnTo>
                      <a:pt x="1" y="381"/>
                    </a:lnTo>
                    <a:lnTo>
                      <a:pt x="0" y="399"/>
                    </a:lnTo>
                    <a:lnTo>
                      <a:pt x="0" y="416"/>
                    </a:lnTo>
                    <a:lnTo>
                      <a:pt x="0" y="416"/>
                    </a:lnTo>
                    <a:lnTo>
                      <a:pt x="0" y="439"/>
                    </a:lnTo>
                    <a:lnTo>
                      <a:pt x="2" y="463"/>
                    </a:lnTo>
                    <a:lnTo>
                      <a:pt x="4" y="484"/>
                    </a:lnTo>
                    <a:lnTo>
                      <a:pt x="8" y="506"/>
                    </a:lnTo>
                    <a:lnTo>
                      <a:pt x="13" y="527"/>
                    </a:lnTo>
                    <a:lnTo>
                      <a:pt x="19" y="547"/>
                    </a:lnTo>
                    <a:lnTo>
                      <a:pt x="26" y="568"/>
                    </a:lnTo>
                    <a:lnTo>
                      <a:pt x="34" y="589"/>
                    </a:lnTo>
                    <a:lnTo>
                      <a:pt x="43" y="608"/>
                    </a:lnTo>
                    <a:lnTo>
                      <a:pt x="53" y="626"/>
                    </a:lnTo>
                    <a:lnTo>
                      <a:pt x="63" y="644"/>
                    </a:lnTo>
                    <a:lnTo>
                      <a:pt x="75" y="663"/>
                    </a:lnTo>
                    <a:lnTo>
                      <a:pt x="87" y="680"/>
                    </a:lnTo>
                    <a:lnTo>
                      <a:pt x="100" y="697"/>
                    </a:lnTo>
                    <a:lnTo>
                      <a:pt x="114" y="712"/>
                    </a:lnTo>
                    <a:lnTo>
                      <a:pt x="128" y="728"/>
                    </a:lnTo>
                    <a:lnTo>
                      <a:pt x="144" y="743"/>
                    </a:lnTo>
                    <a:lnTo>
                      <a:pt x="160" y="756"/>
                    </a:lnTo>
                    <a:lnTo>
                      <a:pt x="175" y="769"/>
                    </a:lnTo>
                    <a:lnTo>
                      <a:pt x="194" y="781"/>
                    </a:lnTo>
                    <a:lnTo>
                      <a:pt x="211" y="792"/>
                    </a:lnTo>
                    <a:lnTo>
                      <a:pt x="230" y="803"/>
                    </a:lnTo>
                    <a:lnTo>
                      <a:pt x="248" y="813"/>
                    </a:lnTo>
                    <a:lnTo>
                      <a:pt x="268" y="822"/>
                    </a:lnTo>
                    <a:lnTo>
                      <a:pt x="288" y="830"/>
                    </a:lnTo>
                    <a:lnTo>
                      <a:pt x="308" y="837"/>
                    </a:lnTo>
                    <a:lnTo>
                      <a:pt x="330" y="843"/>
                    </a:lnTo>
                    <a:lnTo>
                      <a:pt x="350" y="848"/>
                    </a:lnTo>
                    <a:lnTo>
                      <a:pt x="372" y="852"/>
                    </a:lnTo>
                    <a:lnTo>
                      <a:pt x="394" y="854"/>
                    </a:lnTo>
                    <a:lnTo>
                      <a:pt x="417" y="855"/>
                    </a:lnTo>
                    <a:lnTo>
                      <a:pt x="439" y="857"/>
                    </a:lnTo>
                    <a:lnTo>
                      <a:pt x="439" y="857"/>
                    </a:lnTo>
                    <a:lnTo>
                      <a:pt x="457" y="857"/>
                    </a:lnTo>
                    <a:lnTo>
                      <a:pt x="475" y="855"/>
                    </a:lnTo>
                    <a:lnTo>
                      <a:pt x="510" y="851"/>
                    </a:lnTo>
                    <a:lnTo>
                      <a:pt x="544" y="843"/>
                    </a:lnTo>
                    <a:lnTo>
                      <a:pt x="578" y="834"/>
                    </a:lnTo>
                    <a:lnTo>
                      <a:pt x="611" y="822"/>
                    </a:lnTo>
                    <a:lnTo>
                      <a:pt x="641" y="807"/>
                    </a:lnTo>
                    <a:lnTo>
                      <a:pt x="670" y="791"/>
                    </a:lnTo>
                    <a:lnTo>
                      <a:pt x="699" y="772"/>
                    </a:lnTo>
                    <a:lnTo>
                      <a:pt x="725" y="750"/>
                    </a:lnTo>
                    <a:lnTo>
                      <a:pt x="750" y="728"/>
                    </a:lnTo>
                    <a:lnTo>
                      <a:pt x="773" y="703"/>
                    </a:lnTo>
                    <a:lnTo>
                      <a:pt x="794" y="676"/>
                    </a:lnTo>
                    <a:lnTo>
                      <a:pt x="814" y="648"/>
                    </a:lnTo>
                    <a:lnTo>
                      <a:pt x="830" y="619"/>
                    </a:lnTo>
                    <a:lnTo>
                      <a:pt x="844" y="587"/>
                    </a:lnTo>
                    <a:lnTo>
                      <a:pt x="856" y="555"/>
                    </a:lnTo>
                    <a:lnTo>
                      <a:pt x="856" y="555"/>
                    </a:lnTo>
                    <a:lnTo>
                      <a:pt x="847" y="522"/>
                    </a:lnTo>
                    <a:lnTo>
                      <a:pt x="840" y="488"/>
                    </a:lnTo>
                    <a:lnTo>
                      <a:pt x="835" y="453"/>
                    </a:lnTo>
                    <a:lnTo>
                      <a:pt x="834" y="416"/>
                    </a:lnTo>
                    <a:lnTo>
                      <a:pt x="834" y="416"/>
                    </a:lnTo>
                    <a:lnTo>
                      <a:pt x="835" y="381"/>
                    </a:lnTo>
                    <a:lnTo>
                      <a:pt x="840" y="346"/>
                    </a:lnTo>
                    <a:lnTo>
                      <a:pt x="847" y="312"/>
                    </a:lnTo>
                    <a:lnTo>
                      <a:pt x="856" y="278"/>
                    </a:lnTo>
                    <a:lnTo>
                      <a:pt x="856" y="278"/>
                    </a:lnTo>
                    <a:lnTo>
                      <a:pt x="847" y="254"/>
                    </a:lnTo>
                    <a:lnTo>
                      <a:pt x="838" y="231"/>
                    </a:lnTo>
                    <a:lnTo>
                      <a:pt x="826" y="208"/>
                    </a:lnTo>
                    <a:lnTo>
                      <a:pt x="814" y="186"/>
                    </a:lnTo>
                    <a:lnTo>
                      <a:pt x="799" y="165"/>
                    </a:lnTo>
                    <a:lnTo>
                      <a:pt x="784" y="145"/>
                    </a:lnTo>
                    <a:lnTo>
                      <a:pt x="767" y="125"/>
                    </a:lnTo>
                    <a:lnTo>
                      <a:pt x="750" y="107"/>
                    </a:lnTo>
                    <a:lnTo>
                      <a:pt x="732" y="89"/>
                    </a:lnTo>
                    <a:lnTo>
                      <a:pt x="713" y="73"/>
                    </a:lnTo>
                    <a:lnTo>
                      <a:pt x="692" y="57"/>
                    </a:lnTo>
                    <a:lnTo>
                      <a:pt x="672" y="44"/>
                    </a:lnTo>
                    <a:lnTo>
                      <a:pt x="650" y="31"/>
                    </a:lnTo>
                    <a:lnTo>
                      <a:pt x="627" y="20"/>
                    </a:lnTo>
                    <a:lnTo>
                      <a:pt x="604" y="9"/>
                    </a:lnTo>
                    <a:lnTo>
                      <a:pt x="5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7" name="Freeform 84"/>
              <p:cNvSpPr>
                <a:spLocks/>
              </p:cNvSpPr>
              <p:nvPr/>
            </p:nvSpPr>
            <p:spPr bwMode="auto">
              <a:xfrm>
                <a:off x="6512275" y="5316771"/>
                <a:ext cx="289540" cy="47568"/>
              </a:xfrm>
              <a:custGeom>
                <a:avLst/>
                <a:gdLst>
                  <a:gd name="T0" fmla="*/ 140 w 280"/>
                  <a:gd name="T1" fmla="*/ 0 h 45"/>
                  <a:gd name="T2" fmla="*/ 140 w 280"/>
                  <a:gd name="T3" fmla="*/ 0 h 45"/>
                  <a:gd name="T4" fmla="*/ 122 w 280"/>
                  <a:gd name="T5" fmla="*/ 0 h 45"/>
                  <a:gd name="T6" fmla="*/ 103 w 280"/>
                  <a:gd name="T7" fmla="*/ 2 h 45"/>
                  <a:gd name="T8" fmla="*/ 86 w 280"/>
                  <a:gd name="T9" fmla="*/ 4 h 45"/>
                  <a:gd name="T10" fmla="*/ 68 w 280"/>
                  <a:gd name="T11" fmla="*/ 6 h 45"/>
                  <a:gd name="T12" fmla="*/ 34 w 280"/>
                  <a:gd name="T13" fmla="*/ 14 h 45"/>
                  <a:gd name="T14" fmla="*/ 0 w 280"/>
                  <a:gd name="T15" fmla="*/ 23 h 45"/>
                  <a:gd name="T16" fmla="*/ 0 w 280"/>
                  <a:gd name="T17" fmla="*/ 23 h 45"/>
                  <a:gd name="T18" fmla="*/ 34 w 280"/>
                  <a:gd name="T19" fmla="*/ 33 h 45"/>
                  <a:gd name="T20" fmla="*/ 68 w 280"/>
                  <a:gd name="T21" fmla="*/ 40 h 45"/>
                  <a:gd name="T22" fmla="*/ 86 w 280"/>
                  <a:gd name="T23" fmla="*/ 43 h 45"/>
                  <a:gd name="T24" fmla="*/ 103 w 280"/>
                  <a:gd name="T25" fmla="*/ 44 h 45"/>
                  <a:gd name="T26" fmla="*/ 122 w 280"/>
                  <a:gd name="T27" fmla="*/ 45 h 45"/>
                  <a:gd name="T28" fmla="*/ 140 w 280"/>
                  <a:gd name="T29" fmla="*/ 45 h 45"/>
                  <a:gd name="T30" fmla="*/ 140 w 280"/>
                  <a:gd name="T31" fmla="*/ 45 h 45"/>
                  <a:gd name="T32" fmla="*/ 158 w 280"/>
                  <a:gd name="T33" fmla="*/ 45 h 45"/>
                  <a:gd name="T34" fmla="*/ 176 w 280"/>
                  <a:gd name="T35" fmla="*/ 44 h 45"/>
                  <a:gd name="T36" fmla="*/ 194 w 280"/>
                  <a:gd name="T37" fmla="*/ 43 h 45"/>
                  <a:gd name="T38" fmla="*/ 211 w 280"/>
                  <a:gd name="T39" fmla="*/ 40 h 45"/>
                  <a:gd name="T40" fmla="*/ 246 w 280"/>
                  <a:gd name="T41" fmla="*/ 33 h 45"/>
                  <a:gd name="T42" fmla="*/ 280 w 280"/>
                  <a:gd name="T43" fmla="*/ 23 h 45"/>
                  <a:gd name="T44" fmla="*/ 280 w 280"/>
                  <a:gd name="T45" fmla="*/ 23 h 45"/>
                  <a:gd name="T46" fmla="*/ 246 w 280"/>
                  <a:gd name="T47" fmla="*/ 14 h 45"/>
                  <a:gd name="T48" fmla="*/ 211 w 280"/>
                  <a:gd name="T49" fmla="*/ 6 h 45"/>
                  <a:gd name="T50" fmla="*/ 194 w 280"/>
                  <a:gd name="T51" fmla="*/ 4 h 45"/>
                  <a:gd name="T52" fmla="*/ 176 w 280"/>
                  <a:gd name="T53" fmla="*/ 2 h 45"/>
                  <a:gd name="T54" fmla="*/ 158 w 280"/>
                  <a:gd name="T55" fmla="*/ 0 h 45"/>
                  <a:gd name="T56" fmla="*/ 140 w 280"/>
                  <a:gd name="T5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0" h="45">
                    <a:moveTo>
                      <a:pt x="140" y="0"/>
                    </a:moveTo>
                    <a:lnTo>
                      <a:pt x="140" y="0"/>
                    </a:lnTo>
                    <a:lnTo>
                      <a:pt x="122" y="0"/>
                    </a:lnTo>
                    <a:lnTo>
                      <a:pt x="103" y="2"/>
                    </a:lnTo>
                    <a:lnTo>
                      <a:pt x="86" y="4"/>
                    </a:lnTo>
                    <a:lnTo>
                      <a:pt x="68" y="6"/>
                    </a:lnTo>
                    <a:lnTo>
                      <a:pt x="34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4" y="33"/>
                    </a:lnTo>
                    <a:lnTo>
                      <a:pt x="68" y="40"/>
                    </a:lnTo>
                    <a:lnTo>
                      <a:pt x="86" y="43"/>
                    </a:lnTo>
                    <a:lnTo>
                      <a:pt x="103" y="44"/>
                    </a:lnTo>
                    <a:lnTo>
                      <a:pt x="122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58" y="45"/>
                    </a:lnTo>
                    <a:lnTo>
                      <a:pt x="176" y="44"/>
                    </a:lnTo>
                    <a:lnTo>
                      <a:pt x="194" y="43"/>
                    </a:lnTo>
                    <a:lnTo>
                      <a:pt x="211" y="40"/>
                    </a:lnTo>
                    <a:lnTo>
                      <a:pt x="246" y="33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46" y="14"/>
                    </a:lnTo>
                    <a:lnTo>
                      <a:pt x="211" y="6"/>
                    </a:lnTo>
                    <a:lnTo>
                      <a:pt x="194" y="4"/>
                    </a:lnTo>
                    <a:lnTo>
                      <a:pt x="176" y="2"/>
                    </a:lnTo>
                    <a:lnTo>
                      <a:pt x="158" y="0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8" name="Freeform 85"/>
              <p:cNvSpPr>
                <a:spLocks/>
              </p:cNvSpPr>
              <p:nvPr/>
            </p:nvSpPr>
            <p:spPr bwMode="auto">
              <a:xfrm>
                <a:off x="6214462" y="5331247"/>
                <a:ext cx="283337" cy="285404"/>
              </a:xfrm>
              <a:custGeom>
                <a:avLst/>
                <a:gdLst>
                  <a:gd name="T0" fmla="*/ 157 w 274"/>
                  <a:gd name="T1" fmla="*/ 275 h 275"/>
                  <a:gd name="T2" fmla="*/ 122 w 274"/>
                  <a:gd name="T3" fmla="*/ 271 h 275"/>
                  <a:gd name="T4" fmla="*/ 89 w 274"/>
                  <a:gd name="T5" fmla="*/ 260 h 275"/>
                  <a:gd name="T6" fmla="*/ 82 w 274"/>
                  <a:gd name="T7" fmla="*/ 258 h 275"/>
                  <a:gd name="T8" fmla="*/ 70 w 274"/>
                  <a:gd name="T9" fmla="*/ 252 h 275"/>
                  <a:gd name="T10" fmla="*/ 48 w 274"/>
                  <a:gd name="T11" fmla="*/ 237 h 275"/>
                  <a:gd name="T12" fmla="*/ 30 w 274"/>
                  <a:gd name="T13" fmla="*/ 218 h 275"/>
                  <a:gd name="T14" fmla="*/ 15 w 274"/>
                  <a:gd name="T15" fmla="*/ 197 h 275"/>
                  <a:gd name="T16" fmla="*/ 6 w 274"/>
                  <a:gd name="T17" fmla="*/ 173 h 275"/>
                  <a:gd name="T18" fmla="*/ 1 w 274"/>
                  <a:gd name="T19" fmla="*/ 148 h 275"/>
                  <a:gd name="T20" fmla="*/ 0 w 274"/>
                  <a:gd name="T21" fmla="*/ 122 h 275"/>
                  <a:gd name="T22" fmla="*/ 6 w 274"/>
                  <a:gd name="T23" fmla="*/ 96 h 275"/>
                  <a:gd name="T24" fmla="*/ 9 w 274"/>
                  <a:gd name="T25" fmla="*/ 82 h 275"/>
                  <a:gd name="T26" fmla="*/ 19 w 274"/>
                  <a:gd name="T27" fmla="*/ 64 h 275"/>
                  <a:gd name="T28" fmla="*/ 30 w 274"/>
                  <a:gd name="T29" fmla="*/ 48 h 275"/>
                  <a:gd name="T30" fmla="*/ 59 w 274"/>
                  <a:gd name="T31" fmla="*/ 22 h 275"/>
                  <a:gd name="T32" fmla="*/ 94 w 274"/>
                  <a:gd name="T33" fmla="*/ 6 h 275"/>
                  <a:gd name="T34" fmla="*/ 114 w 274"/>
                  <a:gd name="T35" fmla="*/ 1 h 275"/>
                  <a:gd name="T36" fmla="*/ 134 w 274"/>
                  <a:gd name="T37" fmla="*/ 0 h 275"/>
                  <a:gd name="T38" fmla="*/ 147 w 274"/>
                  <a:gd name="T39" fmla="*/ 0 h 275"/>
                  <a:gd name="T40" fmla="*/ 173 w 274"/>
                  <a:gd name="T41" fmla="*/ 6 h 275"/>
                  <a:gd name="T42" fmla="*/ 185 w 274"/>
                  <a:gd name="T43" fmla="*/ 9 h 275"/>
                  <a:gd name="T44" fmla="*/ 209 w 274"/>
                  <a:gd name="T45" fmla="*/ 23 h 275"/>
                  <a:gd name="T46" fmla="*/ 230 w 274"/>
                  <a:gd name="T47" fmla="*/ 40 h 275"/>
                  <a:gd name="T48" fmla="*/ 246 w 274"/>
                  <a:gd name="T49" fmla="*/ 59 h 275"/>
                  <a:gd name="T50" fmla="*/ 258 w 274"/>
                  <a:gd name="T51" fmla="*/ 82 h 275"/>
                  <a:gd name="T52" fmla="*/ 265 w 274"/>
                  <a:gd name="T53" fmla="*/ 108 h 275"/>
                  <a:gd name="T54" fmla="*/ 269 w 274"/>
                  <a:gd name="T55" fmla="*/ 133 h 275"/>
                  <a:gd name="T56" fmla="*/ 266 w 274"/>
                  <a:gd name="T57" fmla="*/ 160 h 275"/>
                  <a:gd name="T58" fmla="*/ 258 w 274"/>
                  <a:gd name="T59" fmla="*/ 185 h 275"/>
                  <a:gd name="T60" fmla="*/ 253 w 274"/>
                  <a:gd name="T61" fmla="*/ 196 h 275"/>
                  <a:gd name="T62" fmla="*/ 241 w 274"/>
                  <a:gd name="T63" fmla="*/ 214 h 275"/>
                  <a:gd name="T64" fmla="*/ 235 w 274"/>
                  <a:gd name="T65" fmla="*/ 224 h 275"/>
                  <a:gd name="T66" fmla="*/ 258 w 274"/>
                  <a:gd name="T67" fmla="*/ 234 h 275"/>
                  <a:gd name="T68" fmla="*/ 259 w 274"/>
                  <a:gd name="T69" fmla="*/ 247 h 275"/>
                  <a:gd name="T70" fmla="*/ 251 w 274"/>
                  <a:gd name="T71" fmla="*/ 252 h 275"/>
                  <a:gd name="T72" fmla="*/ 229 w 274"/>
                  <a:gd name="T73" fmla="*/ 262 h 275"/>
                  <a:gd name="T74" fmla="*/ 197 w 274"/>
                  <a:gd name="T75" fmla="*/ 271 h 275"/>
                  <a:gd name="T76" fmla="*/ 157 w 274"/>
                  <a:gd name="T7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275">
                    <a:moveTo>
                      <a:pt x="157" y="275"/>
                    </a:moveTo>
                    <a:lnTo>
                      <a:pt x="157" y="275"/>
                    </a:lnTo>
                    <a:lnTo>
                      <a:pt x="140" y="274"/>
                    </a:lnTo>
                    <a:lnTo>
                      <a:pt x="122" y="271"/>
                    </a:lnTo>
                    <a:lnTo>
                      <a:pt x="106" y="267"/>
                    </a:lnTo>
                    <a:lnTo>
                      <a:pt x="89" y="260"/>
                    </a:lnTo>
                    <a:lnTo>
                      <a:pt x="89" y="260"/>
                    </a:lnTo>
                    <a:lnTo>
                      <a:pt x="82" y="258"/>
                    </a:lnTo>
                    <a:lnTo>
                      <a:pt x="82" y="258"/>
                    </a:lnTo>
                    <a:lnTo>
                      <a:pt x="70" y="252"/>
                    </a:lnTo>
                    <a:lnTo>
                      <a:pt x="59" y="245"/>
                    </a:lnTo>
                    <a:lnTo>
                      <a:pt x="48" y="237"/>
                    </a:lnTo>
                    <a:lnTo>
                      <a:pt x="38" y="229"/>
                    </a:lnTo>
                    <a:lnTo>
                      <a:pt x="30" y="218"/>
                    </a:lnTo>
                    <a:lnTo>
                      <a:pt x="21" y="208"/>
                    </a:lnTo>
                    <a:lnTo>
                      <a:pt x="15" y="197"/>
                    </a:lnTo>
                    <a:lnTo>
                      <a:pt x="9" y="185"/>
                    </a:lnTo>
                    <a:lnTo>
                      <a:pt x="6" y="173"/>
                    </a:lnTo>
                    <a:lnTo>
                      <a:pt x="2" y="161"/>
                    </a:lnTo>
                    <a:lnTo>
                      <a:pt x="1" y="148"/>
                    </a:lnTo>
                    <a:lnTo>
                      <a:pt x="0" y="134"/>
                    </a:lnTo>
                    <a:lnTo>
                      <a:pt x="0" y="122"/>
                    </a:lnTo>
                    <a:lnTo>
                      <a:pt x="2" y="109"/>
                    </a:lnTo>
                    <a:lnTo>
                      <a:pt x="6" y="96"/>
                    </a:lnTo>
                    <a:lnTo>
                      <a:pt x="9" y="82"/>
                    </a:lnTo>
                    <a:lnTo>
                      <a:pt x="9" y="82"/>
                    </a:lnTo>
                    <a:lnTo>
                      <a:pt x="14" y="74"/>
                    </a:lnTo>
                    <a:lnTo>
                      <a:pt x="19" y="64"/>
                    </a:lnTo>
                    <a:lnTo>
                      <a:pt x="24" y="56"/>
                    </a:lnTo>
                    <a:lnTo>
                      <a:pt x="30" y="48"/>
                    </a:lnTo>
                    <a:lnTo>
                      <a:pt x="44" y="34"/>
                    </a:lnTo>
                    <a:lnTo>
                      <a:pt x="59" y="22"/>
                    </a:lnTo>
                    <a:lnTo>
                      <a:pt x="76" y="12"/>
                    </a:lnTo>
                    <a:lnTo>
                      <a:pt x="94" y="6"/>
                    </a:lnTo>
                    <a:lnTo>
                      <a:pt x="104" y="3"/>
                    </a:lnTo>
                    <a:lnTo>
                      <a:pt x="114" y="1"/>
                    </a:lnTo>
                    <a:lnTo>
                      <a:pt x="124" y="0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47" y="0"/>
                    </a:lnTo>
                    <a:lnTo>
                      <a:pt x="160" y="2"/>
                    </a:lnTo>
                    <a:lnTo>
                      <a:pt x="173" y="6"/>
                    </a:lnTo>
                    <a:lnTo>
                      <a:pt x="185" y="9"/>
                    </a:lnTo>
                    <a:lnTo>
                      <a:pt x="185" y="9"/>
                    </a:lnTo>
                    <a:lnTo>
                      <a:pt x="198" y="15"/>
                    </a:lnTo>
                    <a:lnTo>
                      <a:pt x="209" y="23"/>
                    </a:lnTo>
                    <a:lnTo>
                      <a:pt x="220" y="30"/>
                    </a:lnTo>
                    <a:lnTo>
                      <a:pt x="230" y="40"/>
                    </a:lnTo>
                    <a:lnTo>
                      <a:pt x="238" y="49"/>
                    </a:lnTo>
                    <a:lnTo>
                      <a:pt x="246" y="59"/>
                    </a:lnTo>
                    <a:lnTo>
                      <a:pt x="253" y="71"/>
                    </a:lnTo>
                    <a:lnTo>
                      <a:pt x="258" y="82"/>
                    </a:lnTo>
                    <a:lnTo>
                      <a:pt x="263" y="94"/>
                    </a:lnTo>
                    <a:lnTo>
                      <a:pt x="265" y="108"/>
                    </a:lnTo>
                    <a:lnTo>
                      <a:pt x="268" y="120"/>
                    </a:lnTo>
                    <a:lnTo>
                      <a:pt x="269" y="133"/>
                    </a:lnTo>
                    <a:lnTo>
                      <a:pt x="268" y="146"/>
                    </a:lnTo>
                    <a:lnTo>
                      <a:pt x="266" y="160"/>
                    </a:lnTo>
                    <a:lnTo>
                      <a:pt x="263" y="172"/>
                    </a:lnTo>
                    <a:lnTo>
                      <a:pt x="258" y="185"/>
                    </a:lnTo>
                    <a:lnTo>
                      <a:pt x="258" y="185"/>
                    </a:lnTo>
                    <a:lnTo>
                      <a:pt x="253" y="196"/>
                    </a:lnTo>
                    <a:lnTo>
                      <a:pt x="248" y="206"/>
                    </a:lnTo>
                    <a:lnTo>
                      <a:pt x="241" y="214"/>
                    </a:lnTo>
                    <a:lnTo>
                      <a:pt x="235" y="224"/>
                    </a:lnTo>
                    <a:lnTo>
                      <a:pt x="235" y="224"/>
                    </a:lnTo>
                    <a:lnTo>
                      <a:pt x="246" y="229"/>
                    </a:lnTo>
                    <a:lnTo>
                      <a:pt x="258" y="234"/>
                    </a:lnTo>
                    <a:lnTo>
                      <a:pt x="274" y="239"/>
                    </a:lnTo>
                    <a:lnTo>
                      <a:pt x="259" y="247"/>
                    </a:lnTo>
                    <a:lnTo>
                      <a:pt x="259" y="247"/>
                    </a:lnTo>
                    <a:lnTo>
                      <a:pt x="251" y="252"/>
                    </a:lnTo>
                    <a:lnTo>
                      <a:pt x="241" y="257"/>
                    </a:lnTo>
                    <a:lnTo>
                      <a:pt x="229" y="262"/>
                    </a:lnTo>
                    <a:lnTo>
                      <a:pt x="214" y="267"/>
                    </a:lnTo>
                    <a:lnTo>
                      <a:pt x="197" y="271"/>
                    </a:lnTo>
                    <a:lnTo>
                      <a:pt x="178" y="274"/>
                    </a:lnTo>
                    <a:lnTo>
                      <a:pt x="157" y="275"/>
                    </a:lnTo>
                    <a:lnTo>
                      <a:pt x="157" y="275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39" name="Freeform 86"/>
              <p:cNvSpPr>
                <a:spLocks noEditPoints="1"/>
              </p:cNvSpPr>
              <p:nvPr/>
            </p:nvSpPr>
            <p:spPr bwMode="auto">
              <a:xfrm>
                <a:off x="6206189" y="5322973"/>
                <a:ext cx="310222" cy="299882"/>
              </a:xfrm>
              <a:custGeom>
                <a:avLst/>
                <a:gdLst>
                  <a:gd name="T0" fmla="*/ 154 w 300"/>
                  <a:gd name="T1" fmla="*/ 15 h 290"/>
                  <a:gd name="T2" fmla="*/ 191 w 300"/>
                  <a:gd name="T3" fmla="*/ 25 h 290"/>
                  <a:gd name="T4" fmla="*/ 214 w 300"/>
                  <a:gd name="T5" fmla="*/ 37 h 290"/>
                  <a:gd name="T6" fmla="*/ 240 w 300"/>
                  <a:gd name="T7" fmla="*/ 62 h 290"/>
                  <a:gd name="T8" fmla="*/ 260 w 300"/>
                  <a:gd name="T9" fmla="*/ 94 h 290"/>
                  <a:gd name="T10" fmla="*/ 268 w 300"/>
                  <a:gd name="T11" fmla="*/ 129 h 290"/>
                  <a:gd name="T12" fmla="*/ 267 w 300"/>
                  <a:gd name="T13" fmla="*/ 165 h 290"/>
                  <a:gd name="T14" fmla="*/ 260 w 300"/>
                  <a:gd name="T15" fmla="*/ 191 h 290"/>
                  <a:gd name="T16" fmla="*/ 239 w 300"/>
                  <a:gd name="T17" fmla="*/ 224 h 290"/>
                  <a:gd name="T18" fmla="*/ 238 w 300"/>
                  <a:gd name="T19" fmla="*/ 237 h 290"/>
                  <a:gd name="T20" fmla="*/ 263 w 300"/>
                  <a:gd name="T21" fmla="*/ 249 h 290"/>
                  <a:gd name="T22" fmla="*/ 248 w 300"/>
                  <a:gd name="T23" fmla="*/ 258 h 290"/>
                  <a:gd name="T24" fmla="*/ 204 w 300"/>
                  <a:gd name="T25" fmla="*/ 272 h 290"/>
                  <a:gd name="T26" fmla="*/ 165 w 300"/>
                  <a:gd name="T27" fmla="*/ 276 h 290"/>
                  <a:gd name="T28" fmla="*/ 117 w 300"/>
                  <a:gd name="T29" fmla="*/ 268 h 290"/>
                  <a:gd name="T30" fmla="*/ 94 w 300"/>
                  <a:gd name="T31" fmla="*/ 259 h 290"/>
                  <a:gd name="T32" fmla="*/ 71 w 300"/>
                  <a:gd name="T33" fmla="*/ 247 h 290"/>
                  <a:gd name="T34" fmla="*/ 44 w 300"/>
                  <a:gd name="T35" fmla="*/ 222 h 290"/>
                  <a:gd name="T36" fmla="*/ 24 w 300"/>
                  <a:gd name="T37" fmla="*/ 191 h 290"/>
                  <a:gd name="T38" fmla="*/ 16 w 300"/>
                  <a:gd name="T39" fmla="*/ 156 h 290"/>
                  <a:gd name="T40" fmla="*/ 17 w 300"/>
                  <a:gd name="T41" fmla="*/ 118 h 290"/>
                  <a:gd name="T42" fmla="*/ 24 w 300"/>
                  <a:gd name="T43" fmla="*/ 94 h 290"/>
                  <a:gd name="T44" fmla="*/ 45 w 300"/>
                  <a:gd name="T45" fmla="*/ 60 h 290"/>
                  <a:gd name="T46" fmla="*/ 89 w 300"/>
                  <a:gd name="T47" fmla="*/ 27 h 290"/>
                  <a:gd name="T48" fmla="*/ 142 w 300"/>
                  <a:gd name="T49" fmla="*/ 15 h 290"/>
                  <a:gd name="T50" fmla="*/ 131 w 300"/>
                  <a:gd name="T51" fmla="*/ 0 h 290"/>
                  <a:gd name="T52" fmla="*/ 100 w 300"/>
                  <a:gd name="T53" fmla="*/ 7 h 290"/>
                  <a:gd name="T54" fmla="*/ 72 w 300"/>
                  <a:gd name="T55" fmla="*/ 19 h 290"/>
                  <a:gd name="T56" fmla="*/ 46 w 300"/>
                  <a:gd name="T57" fmla="*/ 37 h 290"/>
                  <a:gd name="T58" fmla="*/ 26 w 300"/>
                  <a:gd name="T59" fmla="*/ 60 h 290"/>
                  <a:gd name="T60" fmla="*/ 11 w 300"/>
                  <a:gd name="T61" fmla="*/ 88 h 290"/>
                  <a:gd name="T62" fmla="*/ 3 w 300"/>
                  <a:gd name="T63" fmla="*/ 116 h 290"/>
                  <a:gd name="T64" fmla="*/ 0 w 300"/>
                  <a:gd name="T65" fmla="*/ 157 h 290"/>
                  <a:gd name="T66" fmla="*/ 11 w 300"/>
                  <a:gd name="T67" fmla="*/ 196 h 290"/>
                  <a:gd name="T68" fmla="*/ 32 w 300"/>
                  <a:gd name="T69" fmla="*/ 231 h 290"/>
                  <a:gd name="T70" fmla="*/ 62 w 300"/>
                  <a:gd name="T71" fmla="*/ 260 h 290"/>
                  <a:gd name="T72" fmla="*/ 88 w 300"/>
                  <a:gd name="T73" fmla="*/ 273 h 290"/>
                  <a:gd name="T74" fmla="*/ 112 w 300"/>
                  <a:gd name="T75" fmla="*/ 282 h 290"/>
                  <a:gd name="T76" fmla="*/ 165 w 300"/>
                  <a:gd name="T77" fmla="*/ 290 h 290"/>
                  <a:gd name="T78" fmla="*/ 206 w 300"/>
                  <a:gd name="T79" fmla="*/ 287 h 290"/>
                  <a:gd name="T80" fmla="*/ 253 w 300"/>
                  <a:gd name="T81" fmla="*/ 272 h 290"/>
                  <a:gd name="T82" fmla="*/ 300 w 300"/>
                  <a:gd name="T83" fmla="*/ 244 h 290"/>
                  <a:gd name="T84" fmla="*/ 254 w 300"/>
                  <a:gd name="T85" fmla="*/ 230 h 290"/>
                  <a:gd name="T86" fmla="*/ 273 w 300"/>
                  <a:gd name="T87" fmla="*/ 196 h 290"/>
                  <a:gd name="T88" fmla="*/ 282 w 300"/>
                  <a:gd name="T89" fmla="*/ 169 h 290"/>
                  <a:gd name="T90" fmla="*/ 283 w 300"/>
                  <a:gd name="T91" fmla="*/ 128 h 290"/>
                  <a:gd name="T92" fmla="*/ 273 w 300"/>
                  <a:gd name="T93" fmla="*/ 88 h 290"/>
                  <a:gd name="T94" fmla="*/ 253 w 300"/>
                  <a:gd name="T95" fmla="*/ 53 h 290"/>
                  <a:gd name="T96" fmla="*/ 221 w 300"/>
                  <a:gd name="T97" fmla="*/ 25 h 290"/>
                  <a:gd name="T98" fmla="*/ 197 w 300"/>
                  <a:gd name="T99" fmla="*/ 11 h 290"/>
                  <a:gd name="T100" fmla="*/ 155 w 300"/>
                  <a:gd name="T101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290">
                    <a:moveTo>
                      <a:pt x="142" y="15"/>
                    </a:moveTo>
                    <a:lnTo>
                      <a:pt x="142" y="15"/>
                    </a:lnTo>
                    <a:lnTo>
                      <a:pt x="154" y="15"/>
                    </a:lnTo>
                    <a:lnTo>
                      <a:pt x="166" y="17"/>
                    </a:lnTo>
                    <a:lnTo>
                      <a:pt x="179" y="20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203" y="31"/>
                    </a:lnTo>
                    <a:lnTo>
                      <a:pt x="214" y="37"/>
                    </a:lnTo>
                    <a:lnTo>
                      <a:pt x="223" y="44"/>
                    </a:lnTo>
                    <a:lnTo>
                      <a:pt x="232" y="53"/>
                    </a:lnTo>
                    <a:lnTo>
                      <a:pt x="240" y="62"/>
                    </a:lnTo>
                    <a:lnTo>
                      <a:pt x="248" y="72"/>
                    </a:lnTo>
                    <a:lnTo>
                      <a:pt x="254" y="83"/>
                    </a:lnTo>
                    <a:lnTo>
                      <a:pt x="260" y="94"/>
                    </a:lnTo>
                    <a:lnTo>
                      <a:pt x="263" y="105"/>
                    </a:lnTo>
                    <a:lnTo>
                      <a:pt x="266" y="117"/>
                    </a:lnTo>
                    <a:lnTo>
                      <a:pt x="268" y="129"/>
                    </a:lnTo>
                    <a:lnTo>
                      <a:pt x="270" y="141"/>
                    </a:lnTo>
                    <a:lnTo>
                      <a:pt x="268" y="153"/>
                    </a:lnTo>
                    <a:lnTo>
                      <a:pt x="267" y="165"/>
                    </a:lnTo>
                    <a:lnTo>
                      <a:pt x="263" y="179"/>
                    </a:lnTo>
                    <a:lnTo>
                      <a:pt x="260" y="191"/>
                    </a:lnTo>
                    <a:lnTo>
                      <a:pt x="260" y="191"/>
                    </a:lnTo>
                    <a:lnTo>
                      <a:pt x="254" y="202"/>
                    </a:lnTo>
                    <a:lnTo>
                      <a:pt x="246" y="213"/>
                    </a:lnTo>
                    <a:lnTo>
                      <a:pt x="239" y="224"/>
                    </a:lnTo>
                    <a:lnTo>
                      <a:pt x="231" y="232"/>
                    </a:lnTo>
                    <a:lnTo>
                      <a:pt x="231" y="232"/>
                    </a:lnTo>
                    <a:lnTo>
                      <a:pt x="238" y="237"/>
                    </a:lnTo>
                    <a:lnTo>
                      <a:pt x="245" y="242"/>
                    </a:lnTo>
                    <a:lnTo>
                      <a:pt x="254" y="245"/>
                    </a:lnTo>
                    <a:lnTo>
                      <a:pt x="263" y="249"/>
                    </a:lnTo>
                    <a:lnTo>
                      <a:pt x="263" y="249"/>
                    </a:lnTo>
                    <a:lnTo>
                      <a:pt x="256" y="254"/>
                    </a:lnTo>
                    <a:lnTo>
                      <a:pt x="248" y="258"/>
                    </a:lnTo>
                    <a:lnTo>
                      <a:pt x="236" y="262"/>
                    </a:lnTo>
                    <a:lnTo>
                      <a:pt x="221" y="267"/>
                    </a:lnTo>
                    <a:lnTo>
                      <a:pt x="204" y="272"/>
                    </a:lnTo>
                    <a:lnTo>
                      <a:pt x="186" y="275"/>
                    </a:lnTo>
                    <a:lnTo>
                      <a:pt x="165" y="276"/>
                    </a:lnTo>
                    <a:lnTo>
                      <a:pt x="165" y="276"/>
                    </a:lnTo>
                    <a:lnTo>
                      <a:pt x="149" y="275"/>
                    </a:lnTo>
                    <a:lnTo>
                      <a:pt x="134" y="272"/>
                    </a:lnTo>
                    <a:lnTo>
                      <a:pt x="117" y="268"/>
                    </a:lnTo>
                    <a:lnTo>
                      <a:pt x="101" y="262"/>
                    </a:lnTo>
                    <a:lnTo>
                      <a:pt x="101" y="262"/>
                    </a:lnTo>
                    <a:lnTo>
                      <a:pt x="94" y="259"/>
                    </a:lnTo>
                    <a:lnTo>
                      <a:pt x="94" y="259"/>
                    </a:lnTo>
                    <a:lnTo>
                      <a:pt x="82" y="254"/>
                    </a:lnTo>
                    <a:lnTo>
                      <a:pt x="71" y="247"/>
                    </a:lnTo>
                    <a:lnTo>
                      <a:pt x="61" y="239"/>
                    </a:lnTo>
                    <a:lnTo>
                      <a:pt x="51" y="231"/>
                    </a:lnTo>
                    <a:lnTo>
                      <a:pt x="44" y="222"/>
                    </a:lnTo>
                    <a:lnTo>
                      <a:pt x="37" y="211"/>
                    </a:lnTo>
                    <a:lnTo>
                      <a:pt x="29" y="202"/>
                    </a:lnTo>
                    <a:lnTo>
                      <a:pt x="24" y="191"/>
                    </a:lnTo>
                    <a:lnTo>
                      <a:pt x="21" y="179"/>
                    </a:lnTo>
                    <a:lnTo>
                      <a:pt x="17" y="167"/>
                    </a:lnTo>
                    <a:lnTo>
                      <a:pt x="16" y="156"/>
                    </a:lnTo>
                    <a:lnTo>
                      <a:pt x="15" y="142"/>
                    </a:lnTo>
                    <a:lnTo>
                      <a:pt x="16" y="130"/>
                    </a:lnTo>
                    <a:lnTo>
                      <a:pt x="17" y="118"/>
                    </a:lnTo>
                    <a:lnTo>
                      <a:pt x="21" y="106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9" y="84"/>
                    </a:lnTo>
                    <a:lnTo>
                      <a:pt x="33" y="76"/>
                    </a:lnTo>
                    <a:lnTo>
                      <a:pt x="45" y="60"/>
                    </a:lnTo>
                    <a:lnTo>
                      <a:pt x="57" y="47"/>
                    </a:lnTo>
                    <a:lnTo>
                      <a:pt x="72" y="36"/>
                    </a:lnTo>
                    <a:lnTo>
                      <a:pt x="89" y="27"/>
                    </a:lnTo>
                    <a:lnTo>
                      <a:pt x="106" y="20"/>
                    </a:lnTo>
                    <a:lnTo>
                      <a:pt x="124" y="16"/>
                    </a:lnTo>
                    <a:lnTo>
                      <a:pt x="142" y="15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2"/>
                    </a:lnTo>
                    <a:lnTo>
                      <a:pt x="111" y="3"/>
                    </a:lnTo>
                    <a:lnTo>
                      <a:pt x="100" y="7"/>
                    </a:lnTo>
                    <a:lnTo>
                      <a:pt x="90" y="10"/>
                    </a:lnTo>
                    <a:lnTo>
                      <a:pt x="82" y="14"/>
                    </a:lnTo>
                    <a:lnTo>
                      <a:pt x="72" y="19"/>
                    </a:lnTo>
                    <a:lnTo>
                      <a:pt x="63" y="23"/>
                    </a:lnTo>
                    <a:lnTo>
                      <a:pt x="55" y="30"/>
                    </a:lnTo>
                    <a:lnTo>
                      <a:pt x="46" y="37"/>
                    </a:lnTo>
                    <a:lnTo>
                      <a:pt x="39" y="44"/>
                    </a:lnTo>
                    <a:lnTo>
                      <a:pt x="33" y="51"/>
                    </a:lnTo>
                    <a:lnTo>
                      <a:pt x="26" y="60"/>
                    </a:lnTo>
                    <a:lnTo>
                      <a:pt x="21" y="68"/>
                    </a:lnTo>
                    <a:lnTo>
                      <a:pt x="15" y="78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6" y="101"/>
                    </a:lnTo>
                    <a:lnTo>
                      <a:pt x="3" y="116"/>
                    </a:lnTo>
                    <a:lnTo>
                      <a:pt x="0" y="129"/>
                    </a:lnTo>
                    <a:lnTo>
                      <a:pt x="0" y="142"/>
                    </a:lnTo>
                    <a:lnTo>
                      <a:pt x="0" y="157"/>
                    </a:lnTo>
                    <a:lnTo>
                      <a:pt x="3" y="170"/>
                    </a:lnTo>
                    <a:lnTo>
                      <a:pt x="6" y="184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0"/>
                    </a:lnTo>
                    <a:lnTo>
                      <a:pt x="32" y="231"/>
                    </a:lnTo>
                    <a:lnTo>
                      <a:pt x="41" y="242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112" y="282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0"/>
                    </a:lnTo>
                    <a:lnTo>
                      <a:pt x="165" y="290"/>
                    </a:lnTo>
                    <a:lnTo>
                      <a:pt x="187" y="289"/>
                    </a:lnTo>
                    <a:lnTo>
                      <a:pt x="206" y="287"/>
                    </a:lnTo>
                    <a:lnTo>
                      <a:pt x="225" y="282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4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5" y="214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2"/>
                    </a:lnTo>
                    <a:lnTo>
                      <a:pt x="282" y="169"/>
                    </a:lnTo>
                    <a:lnTo>
                      <a:pt x="283" y="154"/>
                    </a:lnTo>
                    <a:lnTo>
                      <a:pt x="284" y="141"/>
                    </a:lnTo>
                    <a:lnTo>
                      <a:pt x="283" y="128"/>
                    </a:lnTo>
                    <a:lnTo>
                      <a:pt x="282" y="113"/>
                    </a:lnTo>
                    <a:lnTo>
                      <a:pt x="278" y="100"/>
                    </a:lnTo>
                    <a:lnTo>
                      <a:pt x="273" y="88"/>
                    </a:lnTo>
                    <a:lnTo>
                      <a:pt x="267" y="76"/>
                    </a:lnTo>
                    <a:lnTo>
                      <a:pt x="260" y="64"/>
                    </a:lnTo>
                    <a:lnTo>
                      <a:pt x="253" y="53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5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7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0" name="Freeform 87"/>
              <p:cNvSpPr>
                <a:spLocks/>
              </p:cNvSpPr>
              <p:nvPr/>
            </p:nvSpPr>
            <p:spPr bwMode="auto">
              <a:xfrm>
                <a:off x="6220666" y="5337452"/>
                <a:ext cx="264723" cy="270928"/>
              </a:xfrm>
              <a:custGeom>
                <a:avLst/>
                <a:gdLst>
                  <a:gd name="T0" fmla="*/ 127 w 255"/>
                  <a:gd name="T1" fmla="*/ 0 h 261"/>
                  <a:gd name="T2" fmla="*/ 151 w 255"/>
                  <a:gd name="T3" fmla="*/ 2 h 261"/>
                  <a:gd name="T4" fmla="*/ 176 w 255"/>
                  <a:gd name="T5" fmla="*/ 10 h 261"/>
                  <a:gd name="T6" fmla="*/ 188 w 255"/>
                  <a:gd name="T7" fmla="*/ 16 h 261"/>
                  <a:gd name="T8" fmla="*/ 208 w 255"/>
                  <a:gd name="T9" fmla="*/ 29 h 261"/>
                  <a:gd name="T10" fmla="*/ 225 w 255"/>
                  <a:gd name="T11" fmla="*/ 47 h 261"/>
                  <a:gd name="T12" fmla="*/ 239 w 255"/>
                  <a:gd name="T13" fmla="*/ 68 h 261"/>
                  <a:gd name="T14" fmla="*/ 248 w 255"/>
                  <a:gd name="T15" fmla="*/ 90 h 261"/>
                  <a:gd name="T16" fmla="*/ 253 w 255"/>
                  <a:gd name="T17" fmla="*/ 114 h 261"/>
                  <a:gd name="T18" fmla="*/ 253 w 255"/>
                  <a:gd name="T19" fmla="*/ 138 h 261"/>
                  <a:gd name="T20" fmla="*/ 248 w 255"/>
                  <a:gd name="T21" fmla="*/ 164 h 261"/>
                  <a:gd name="T22" fmla="*/ 245 w 255"/>
                  <a:gd name="T23" fmla="*/ 176 h 261"/>
                  <a:gd name="T24" fmla="*/ 231 w 255"/>
                  <a:gd name="T25" fmla="*/ 198 h 261"/>
                  <a:gd name="T26" fmla="*/ 216 w 255"/>
                  <a:gd name="T27" fmla="*/ 217 h 261"/>
                  <a:gd name="T28" fmla="*/ 223 w 255"/>
                  <a:gd name="T29" fmla="*/ 222 h 261"/>
                  <a:gd name="T30" fmla="*/ 239 w 255"/>
                  <a:gd name="T31" fmla="*/ 230 h 261"/>
                  <a:gd name="T32" fmla="*/ 248 w 255"/>
                  <a:gd name="T33" fmla="*/ 234 h 261"/>
                  <a:gd name="T34" fmla="*/ 233 w 255"/>
                  <a:gd name="T35" fmla="*/ 243 h 261"/>
                  <a:gd name="T36" fmla="*/ 206 w 255"/>
                  <a:gd name="T37" fmla="*/ 252 h 261"/>
                  <a:gd name="T38" fmla="*/ 171 w 255"/>
                  <a:gd name="T39" fmla="*/ 260 h 261"/>
                  <a:gd name="T40" fmla="*/ 150 w 255"/>
                  <a:gd name="T41" fmla="*/ 261 h 261"/>
                  <a:gd name="T42" fmla="*/ 119 w 255"/>
                  <a:gd name="T43" fmla="*/ 257 h 261"/>
                  <a:gd name="T44" fmla="*/ 86 w 255"/>
                  <a:gd name="T45" fmla="*/ 247 h 261"/>
                  <a:gd name="T46" fmla="*/ 79 w 255"/>
                  <a:gd name="T47" fmla="*/ 244 h 261"/>
                  <a:gd name="T48" fmla="*/ 67 w 255"/>
                  <a:gd name="T49" fmla="*/ 239 h 261"/>
                  <a:gd name="T50" fmla="*/ 46 w 255"/>
                  <a:gd name="T51" fmla="*/ 224 h 261"/>
                  <a:gd name="T52" fmla="*/ 29 w 255"/>
                  <a:gd name="T53" fmla="*/ 207 h 261"/>
                  <a:gd name="T54" fmla="*/ 14 w 255"/>
                  <a:gd name="T55" fmla="*/ 187 h 261"/>
                  <a:gd name="T56" fmla="*/ 6 w 255"/>
                  <a:gd name="T57" fmla="*/ 164 h 261"/>
                  <a:gd name="T58" fmla="*/ 1 w 255"/>
                  <a:gd name="T59" fmla="*/ 141 h 261"/>
                  <a:gd name="T60" fmla="*/ 1 w 255"/>
                  <a:gd name="T61" fmla="*/ 115 h 261"/>
                  <a:gd name="T62" fmla="*/ 6 w 255"/>
                  <a:gd name="T63" fmla="*/ 91 h 261"/>
                  <a:gd name="T64" fmla="*/ 9 w 255"/>
                  <a:gd name="T65" fmla="*/ 79 h 261"/>
                  <a:gd name="T66" fmla="*/ 18 w 255"/>
                  <a:gd name="T67" fmla="*/ 61 h 261"/>
                  <a:gd name="T68" fmla="*/ 42 w 255"/>
                  <a:gd name="T69" fmla="*/ 32 h 261"/>
                  <a:gd name="T70" fmla="*/ 74 w 255"/>
                  <a:gd name="T71" fmla="*/ 12 h 261"/>
                  <a:gd name="T72" fmla="*/ 109 w 255"/>
                  <a:gd name="T73" fmla="*/ 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5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39" y="0"/>
                    </a:lnTo>
                    <a:lnTo>
                      <a:pt x="151" y="2"/>
                    </a:lnTo>
                    <a:lnTo>
                      <a:pt x="164" y="5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88" y="16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8"/>
                    </a:lnTo>
                    <a:lnTo>
                      <a:pt x="225" y="47"/>
                    </a:lnTo>
                    <a:lnTo>
                      <a:pt x="233" y="57"/>
                    </a:lnTo>
                    <a:lnTo>
                      <a:pt x="239" y="68"/>
                    </a:lnTo>
                    <a:lnTo>
                      <a:pt x="245" y="79"/>
                    </a:lnTo>
                    <a:lnTo>
                      <a:pt x="248" y="90"/>
                    </a:lnTo>
                    <a:lnTo>
                      <a:pt x="251" y="102"/>
                    </a:lnTo>
                    <a:lnTo>
                      <a:pt x="253" y="114"/>
                    </a:lnTo>
                    <a:lnTo>
                      <a:pt x="255" y="126"/>
                    </a:lnTo>
                    <a:lnTo>
                      <a:pt x="253" y="138"/>
                    </a:lnTo>
                    <a:lnTo>
                      <a:pt x="252" y="150"/>
                    </a:lnTo>
                    <a:lnTo>
                      <a:pt x="248" y="164"/>
                    </a:lnTo>
                    <a:lnTo>
                      <a:pt x="245" y="176"/>
                    </a:lnTo>
                    <a:lnTo>
                      <a:pt x="245" y="176"/>
                    </a:lnTo>
                    <a:lnTo>
                      <a:pt x="239" y="187"/>
                    </a:lnTo>
                    <a:lnTo>
                      <a:pt x="231" y="198"/>
                    </a:lnTo>
                    <a:lnTo>
                      <a:pt x="224" y="209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23" y="222"/>
                    </a:lnTo>
                    <a:lnTo>
                      <a:pt x="230" y="227"/>
                    </a:lnTo>
                    <a:lnTo>
                      <a:pt x="239" y="230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41" y="239"/>
                    </a:lnTo>
                    <a:lnTo>
                      <a:pt x="233" y="243"/>
                    </a:lnTo>
                    <a:lnTo>
                      <a:pt x="221" y="247"/>
                    </a:lnTo>
                    <a:lnTo>
                      <a:pt x="206" y="252"/>
                    </a:lnTo>
                    <a:lnTo>
                      <a:pt x="189" y="257"/>
                    </a:lnTo>
                    <a:lnTo>
                      <a:pt x="171" y="260"/>
                    </a:lnTo>
                    <a:lnTo>
                      <a:pt x="150" y="261"/>
                    </a:lnTo>
                    <a:lnTo>
                      <a:pt x="150" y="261"/>
                    </a:lnTo>
                    <a:lnTo>
                      <a:pt x="134" y="260"/>
                    </a:lnTo>
                    <a:lnTo>
                      <a:pt x="119" y="257"/>
                    </a:lnTo>
                    <a:lnTo>
                      <a:pt x="102" y="253"/>
                    </a:lnTo>
                    <a:lnTo>
                      <a:pt x="86" y="247"/>
                    </a:lnTo>
                    <a:lnTo>
                      <a:pt x="86" y="247"/>
                    </a:lnTo>
                    <a:lnTo>
                      <a:pt x="79" y="244"/>
                    </a:lnTo>
                    <a:lnTo>
                      <a:pt x="79" y="244"/>
                    </a:lnTo>
                    <a:lnTo>
                      <a:pt x="67" y="239"/>
                    </a:lnTo>
                    <a:lnTo>
                      <a:pt x="56" y="232"/>
                    </a:lnTo>
                    <a:lnTo>
                      <a:pt x="46" y="224"/>
                    </a:lnTo>
                    <a:lnTo>
                      <a:pt x="36" y="216"/>
                    </a:lnTo>
                    <a:lnTo>
                      <a:pt x="29" y="207"/>
                    </a:lnTo>
                    <a:lnTo>
                      <a:pt x="22" y="196"/>
                    </a:lnTo>
                    <a:lnTo>
                      <a:pt x="14" y="187"/>
                    </a:lnTo>
                    <a:lnTo>
                      <a:pt x="9" y="176"/>
                    </a:lnTo>
                    <a:lnTo>
                      <a:pt x="6" y="164"/>
                    </a:lnTo>
                    <a:lnTo>
                      <a:pt x="2" y="152"/>
                    </a:lnTo>
                    <a:lnTo>
                      <a:pt x="1" y="141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2" y="103"/>
                    </a:lnTo>
                    <a:lnTo>
                      <a:pt x="6" y="91"/>
                    </a:lnTo>
                    <a:lnTo>
                      <a:pt x="9" y="79"/>
                    </a:lnTo>
                    <a:lnTo>
                      <a:pt x="9" y="79"/>
                    </a:lnTo>
                    <a:lnTo>
                      <a:pt x="14" y="69"/>
                    </a:lnTo>
                    <a:lnTo>
                      <a:pt x="18" y="61"/>
                    </a:lnTo>
                    <a:lnTo>
                      <a:pt x="30" y="45"/>
                    </a:lnTo>
                    <a:lnTo>
                      <a:pt x="42" y="32"/>
                    </a:lnTo>
                    <a:lnTo>
                      <a:pt x="57" y="21"/>
                    </a:lnTo>
                    <a:lnTo>
                      <a:pt x="74" y="12"/>
                    </a:lnTo>
                    <a:lnTo>
                      <a:pt x="91" y="5"/>
                    </a:lnTo>
                    <a:lnTo>
                      <a:pt x="109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1" name="Freeform 88"/>
              <p:cNvSpPr>
                <a:spLocks/>
              </p:cNvSpPr>
              <p:nvPr/>
            </p:nvSpPr>
            <p:spPr bwMode="auto">
              <a:xfrm>
                <a:off x="6206189" y="5322973"/>
                <a:ext cx="310222" cy="299882"/>
              </a:xfrm>
              <a:custGeom>
                <a:avLst/>
                <a:gdLst>
                  <a:gd name="T0" fmla="*/ 142 w 300"/>
                  <a:gd name="T1" fmla="*/ 0 h 290"/>
                  <a:gd name="T2" fmla="*/ 120 w 300"/>
                  <a:gd name="T3" fmla="*/ 2 h 290"/>
                  <a:gd name="T4" fmla="*/ 100 w 300"/>
                  <a:gd name="T5" fmla="*/ 7 h 290"/>
                  <a:gd name="T6" fmla="*/ 82 w 300"/>
                  <a:gd name="T7" fmla="*/ 14 h 290"/>
                  <a:gd name="T8" fmla="*/ 63 w 300"/>
                  <a:gd name="T9" fmla="*/ 23 h 290"/>
                  <a:gd name="T10" fmla="*/ 46 w 300"/>
                  <a:gd name="T11" fmla="*/ 37 h 290"/>
                  <a:gd name="T12" fmla="*/ 33 w 300"/>
                  <a:gd name="T13" fmla="*/ 51 h 290"/>
                  <a:gd name="T14" fmla="*/ 21 w 300"/>
                  <a:gd name="T15" fmla="*/ 68 h 290"/>
                  <a:gd name="T16" fmla="*/ 11 w 300"/>
                  <a:gd name="T17" fmla="*/ 88 h 290"/>
                  <a:gd name="T18" fmla="*/ 6 w 300"/>
                  <a:gd name="T19" fmla="*/ 101 h 290"/>
                  <a:gd name="T20" fmla="*/ 0 w 300"/>
                  <a:gd name="T21" fmla="*/ 129 h 290"/>
                  <a:gd name="T22" fmla="*/ 0 w 300"/>
                  <a:gd name="T23" fmla="*/ 157 h 290"/>
                  <a:gd name="T24" fmla="*/ 6 w 300"/>
                  <a:gd name="T25" fmla="*/ 184 h 290"/>
                  <a:gd name="T26" fmla="*/ 17 w 300"/>
                  <a:gd name="T27" fmla="*/ 209 h 290"/>
                  <a:gd name="T28" fmla="*/ 32 w 300"/>
                  <a:gd name="T29" fmla="*/ 231 h 290"/>
                  <a:gd name="T30" fmla="*/ 51 w 300"/>
                  <a:gd name="T31" fmla="*/ 251 h 290"/>
                  <a:gd name="T32" fmla="*/ 74 w 300"/>
                  <a:gd name="T33" fmla="*/ 267 h 290"/>
                  <a:gd name="T34" fmla="*/ 88 w 300"/>
                  <a:gd name="T35" fmla="*/ 273 h 290"/>
                  <a:gd name="T36" fmla="*/ 95 w 300"/>
                  <a:gd name="T37" fmla="*/ 276 h 290"/>
                  <a:gd name="T38" fmla="*/ 129 w 300"/>
                  <a:gd name="T39" fmla="*/ 287 h 290"/>
                  <a:gd name="T40" fmla="*/ 165 w 300"/>
                  <a:gd name="T41" fmla="*/ 290 h 290"/>
                  <a:gd name="T42" fmla="*/ 187 w 300"/>
                  <a:gd name="T43" fmla="*/ 289 h 290"/>
                  <a:gd name="T44" fmla="*/ 225 w 300"/>
                  <a:gd name="T45" fmla="*/ 282 h 290"/>
                  <a:gd name="T46" fmla="*/ 253 w 300"/>
                  <a:gd name="T47" fmla="*/ 272 h 290"/>
                  <a:gd name="T48" fmla="*/ 272 w 300"/>
                  <a:gd name="T49" fmla="*/ 262 h 290"/>
                  <a:gd name="T50" fmla="*/ 268 w 300"/>
                  <a:gd name="T51" fmla="*/ 235 h 290"/>
                  <a:gd name="T52" fmla="*/ 254 w 300"/>
                  <a:gd name="T53" fmla="*/ 230 h 290"/>
                  <a:gd name="T54" fmla="*/ 265 w 300"/>
                  <a:gd name="T55" fmla="*/ 214 h 290"/>
                  <a:gd name="T56" fmla="*/ 273 w 300"/>
                  <a:gd name="T57" fmla="*/ 196 h 290"/>
                  <a:gd name="T58" fmla="*/ 282 w 300"/>
                  <a:gd name="T59" fmla="*/ 169 h 290"/>
                  <a:gd name="T60" fmla="*/ 284 w 300"/>
                  <a:gd name="T61" fmla="*/ 141 h 290"/>
                  <a:gd name="T62" fmla="*/ 282 w 300"/>
                  <a:gd name="T63" fmla="*/ 113 h 290"/>
                  <a:gd name="T64" fmla="*/ 273 w 300"/>
                  <a:gd name="T65" fmla="*/ 88 h 290"/>
                  <a:gd name="T66" fmla="*/ 260 w 300"/>
                  <a:gd name="T67" fmla="*/ 64 h 290"/>
                  <a:gd name="T68" fmla="*/ 243 w 300"/>
                  <a:gd name="T69" fmla="*/ 42 h 290"/>
                  <a:gd name="T70" fmla="*/ 221 w 300"/>
                  <a:gd name="T71" fmla="*/ 25 h 290"/>
                  <a:gd name="T72" fmla="*/ 197 w 300"/>
                  <a:gd name="T73" fmla="*/ 11 h 290"/>
                  <a:gd name="T74" fmla="*/ 183 w 300"/>
                  <a:gd name="T75" fmla="*/ 7 h 290"/>
                  <a:gd name="T76" fmla="*/ 155 w 300"/>
                  <a:gd name="T77" fmla="*/ 0 h 290"/>
                  <a:gd name="T78" fmla="*/ 142 w 300"/>
                  <a:gd name="T7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0" h="290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2"/>
                    </a:lnTo>
                    <a:lnTo>
                      <a:pt x="111" y="3"/>
                    </a:lnTo>
                    <a:lnTo>
                      <a:pt x="100" y="7"/>
                    </a:lnTo>
                    <a:lnTo>
                      <a:pt x="90" y="10"/>
                    </a:lnTo>
                    <a:lnTo>
                      <a:pt x="82" y="14"/>
                    </a:lnTo>
                    <a:lnTo>
                      <a:pt x="72" y="19"/>
                    </a:lnTo>
                    <a:lnTo>
                      <a:pt x="63" y="23"/>
                    </a:lnTo>
                    <a:lnTo>
                      <a:pt x="55" y="30"/>
                    </a:lnTo>
                    <a:lnTo>
                      <a:pt x="46" y="37"/>
                    </a:lnTo>
                    <a:lnTo>
                      <a:pt x="39" y="44"/>
                    </a:lnTo>
                    <a:lnTo>
                      <a:pt x="33" y="51"/>
                    </a:lnTo>
                    <a:lnTo>
                      <a:pt x="26" y="60"/>
                    </a:lnTo>
                    <a:lnTo>
                      <a:pt x="21" y="68"/>
                    </a:lnTo>
                    <a:lnTo>
                      <a:pt x="15" y="78"/>
                    </a:lnTo>
                    <a:lnTo>
                      <a:pt x="11" y="88"/>
                    </a:lnTo>
                    <a:lnTo>
                      <a:pt x="11" y="88"/>
                    </a:lnTo>
                    <a:lnTo>
                      <a:pt x="6" y="101"/>
                    </a:lnTo>
                    <a:lnTo>
                      <a:pt x="3" y="116"/>
                    </a:lnTo>
                    <a:lnTo>
                      <a:pt x="0" y="129"/>
                    </a:lnTo>
                    <a:lnTo>
                      <a:pt x="0" y="142"/>
                    </a:lnTo>
                    <a:lnTo>
                      <a:pt x="0" y="157"/>
                    </a:lnTo>
                    <a:lnTo>
                      <a:pt x="3" y="170"/>
                    </a:lnTo>
                    <a:lnTo>
                      <a:pt x="6" y="184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0"/>
                    </a:lnTo>
                    <a:lnTo>
                      <a:pt x="32" y="231"/>
                    </a:lnTo>
                    <a:lnTo>
                      <a:pt x="41" y="242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6"/>
                    </a:lnTo>
                    <a:lnTo>
                      <a:pt x="95" y="276"/>
                    </a:lnTo>
                    <a:lnTo>
                      <a:pt x="112" y="282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0"/>
                    </a:lnTo>
                    <a:lnTo>
                      <a:pt x="165" y="290"/>
                    </a:lnTo>
                    <a:lnTo>
                      <a:pt x="187" y="289"/>
                    </a:lnTo>
                    <a:lnTo>
                      <a:pt x="206" y="287"/>
                    </a:lnTo>
                    <a:lnTo>
                      <a:pt x="225" y="282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4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30"/>
                    </a:lnTo>
                    <a:lnTo>
                      <a:pt x="254" y="230"/>
                    </a:lnTo>
                    <a:lnTo>
                      <a:pt x="265" y="214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2"/>
                    </a:lnTo>
                    <a:lnTo>
                      <a:pt x="282" y="169"/>
                    </a:lnTo>
                    <a:lnTo>
                      <a:pt x="283" y="154"/>
                    </a:lnTo>
                    <a:lnTo>
                      <a:pt x="284" y="141"/>
                    </a:lnTo>
                    <a:lnTo>
                      <a:pt x="283" y="128"/>
                    </a:lnTo>
                    <a:lnTo>
                      <a:pt x="282" y="113"/>
                    </a:lnTo>
                    <a:lnTo>
                      <a:pt x="278" y="100"/>
                    </a:lnTo>
                    <a:lnTo>
                      <a:pt x="273" y="88"/>
                    </a:lnTo>
                    <a:lnTo>
                      <a:pt x="267" y="76"/>
                    </a:lnTo>
                    <a:lnTo>
                      <a:pt x="260" y="64"/>
                    </a:lnTo>
                    <a:lnTo>
                      <a:pt x="253" y="53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5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7"/>
                    </a:lnTo>
                    <a:lnTo>
                      <a:pt x="170" y="3"/>
                    </a:lnTo>
                    <a:lnTo>
                      <a:pt x="15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2" name="Freeform 90"/>
              <p:cNvSpPr>
                <a:spLocks/>
              </p:cNvSpPr>
              <p:nvPr/>
            </p:nvSpPr>
            <p:spPr bwMode="auto">
              <a:xfrm>
                <a:off x="7087220" y="5341588"/>
                <a:ext cx="887235" cy="885167"/>
              </a:xfrm>
              <a:custGeom>
                <a:avLst/>
                <a:gdLst>
                  <a:gd name="T0" fmla="*/ 558 w 858"/>
                  <a:gd name="T1" fmla="*/ 0 h 857"/>
                  <a:gd name="T2" fmla="*/ 490 w 858"/>
                  <a:gd name="T3" fmla="*/ 17 h 857"/>
                  <a:gd name="T4" fmla="*/ 455 w 858"/>
                  <a:gd name="T5" fmla="*/ 21 h 857"/>
                  <a:gd name="T6" fmla="*/ 418 w 858"/>
                  <a:gd name="T7" fmla="*/ 22 h 857"/>
                  <a:gd name="T8" fmla="*/ 400 w 858"/>
                  <a:gd name="T9" fmla="*/ 22 h 857"/>
                  <a:gd name="T10" fmla="*/ 364 w 858"/>
                  <a:gd name="T11" fmla="*/ 20 h 857"/>
                  <a:gd name="T12" fmla="*/ 312 w 858"/>
                  <a:gd name="T13" fmla="*/ 10 h 857"/>
                  <a:gd name="T14" fmla="*/ 278 w 858"/>
                  <a:gd name="T15" fmla="*/ 0 h 857"/>
                  <a:gd name="T16" fmla="*/ 230 w 858"/>
                  <a:gd name="T17" fmla="*/ 20 h 857"/>
                  <a:gd name="T18" fmla="*/ 186 w 858"/>
                  <a:gd name="T19" fmla="*/ 44 h 857"/>
                  <a:gd name="T20" fmla="*/ 144 w 858"/>
                  <a:gd name="T21" fmla="*/ 73 h 857"/>
                  <a:gd name="T22" fmla="*/ 107 w 858"/>
                  <a:gd name="T23" fmla="*/ 107 h 857"/>
                  <a:gd name="T24" fmla="*/ 73 w 858"/>
                  <a:gd name="T25" fmla="*/ 145 h 857"/>
                  <a:gd name="T26" fmla="*/ 44 w 858"/>
                  <a:gd name="T27" fmla="*/ 186 h 857"/>
                  <a:gd name="T28" fmla="*/ 19 w 858"/>
                  <a:gd name="T29" fmla="*/ 231 h 857"/>
                  <a:gd name="T30" fmla="*/ 0 w 858"/>
                  <a:gd name="T31" fmla="*/ 278 h 857"/>
                  <a:gd name="T32" fmla="*/ 10 w 858"/>
                  <a:gd name="T33" fmla="*/ 312 h 857"/>
                  <a:gd name="T34" fmla="*/ 22 w 858"/>
                  <a:gd name="T35" fmla="*/ 381 h 857"/>
                  <a:gd name="T36" fmla="*/ 23 w 858"/>
                  <a:gd name="T37" fmla="*/ 416 h 857"/>
                  <a:gd name="T38" fmla="*/ 17 w 858"/>
                  <a:gd name="T39" fmla="*/ 488 h 857"/>
                  <a:gd name="T40" fmla="*/ 0 w 858"/>
                  <a:gd name="T41" fmla="*/ 555 h 857"/>
                  <a:gd name="T42" fmla="*/ 12 w 858"/>
                  <a:gd name="T43" fmla="*/ 587 h 857"/>
                  <a:gd name="T44" fmla="*/ 44 w 858"/>
                  <a:gd name="T45" fmla="*/ 648 h 857"/>
                  <a:gd name="T46" fmla="*/ 84 w 858"/>
                  <a:gd name="T47" fmla="*/ 703 h 857"/>
                  <a:gd name="T48" fmla="*/ 131 w 858"/>
                  <a:gd name="T49" fmla="*/ 750 h 857"/>
                  <a:gd name="T50" fmla="*/ 186 w 858"/>
                  <a:gd name="T51" fmla="*/ 791 h 857"/>
                  <a:gd name="T52" fmla="*/ 246 w 858"/>
                  <a:gd name="T53" fmla="*/ 822 h 857"/>
                  <a:gd name="T54" fmla="*/ 312 w 858"/>
                  <a:gd name="T55" fmla="*/ 843 h 857"/>
                  <a:gd name="T56" fmla="*/ 382 w 858"/>
                  <a:gd name="T57" fmla="*/ 855 h 857"/>
                  <a:gd name="T58" fmla="*/ 418 w 858"/>
                  <a:gd name="T59" fmla="*/ 857 h 857"/>
                  <a:gd name="T60" fmla="*/ 440 w 858"/>
                  <a:gd name="T61" fmla="*/ 855 h 857"/>
                  <a:gd name="T62" fmla="*/ 485 w 858"/>
                  <a:gd name="T63" fmla="*/ 852 h 857"/>
                  <a:gd name="T64" fmla="*/ 528 w 858"/>
                  <a:gd name="T65" fmla="*/ 843 h 857"/>
                  <a:gd name="T66" fmla="*/ 569 w 858"/>
                  <a:gd name="T67" fmla="*/ 830 h 857"/>
                  <a:gd name="T68" fmla="*/ 609 w 858"/>
                  <a:gd name="T69" fmla="*/ 813 h 857"/>
                  <a:gd name="T70" fmla="*/ 646 w 858"/>
                  <a:gd name="T71" fmla="*/ 792 h 857"/>
                  <a:gd name="T72" fmla="*/ 680 w 858"/>
                  <a:gd name="T73" fmla="*/ 769 h 857"/>
                  <a:gd name="T74" fmla="*/ 713 w 858"/>
                  <a:gd name="T75" fmla="*/ 743 h 857"/>
                  <a:gd name="T76" fmla="*/ 744 w 858"/>
                  <a:gd name="T77" fmla="*/ 712 h 857"/>
                  <a:gd name="T78" fmla="*/ 770 w 858"/>
                  <a:gd name="T79" fmla="*/ 680 h 857"/>
                  <a:gd name="T80" fmla="*/ 794 w 858"/>
                  <a:gd name="T81" fmla="*/ 644 h 857"/>
                  <a:gd name="T82" fmla="*/ 814 w 858"/>
                  <a:gd name="T83" fmla="*/ 608 h 857"/>
                  <a:gd name="T84" fmla="*/ 831 w 858"/>
                  <a:gd name="T85" fmla="*/ 568 h 857"/>
                  <a:gd name="T86" fmla="*/ 844 w 858"/>
                  <a:gd name="T87" fmla="*/ 527 h 857"/>
                  <a:gd name="T88" fmla="*/ 853 w 858"/>
                  <a:gd name="T89" fmla="*/ 484 h 857"/>
                  <a:gd name="T90" fmla="*/ 858 w 858"/>
                  <a:gd name="T91" fmla="*/ 439 h 857"/>
                  <a:gd name="T92" fmla="*/ 858 w 858"/>
                  <a:gd name="T93" fmla="*/ 416 h 857"/>
                  <a:gd name="T94" fmla="*/ 856 w 858"/>
                  <a:gd name="T95" fmla="*/ 381 h 857"/>
                  <a:gd name="T96" fmla="*/ 845 w 858"/>
                  <a:gd name="T97" fmla="*/ 312 h 857"/>
                  <a:gd name="T98" fmla="*/ 824 w 858"/>
                  <a:gd name="T99" fmla="*/ 247 h 857"/>
                  <a:gd name="T100" fmla="*/ 792 w 858"/>
                  <a:gd name="T101" fmla="*/ 186 h 857"/>
                  <a:gd name="T102" fmla="*/ 752 w 858"/>
                  <a:gd name="T103" fmla="*/ 131 h 857"/>
                  <a:gd name="T104" fmla="*/ 705 w 858"/>
                  <a:gd name="T105" fmla="*/ 84 h 857"/>
                  <a:gd name="T106" fmla="*/ 650 w 858"/>
                  <a:gd name="T107" fmla="*/ 44 h 857"/>
                  <a:gd name="T108" fmla="*/ 589 w 858"/>
                  <a:gd name="T109" fmla="*/ 13 h 8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58" h="857">
                    <a:moveTo>
                      <a:pt x="558" y="0"/>
                    </a:moveTo>
                    <a:lnTo>
                      <a:pt x="558" y="0"/>
                    </a:lnTo>
                    <a:lnTo>
                      <a:pt x="524" y="10"/>
                    </a:lnTo>
                    <a:lnTo>
                      <a:pt x="490" y="17"/>
                    </a:lnTo>
                    <a:lnTo>
                      <a:pt x="472" y="20"/>
                    </a:lnTo>
                    <a:lnTo>
                      <a:pt x="455" y="21"/>
                    </a:lnTo>
                    <a:lnTo>
                      <a:pt x="437" y="22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00" y="22"/>
                    </a:lnTo>
                    <a:lnTo>
                      <a:pt x="382" y="21"/>
                    </a:lnTo>
                    <a:lnTo>
                      <a:pt x="364" y="20"/>
                    </a:lnTo>
                    <a:lnTo>
                      <a:pt x="346" y="17"/>
                    </a:lnTo>
                    <a:lnTo>
                      <a:pt x="312" y="10"/>
                    </a:lnTo>
                    <a:lnTo>
                      <a:pt x="278" y="0"/>
                    </a:lnTo>
                    <a:lnTo>
                      <a:pt x="278" y="0"/>
                    </a:lnTo>
                    <a:lnTo>
                      <a:pt x="253" y="9"/>
                    </a:lnTo>
                    <a:lnTo>
                      <a:pt x="230" y="20"/>
                    </a:lnTo>
                    <a:lnTo>
                      <a:pt x="207" y="31"/>
                    </a:lnTo>
                    <a:lnTo>
                      <a:pt x="186" y="44"/>
                    </a:lnTo>
                    <a:lnTo>
                      <a:pt x="165" y="57"/>
                    </a:lnTo>
                    <a:lnTo>
                      <a:pt x="144" y="73"/>
                    </a:lnTo>
                    <a:lnTo>
                      <a:pt x="125" y="89"/>
                    </a:lnTo>
                    <a:lnTo>
                      <a:pt x="107" y="107"/>
                    </a:lnTo>
                    <a:lnTo>
                      <a:pt x="90" y="125"/>
                    </a:lnTo>
                    <a:lnTo>
                      <a:pt x="73" y="145"/>
                    </a:lnTo>
                    <a:lnTo>
                      <a:pt x="58" y="165"/>
                    </a:lnTo>
                    <a:lnTo>
                      <a:pt x="44" y="186"/>
                    </a:lnTo>
                    <a:lnTo>
                      <a:pt x="32" y="208"/>
                    </a:lnTo>
                    <a:lnTo>
                      <a:pt x="19" y="231"/>
                    </a:lnTo>
                    <a:lnTo>
                      <a:pt x="10" y="254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10" y="312"/>
                    </a:lnTo>
                    <a:lnTo>
                      <a:pt x="17" y="346"/>
                    </a:lnTo>
                    <a:lnTo>
                      <a:pt x="22" y="381"/>
                    </a:lnTo>
                    <a:lnTo>
                      <a:pt x="23" y="416"/>
                    </a:lnTo>
                    <a:lnTo>
                      <a:pt x="23" y="416"/>
                    </a:lnTo>
                    <a:lnTo>
                      <a:pt x="22" y="453"/>
                    </a:lnTo>
                    <a:lnTo>
                      <a:pt x="17" y="488"/>
                    </a:lnTo>
                    <a:lnTo>
                      <a:pt x="10" y="522"/>
                    </a:lnTo>
                    <a:lnTo>
                      <a:pt x="0" y="555"/>
                    </a:lnTo>
                    <a:lnTo>
                      <a:pt x="0" y="555"/>
                    </a:lnTo>
                    <a:lnTo>
                      <a:pt x="12" y="587"/>
                    </a:lnTo>
                    <a:lnTo>
                      <a:pt x="27" y="619"/>
                    </a:lnTo>
                    <a:lnTo>
                      <a:pt x="44" y="648"/>
                    </a:lnTo>
                    <a:lnTo>
                      <a:pt x="63" y="676"/>
                    </a:lnTo>
                    <a:lnTo>
                      <a:pt x="84" y="703"/>
                    </a:lnTo>
                    <a:lnTo>
                      <a:pt x="107" y="728"/>
                    </a:lnTo>
                    <a:lnTo>
                      <a:pt x="131" y="750"/>
                    </a:lnTo>
                    <a:lnTo>
                      <a:pt x="158" y="772"/>
                    </a:lnTo>
                    <a:lnTo>
                      <a:pt x="186" y="791"/>
                    </a:lnTo>
                    <a:lnTo>
                      <a:pt x="216" y="807"/>
                    </a:lnTo>
                    <a:lnTo>
                      <a:pt x="246" y="822"/>
                    </a:lnTo>
                    <a:lnTo>
                      <a:pt x="279" y="834"/>
                    </a:lnTo>
                    <a:lnTo>
                      <a:pt x="312" y="843"/>
                    </a:lnTo>
                    <a:lnTo>
                      <a:pt x="347" y="851"/>
                    </a:lnTo>
                    <a:lnTo>
                      <a:pt x="382" y="855"/>
                    </a:lnTo>
                    <a:lnTo>
                      <a:pt x="400" y="857"/>
                    </a:lnTo>
                    <a:lnTo>
                      <a:pt x="418" y="857"/>
                    </a:lnTo>
                    <a:lnTo>
                      <a:pt x="418" y="857"/>
                    </a:lnTo>
                    <a:lnTo>
                      <a:pt x="440" y="855"/>
                    </a:lnTo>
                    <a:lnTo>
                      <a:pt x="463" y="854"/>
                    </a:lnTo>
                    <a:lnTo>
                      <a:pt x="485" y="852"/>
                    </a:lnTo>
                    <a:lnTo>
                      <a:pt x="507" y="848"/>
                    </a:lnTo>
                    <a:lnTo>
                      <a:pt x="528" y="843"/>
                    </a:lnTo>
                    <a:lnTo>
                      <a:pt x="548" y="837"/>
                    </a:lnTo>
                    <a:lnTo>
                      <a:pt x="569" y="830"/>
                    </a:lnTo>
                    <a:lnTo>
                      <a:pt x="589" y="822"/>
                    </a:lnTo>
                    <a:lnTo>
                      <a:pt x="609" y="813"/>
                    </a:lnTo>
                    <a:lnTo>
                      <a:pt x="627" y="803"/>
                    </a:lnTo>
                    <a:lnTo>
                      <a:pt x="646" y="792"/>
                    </a:lnTo>
                    <a:lnTo>
                      <a:pt x="663" y="781"/>
                    </a:lnTo>
                    <a:lnTo>
                      <a:pt x="680" y="769"/>
                    </a:lnTo>
                    <a:lnTo>
                      <a:pt x="697" y="756"/>
                    </a:lnTo>
                    <a:lnTo>
                      <a:pt x="713" y="743"/>
                    </a:lnTo>
                    <a:lnTo>
                      <a:pt x="729" y="728"/>
                    </a:lnTo>
                    <a:lnTo>
                      <a:pt x="744" y="712"/>
                    </a:lnTo>
                    <a:lnTo>
                      <a:pt x="757" y="697"/>
                    </a:lnTo>
                    <a:lnTo>
                      <a:pt x="770" y="680"/>
                    </a:lnTo>
                    <a:lnTo>
                      <a:pt x="782" y="663"/>
                    </a:lnTo>
                    <a:lnTo>
                      <a:pt x="794" y="644"/>
                    </a:lnTo>
                    <a:lnTo>
                      <a:pt x="804" y="626"/>
                    </a:lnTo>
                    <a:lnTo>
                      <a:pt x="814" y="608"/>
                    </a:lnTo>
                    <a:lnTo>
                      <a:pt x="824" y="589"/>
                    </a:lnTo>
                    <a:lnTo>
                      <a:pt x="831" y="568"/>
                    </a:lnTo>
                    <a:lnTo>
                      <a:pt x="838" y="547"/>
                    </a:lnTo>
                    <a:lnTo>
                      <a:pt x="844" y="527"/>
                    </a:lnTo>
                    <a:lnTo>
                      <a:pt x="849" y="506"/>
                    </a:lnTo>
                    <a:lnTo>
                      <a:pt x="853" y="484"/>
                    </a:lnTo>
                    <a:lnTo>
                      <a:pt x="855" y="463"/>
                    </a:lnTo>
                    <a:lnTo>
                      <a:pt x="858" y="439"/>
                    </a:lnTo>
                    <a:lnTo>
                      <a:pt x="858" y="416"/>
                    </a:lnTo>
                    <a:lnTo>
                      <a:pt x="858" y="416"/>
                    </a:lnTo>
                    <a:lnTo>
                      <a:pt x="858" y="399"/>
                    </a:lnTo>
                    <a:lnTo>
                      <a:pt x="856" y="381"/>
                    </a:lnTo>
                    <a:lnTo>
                      <a:pt x="851" y="346"/>
                    </a:lnTo>
                    <a:lnTo>
                      <a:pt x="845" y="312"/>
                    </a:lnTo>
                    <a:lnTo>
                      <a:pt x="836" y="278"/>
                    </a:lnTo>
                    <a:lnTo>
                      <a:pt x="824" y="247"/>
                    </a:lnTo>
                    <a:lnTo>
                      <a:pt x="809" y="215"/>
                    </a:lnTo>
                    <a:lnTo>
                      <a:pt x="792" y="186"/>
                    </a:lnTo>
                    <a:lnTo>
                      <a:pt x="773" y="158"/>
                    </a:lnTo>
                    <a:lnTo>
                      <a:pt x="752" y="131"/>
                    </a:lnTo>
                    <a:lnTo>
                      <a:pt x="729" y="107"/>
                    </a:lnTo>
                    <a:lnTo>
                      <a:pt x="705" y="84"/>
                    </a:lnTo>
                    <a:lnTo>
                      <a:pt x="678" y="62"/>
                    </a:lnTo>
                    <a:lnTo>
                      <a:pt x="650" y="44"/>
                    </a:lnTo>
                    <a:lnTo>
                      <a:pt x="621" y="27"/>
                    </a:lnTo>
                    <a:lnTo>
                      <a:pt x="589" y="13"/>
                    </a:lnTo>
                    <a:lnTo>
                      <a:pt x="5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3" name="Freeform 92"/>
              <p:cNvSpPr>
                <a:spLocks/>
              </p:cNvSpPr>
              <p:nvPr/>
            </p:nvSpPr>
            <p:spPr bwMode="auto">
              <a:xfrm>
                <a:off x="7374692" y="5316771"/>
                <a:ext cx="289540" cy="47568"/>
              </a:xfrm>
              <a:custGeom>
                <a:avLst/>
                <a:gdLst>
                  <a:gd name="T0" fmla="*/ 140 w 280"/>
                  <a:gd name="T1" fmla="*/ 0 h 45"/>
                  <a:gd name="T2" fmla="*/ 140 w 280"/>
                  <a:gd name="T3" fmla="*/ 0 h 45"/>
                  <a:gd name="T4" fmla="*/ 122 w 280"/>
                  <a:gd name="T5" fmla="*/ 0 h 45"/>
                  <a:gd name="T6" fmla="*/ 104 w 280"/>
                  <a:gd name="T7" fmla="*/ 2 h 45"/>
                  <a:gd name="T8" fmla="*/ 86 w 280"/>
                  <a:gd name="T9" fmla="*/ 4 h 45"/>
                  <a:gd name="T10" fmla="*/ 68 w 280"/>
                  <a:gd name="T11" fmla="*/ 6 h 45"/>
                  <a:gd name="T12" fmla="*/ 34 w 280"/>
                  <a:gd name="T13" fmla="*/ 14 h 45"/>
                  <a:gd name="T14" fmla="*/ 0 w 280"/>
                  <a:gd name="T15" fmla="*/ 23 h 45"/>
                  <a:gd name="T16" fmla="*/ 0 w 280"/>
                  <a:gd name="T17" fmla="*/ 23 h 45"/>
                  <a:gd name="T18" fmla="*/ 34 w 280"/>
                  <a:gd name="T19" fmla="*/ 33 h 45"/>
                  <a:gd name="T20" fmla="*/ 68 w 280"/>
                  <a:gd name="T21" fmla="*/ 40 h 45"/>
                  <a:gd name="T22" fmla="*/ 86 w 280"/>
                  <a:gd name="T23" fmla="*/ 43 h 45"/>
                  <a:gd name="T24" fmla="*/ 104 w 280"/>
                  <a:gd name="T25" fmla="*/ 44 h 45"/>
                  <a:gd name="T26" fmla="*/ 122 w 280"/>
                  <a:gd name="T27" fmla="*/ 45 h 45"/>
                  <a:gd name="T28" fmla="*/ 140 w 280"/>
                  <a:gd name="T29" fmla="*/ 45 h 45"/>
                  <a:gd name="T30" fmla="*/ 140 w 280"/>
                  <a:gd name="T31" fmla="*/ 45 h 45"/>
                  <a:gd name="T32" fmla="*/ 159 w 280"/>
                  <a:gd name="T33" fmla="*/ 45 h 45"/>
                  <a:gd name="T34" fmla="*/ 177 w 280"/>
                  <a:gd name="T35" fmla="*/ 44 h 45"/>
                  <a:gd name="T36" fmla="*/ 194 w 280"/>
                  <a:gd name="T37" fmla="*/ 43 h 45"/>
                  <a:gd name="T38" fmla="*/ 212 w 280"/>
                  <a:gd name="T39" fmla="*/ 40 h 45"/>
                  <a:gd name="T40" fmla="*/ 246 w 280"/>
                  <a:gd name="T41" fmla="*/ 33 h 45"/>
                  <a:gd name="T42" fmla="*/ 280 w 280"/>
                  <a:gd name="T43" fmla="*/ 23 h 45"/>
                  <a:gd name="T44" fmla="*/ 280 w 280"/>
                  <a:gd name="T45" fmla="*/ 23 h 45"/>
                  <a:gd name="T46" fmla="*/ 246 w 280"/>
                  <a:gd name="T47" fmla="*/ 14 h 45"/>
                  <a:gd name="T48" fmla="*/ 212 w 280"/>
                  <a:gd name="T49" fmla="*/ 6 h 45"/>
                  <a:gd name="T50" fmla="*/ 194 w 280"/>
                  <a:gd name="T51" fmla="*/ 4 h 45"/>
                  <a:gd name="T52" fmla="*/ 177 w 280"/>
                  <a:gd name="T53" fmla="*/ 2 h 45"/>
                  <a:gd name="T54" fmla="*/ 159 w 280"/>
                  <a:gd name="T55" fmla="*/ 0 h 45"/>
                  <a:gd name="T56" fmla="*/ 140 w 280"/>
                  <a:gd name="T5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0" h="45">
                    <a:moveTo>
                      <a:pt x="140" y="0"/>
                    </a:moveTo>
                    <a:lnTo>
                      <a:pt x="140" y="0"/>
                    </a:lnTo>
                    <a:lnTo>
                      <a:pt x="122" y="0"/>
                    </a:lnTo>
                    <a:lnTo>
                      <a:pt x="104" y="2"/>
                    </a:lnTo>
                    <a:lnTo>
                      <a:pt x="86" y="4"/>
                    </a:lnTo>
                    <a:lnTo>
                      <a:pt x="68" y="6"/>
                    </a:lnTo>
                    <a:lnTo>
                      <a:pt x="34" y="14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34" y="33"/>
                    </a:lnTo>
                    <a:lnTo>
                      <a:pt x="68" y="40"/>
                    </a:lnTo>
                    <a:lnTo>
                      <a:pt x="86" y="43"/>
                    </a:lnTo>
                    <a:lnTo>
                      <a:pt x="104" y="44"/>
                    </a:lnTo>
                    <a:lnTo>
                      <a:pt x="122" y="45"/>
                    </a:lnTo>
                    <a:lnTo>
                      <a:pt x="140" y="45"/>
                    </a:lnTo>
                    <a:lnTo>
                      <a:pt x="140" y="45"/>
                    </a:lnTo>
                    <a:lnTo>
                      <a:pt x="159" y="45"/>
                    </a:lnTo>
                    <a:lnTo>
                      <a:pt x="177" y="44"/>
                    </a:lnTo>
                    <a:lnTo>
                      <a:pt x="194" y="43"/>
                    </a:lnTo>
                    <a:lnTo>
                      <a:pt x="212" y="40"/>
                    </a:lnTo>
                    <a:lnTo>
                      <a:pt x="246" y="33"/>
                    </a:lnTo>
                    <a:lnTo>
                      <a:pt x="280" y="23"/>
                    </a:lnTo>
                    <a:lnTo>
                      <a:pt x="280" y="23"/>
                    </a:lnTo>
                    <a:lnTo>
                      <a:pt x="246" y="14"/>
                    </a:lnTo>
                    <a:lnTo>
                      <a:pt x="212" y="6"/>
                    </a:lnTo>
                    <a:lnTo>
                      <a:pt x="194" y="4"/>
                    </a:lnTo>
                    <a:lnTo>
                      <a:pt x="177" y="2"/>
                    </a:lnTo>
                    <a:lnTo>
                      <a:pt x="159" y="0"/>
                    </a:lnTo>
                    <a:lnTo>
                      <a:pt x="14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4" name="Freeform 94"/>
              <p:cNvSpPr>
                <a:spLocks/>
              </p:cNvSpPr>
              <p:nvPr/>
            </p:nvSpPr>
            <p:spPr bwMode="auto">
              <a:xfrm>
                <a:off x="7066538" y="5629060"/>
                <a:ext cx="45499" cy="285404"/>
              </a:xfrm>
              <a:custGeom>
                <a:avLst/>
                <a:gdLst>
                  <a:gd name="T0" fmla="*/ 22 w 45"/>
                  <a:gd name="T1" fmla="*/ 0 h 277"/>
                  <a:gd name="T2" fmla="*/ 22 w 45"/>
                  <a:gd name="T3" fmla="*/ 0 h 277"/>
                  <a:gd name="T4" fmla="*/ 13 w 45"/>
                  <a:gd name="T5" fmla="*/ 34 h 277"/>
                  <a:gd name="T6" fmla="*/ 6 w 45"/>
                  <a:gd name="T7" fmla="*/ 68 h 277"/>
                  <a:gd name="T8" fmla="*/ 1 w 45"/>
                  <a:gd name="T9" fmla="*/ 103 h 277"/>
                  <a:gd name="T10" fmla="*/ 0 w 45"/>
                  <a:gd name="T11" fmla="*/ 138 h 277"/>
                  <a:gd name="T12" fmla="*/ 0 w 45"/>
                  <a:gd name="T13" fmla="*/ 138 h 277"/>
                  <a:gd name="T14" fmla="*/ 1 w 45"/>
                  <a:gd name="T15" fmla="*/ 175 h 277"/>
                  <a:gd name="T16" fmla="*/ 6 w 45"/>
                  <a:gd name="T17" fmla="*/ 210 h 277"/>
                  <a:gd name="T18" fmla="*/ 13 w 45"/>
                  <a:gd name="T19" fmla="*/ 244 h 277"/>
                  <a:gd name="T20" fmla="*/ 22 w 45"/>
                  <a:gd name="T21" fmla="*/ 277 h 277"/>
                  <a:gd name="T22" fmla="*/ 22 w 45"/>
                  <a:gd name="T23" fmla="*/ 277 h 277"/>
                  <a:gd name="T24" fmla="*/ 32 w 45"/>
                  <a:gd name="T25" fmla="*/ 244 h 277"/>
                  <a:gd name="T26" fmla="*/ 39 w 45"/>
                  <a:gd name="T27" fmla="*/ 210 h 277"/>
                  <a:gd name="T28" fmla="*/ 44 w 45"/>
                  <a:gd name="T29" fmla="*/ 175 h 277"/>
                  <a:gd name="T30" fmla="*/ 45 w 45"/>
                  <a:gd name="T31" fmla="*/ 138 h 277"/>
                  <a:gd name="T32" fmla="*/ 45 w 45"/>
                  <a:gd name="T33" fmla="*/ 138 h 277"/>
                  <a:gd name="T34" fmla="*/ 44 w 45"/>
                  <a:gd name="T35" fmla="*/ 103 h 277"/>
                  <a:gd name="T36" fmla="*/ 39 w 45"/>
                  <a:gd name="T37" fmla="*/ 68 h 277"/>
                  <a:gd name="T38" fmla="*/ 32 w 45"/>
                  <a:gd name="T39" fmla="*/ 34 h 277"/>
                  <a:gd name="T40" fmla="*/ 22 w 45"/>
                  <a:gd name="T41" fmla="*/ 0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" h="277">
                    <a:moveTo>
                      <a:pt x="22" y="0"/>
                    </a:moveTo>
                    <a:lnTo>
                      <a:pt x="22" y="0"/>
                    </a:lnTo>
                    <a:lnTo>
                      <a:pt x="13" y="34"/>
                    </a:lnTo>
                    <a:lnTo>
                      <a:pt x="6" y="68"/>
                    </a:lnTo>
                    <a:lnTo>
                      <a:pt x="1" y="103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1" y="175"/>
                    </a:lnTo>
                    <a:lnTo>
                      <a:pt x="6" y="210"/>
                    </a:lnTo>
                    <a:lnTo>
                      <a:pt x="13" y="244"/>
                    </a:lnTo>
                    <a:lnTo>
                      <a:pt x="22" y="277"/>
                    </a:lnTo>
                    <a:lnTo>
                      <a:pt x="22" y="277"/>
                    </a:lnTo>
                    <a:lnTo>
                      <a:pt x="32" y="244"/>
                    </a:lnTo>
                    <a:lnTo>
                      <a:pt x="39" y="210"/>
                    </a:lnTo>
                    <a:lnTo>
                      <a:pt x="44" y="175"/>
                    </a:lnTo>
                    <a:lnTo>
                      <a:pt x="45" y="138"/>
                    </a:lnTo>
                    <a:lnTo>
                      <a:pt x="45" y="138"/>
                    </a:lnTo>
                    <a:lnTo>
                      <a:pt x="44" y="103"/>
                    </a:lnTo>
                    <a:lnTo>
                      <a:pt x="39" y="68"/>
                    </a:lnTo>
                    <a:lnTo>
                      <a:pt x="32" y="34"/>
                    </a:lnTo>
                    <a:lnTo>
                      <a:pt x="2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5" name="Freeform 95"/>
              <p:cNvSpPr>
                <a:spLocks/>
              </p:cNvSpPr>
              <p:nvPr/>
            </p:nvSpPr>
            <p:spPr bwMode="auto">
              <a:xfrm>
                <a:off x="7680777" y="5331247"/>
                <a:ext cx="283337" cy="285404"/>
              </a:xfrm>
              <a:custGeom>
                <a:avLst/>
                <a:gdLst>
                  <a:gd name="T0" fmla="*/ 117 w 275"/>
                  <a:gd name="T1" fmla="*/ 275 h 275"/>
                  <a:gd name="T2" fmla="*/ 77 w 275"/>
                  <a:gd name="T3" fmla="*/ 271 h 275"/>
                  <a:gd name="T4" fmla="*/ 45 w 275"/>
                  <a:gd name="T5" fmla="*/ 262 h 275"/>
                  <a:gd name="T6" fmla="*/ 24 w 275"/>
                  <a:gd name="T7" fmla="*/ 252 h 275"/>
                  <a:gd name="T8" fmla="*/ 0 w 275"/>
                  <a:gd name="T9" fmla="*/ 239 h 275"/>
                  <a:gd name="T10" fmla="*/ 16 w 275"/>
                  <a:gd name="T11" fmla="*/ 234 h 275"/>
                  <a:gd name="T12" fmla="*/ 39 w 275"/>
                  <a:gd name="T13" fmla="*/ 224 h 275"/>
                  <a:gd name="T14" fmla="*/ 32 w 275"/>
                  <a:gd name="T15" fmla="*/ 214 h 275"/>
                  <a:gd name="T16" fmla="*/ 21 w 275"/>
                  <a:gd name="T17" fmla="*/ 196 h 275"/>
                  <a:gd name="T18" fmla="*/ 16 w 275"/>
                  <a:gd name="T19" fmla="*/ 185 h 275"/>
                  <a:gd name="T20" fmla="*/ 8 w 275"/>
                  <a:gd name="T21" fmla="*/ 160 h 275"/>
                  <a:gd name="T22" fmla="*/ 5 w 275"/>
                  <a:gd name="T23" fmla="*/ 133 h 275"/>
                  <a:gd name="T24" fmla="*/ 8 w 275"/>
                  <a:gd name="T25" fmla="*/ 108 h 275"/>
                  <a:gd name="T26" fmla="*/ 16 w 275"/>
                  <a:gd name="T27" fmla="*/ 82 h 275"/>
                  <a:gd name="T28" fmla="*/ 28 w 275"/>
                  <a:gd name="T29" fmla="*/ 59 h 275"/>
                  <a:gd name="T30" fmla="*/ 44 w 275"/>
                  <a:gd name="T31" fmla="*/ 40 h 275"/>
                  <a:gd name="T32" fmla="*/ 65 w 275"/>
                  <a:gd name="T33" fmla="*/ 23 h 275"/>
                  <a:gd name="T34" fmla="*/ 89 w 275"/>
                  <a:gd name="T35" fmla="*/ 9 h 275"/>
                  <a:gd name="T36" fmla="*/ 101 w 275"/>
                  <a:gd name="T37" fmla="*/ 6 h 275"/>
                  <a:gd name="T38" fmla="*/ 127 w 275"/>
                  <a:gd name="T39" fmla="*/ 0 h 275"/>
                  <a:gd name="T40" fmla="*/ 140 w 275"/>
                  <a:gd name="T41" fmla="*/ 0 h 275"/>
                  <a:gd name="T42" fmla="*/ 161 w 275"/>
                  <a:gd name="T43" fmla="*/ 1 h 275"/>
                  <a:gd name="T44" fmla="*/ 180 w 275"/>
                  <a:gd name="T45" fmla="*/ 6 h 275"/>
                  <a:gd name="T46" fmla="*/ 215 w 275"/>
                  <a:gd name="T47" fmla="*/ 22 h 275"/>
                  <a:gd name="T48" fmla="*/ 244 w 275"/>
                  <a:gd name="T49" fmla="*/ 48 h 275"/>
                  <a:gd name="T50" fmla="*/ 255 w 275"/>
                  <a:gd name="T51" fmla="*/ 64 h 275"/>
                  <a:gd name="T52" fmla="*/ 264 w 275"/>
                  <a:gd name="T53" fmla="*/ 82 h 275"/>
                  <a:gd name="T54" fmla="*/ 269 w 275"/>
                  <a:gd name="T55" fmla="*/ 96 h 275"/>
                  <a:gd name="T56" fmla="*/ 273 w 275"/>
                  <a:gd name="T57" fmla="*/ 122 h 275"/>
                  <a:gd name="T58" fmla="*/ 273 w 275"/>
                  <a:gd name="T59" fmla="*/ 148 h 275"/>
                  <a:gd name="T60" fmla="*/ 269 w 275"/>
                  <a:gd name="T61" fmla="*/ 173 h 275"/>
                  <a:gd name="T62" fmla="*/ 259 w 275"/>
                  <a:gd name="T63" fmla="*/ 197 h 275"/>
                  <a:gd name="T64" fmla="*/ 244 w 275"/>
                  <a:gd name="T65" fmla="*/ 218 h 275"/>
                  <a:gd name="T66" fmla="*/ 226 w 275"/>
                  <a:gd name="T67" fmla="*/ 237 h 275"/>
                  <a:gd name="T68" fmla="*/ 204 w 275"/>
                  <a:gd name="T69" fmla="*/ 252 h 275"/>
                  <a:gd name="T70" fmla="*/ 192 w 275"/>
                  <a:gd name="T71" fmla="*/ 258 h 275"/>
                  <a:gd name="T72" fmla="*/ 185 w 275"/>
                  <a:gd name="T73" fmla="*/ 260 h 275"/>
                  <a:gd name="T74" fmla="*/ 152 w 275"/>
                  <a:gd name="T75" fmla="*/ 271 h 275"/>
                  <a:gd name="T76" fmla="*/ 117 w 275"/>
                  <a:gd name="T77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5" h="275">
                    <a:moveTo>
                      <a:pt x="117" y="275"/>
                    </a:moveTo>
                    <a:lnTo>
                      <a:pt x="117" y="275"/>
                    </a:lnTo>
                    <a:lnTo>
                      <a:pt x="96" y="274"/>
                    </a:lnTo>
                    <a:lnTo>
                      <a:pt x="77" y="271"/>
                    </a:lnTo>
                    <a:lnTo>
                      <a:pt x="60" y="267"/>
                    </a:lnTo>
                    <a:lnTo>
                      <a:pt x="45" y="262"/>
                    </a:lnTo>
                    <a:lnTo>
                      <a:pt x="32" y="257"/>
                    </a:lnTo>
                    <a:lnTo>
                      <a:pt x="24" y="252"/>
                    </a:lnTo>
                    <a:lnTo>
                      <a:pt x="14" y="247"/>
                    </a:lnTo>
                    <a:lnTo>
                      <a:pt x="0" y="239"/>
                    </a:lnTo>
                    <a:lnTo>
                      <a:pt x="16" y="234"/>
                    </a:lnTo>
                    <a:lnTo>
                      <a:pt x="16" y="234"/>
                    </a:lnTo>
                    <a:lnTo>
                      <a:pt x="28" y="229"/>
                    </a:lnTo>
                    <a:lnTo>
                      <a:pt x="39" y="224"/>
                    </a:lnTo>
                    <a:lnTo>
                      <a:pt x="39" y="224"/>
                    </a:lnTo>
                    <a:lnTo>
                      <a:pt x="32" y="214"/>
                    </a:lnTo>
                    <a:lnTo>
                      <a:pt x="26" y="206"/>
                    </a:lnTo>
                    <a:lnTo>
                      <a:pt x="21" y="196"/>
                    </a:lnTo>
                    <a:lnTo>
                      <a:pt x="16" y="185"/>
                    </a:lnTo>
                    <a:lnTo>
                      <a:pt x="16" y="185"/>
                    </a:lnTo>
                    <a:lnTo>
                      <a:pt x="11" y="172"/>
                    </a:lnTo>
                    <a:lnTo>
                      <a:pt x="8" y="160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7" y="120"/>
                    </a:lnTo>
                    <a:lnTo>
                      <a:pt x="8" y="108"/>
                    </a:lnTo>
                    <a:lnTo>
                      <a:pt x="11" y="94"/>
                    </a:lnTo>
                    <a:lnTo>
                      <a:pt x="16" y="82"/>
                    </a:lnTo>
                    <a:lnTo>
                      <a:pt x="21" y="71"/>
                    </a:lnTo>
                    <a:lnTo>
                      <a:pt x="28" y="59"/>
                    </a:lnTo>
                    <a:lnTo>
                      <a:pt x="36" y="49"/>
                    </a:lnTo>
                    <a:lnTo>
                      <a:pt x="44" y="40"/>
                    </a:lnTo>
                    <a:lnTo>
                      <a:pt x="54" y="30"/>
                    </a:lnTo>
                    <a:lnTo>
                      <a:pt x="65" y="23"/>
                    </a:lnTo>
                    <a:lnTo>
                      <a:pt x="76" y="15"/>
                    </a:lnTo>
                    <a:lnTo>
                      <a:pt x="89" y="9"/>
                    </a:lnTo>
                    <a:lnTo>
                      <a:pt x="89" y="9"/>
                    </a:lnTo>
                    <a:lnTo>
                      <a:pt x="101" y="6"/>
                    </a:lnTo>
                    <a:lnTo>
                      <a:pt x="113" y="2"/>
                    </a:lnTo>
                    <a:lnTo>
                      <a:pt x="127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50" y="0"/>
                    </a:lnTo>
                    <a:lnTo>
                      <a:pt x="161" y="1"/>
                    </a:lnTo>
                    <a:lnTo>
                      <a:pt x="170" y="3"/>
                    </a:lnTo>
                    <a:lnTo>
                      <a:pt x="180" y="6"/>
                    </a:lnTo>
                    <a:lnTo>
                      <a:pt x="198" y="12"/>
                    </a:lnTo>
                    <a:lnTo>
                      <a:pt x="215" y="22"/>
                    </a:lnTo>
                    <a:lnTo>
                      <a:pt x="230" y="34"/>
                    </a:lnTo>
                    <a:lnTo>
                      <a:pt x="244" y="48"/>
                    </a:lnTo>
                    <a:lnTo>
                      <a:pt x="249" y="56"/>
                    </a:lnTo>
                    <a:lnTo>
                      <a:pt x="255" y="64"/>
                    </a:lnTo>
                    <a:lnTo>
                      <a:pt x="260" y="74"/>
                    </a:lnTo>
                    <a:lnTo>
                      <a:pt x="264" y="82"/>
                    </a:lnTo>
                    <a:lnTo>
                      <a:pt x="264" y="82"/>
                    </a:lnTo>
                    <a:lnTo>
                      <a:pt x="269" y="96"/>
                    </a:lnTo>
                    <a:lnTo>
                      <a:pt x="272" y="109"/>
                    </a:lnTo>
                    <a:lnTo>
                      <a:pt x="273" y="122"/>
                    </a:lnTo>
                    <a:lnTo>
                      <a:pt x="275" y="134"/>
                    </a:lnTo>
                    <a:lnTo>
                      <a:pt x="273" y="148"/>
                    </a:lnTo>
                    <a:lnTo>
                      <a:pt x="272" y="161"/>
                    </a:lnTo>
                    <a:lnTo>
                      <a:pt x="269" y="173"/>
                    </a:lnTo>
                    <a:lnTo>
                      <a:pt x="264" y="185"/>
                    </a:lnTo>
                    <a:lnTo>
                      <a:pt x="259" y="197"/>
                    </a:lnTo>
                    <a:lnTo>
                      <a:pt x="252" y="208"/>
                    </a:lnTo>
                    <a:lnTo>
                      <a:pt x="244" y="218"/>
                    </a:lnTo>
                    <a:lnTo>
                      <a:pt x="236" y="229"/>
                    </a:lnTo>
                    <a:lnTo>
                      <a:pt x="226" y="237"/>
                    </a:lnTo>
                    <a:lnTo>
                      <a:pt x="215" y="245"/>
                    </a:lnTo>
                    <a:lnTo>
                      <a:pt x="204" y="252"/>
                    </a:lnTo>
                    <a:lnTo>
                      <a:pt x="192" y="258"/>
                    </a:lnTo>
                    <a:lnTo>
                      <a:pt x="192" y="258"/>
                    </a:lnTo>
                    <a:lnTo>
                      <a:pt x="185" y="260"/>
                    </a:lnTo>
                    <a:lnTo>
                      <a:pt x="185" y="260"/>
                    </a:lnTo>
                    <a:lnTo>
                      <a:pt x="168" y="267"/>
                    </a:lnTo>
                    <a:lnTo>
                      <a:pt x="152" y="271"/>
                    </a:lnTo>
                    <a:lnTo>
                      <a:pt x="134" y="274"/>
                    </a:lnTo>
                    <a:lnTo>
                      <a:pt x="117" y="275"/>
                    </a:lnTo>
                    <a:lnTo>
                      <a:pt x="117" y="275"/>
                    </a:lnTo>
                    <a:close/>
                  </a:path>
                </a:pathLst>
              </a:custGeom>
              <a:solidFill>
                <a:srgbClr val="B82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6" name="Freeform 96"/>
              <p:cNvSpPr>
                <a:spLocks noEditPoints="1"/>
              </p:cNvSpPr>
              <p:nvPr/>
            </p:nvSpPr>
            <p:spPr bwMode="auto">
              <a:xfrm>
                <a:off x="7662164" y="5322973"/>
                <a:ext cx="308155" cy="299882"/>
              </a:xfrm>
              <a:custGeom>
                <a:avLst/>
                <a:gdLst>
                  <a:gd name="T0" fmla="*/ 176 w 300"/>
                  <a:gd name="T1" fmla="*/ 16 h 290"/>
                  <a:gd name="T2" fmla="*/ 228 w 300"/>
                  <a:gd name="T3" fmla="*/ 36 h 290"/>
                  <a:gd name="T4" fmla="*/ 266 w 300"/>
                  <a:gd name="T5" fmla="*/ 76 h 290"/>
                  <a:gd name="T6" fmla="*/ 276 w 300"/>
                  <a:gd name="T7" fmla="*/ 94 h 290"/>
                  <a:gd name="T8" fmla="*/ 284 w 300"/>
                  <a:gd name="T9" fmla="*/ 130 h 290"/>
                  <a:gd name="T10" fmla="*/ 283 w 300"/>
                  <a:gd name="T11" fmla="*/ 167 h 290"/>
                  <a:gd name="T12" fmla="*/ 270 w 300"/>
                  <a:gd name="T13" fmla="*/ 202 h 290"/>
                  <a:gd name="T14" fmla="*/ 249 w 300"/>
                  <a:gd name="T15" fmla="*/ 231 h 290"/>
                  <a:gd name="T16" fmla="*/ 219 w 300"/>
                  <a:gd name="T17" fmla="*/ 254 h 290"/>
                  <a:gd name="T18" fmla="*/ 199 w 300"/>
                  <a:gd name="T19" fmla="*/ 262 h 290"/>
                  <a:gd name="T20" fmla="*/ 166 w 300"/>
                  <a:gd name="T21" fmla="*/ 272 h 290"/>
                  <a:gd name="T22" fmla="*/ 135 w 300"/>
                  <a:gd name="T23" fmla="*/ 276 h 290"/>
                  <a:gd name="T24" fmla="*/ 79 w 300"/>
                  <a:gd name="T25" fmla="*/ 267 h 290"/>
                  <a:gd name="T26" fmla="*/ 44 w 300"/>
                  <a:gd name="T27" fmla="*/ 254 h 290"/>
                  <a:gd name="T28" fmla="*/ 46 w 300"/>
                  <a:gd name="T29" fmla="*/ 245 h 290"/>
                  <a:gd name="T30" fmla="*/ 69 w 300"/>
                  <a:gd name="T31" fmla="*/ 232 h 290"/>
                  <a:gd name="T32" fmla="*/ 52 w 300"/>
                  <a:gd name="T33" fmla="*/ 213 h 290"/>
                  <a:gd name="T34" fmla="*/ 40 w 300"/>
                  <a:gd name="T35" fmla="*/ 191 h 290"/>
                  <a:gd name="T36" fmla="*/ 32 w 300"/>
                  <a:gd name="T37" fmla="*/ 153 h 290"/>
                  <a:gd name="T38" fmla="*/ 33 w 300"/>
                  <a:gd name="T39" fmla="*/ 117 h 290"/>
                  <a:gd name="T40" fmla="*/ 46 w 300"/>
                  <a:gd name="T41" fmla="*/ 83 h 290"/>
                  <a:gd name="T42" fmla="*/ 67 w 300"/>
                  <a:gd name="T43" fmla="*/ 53 h 290"/>
                  <a:gd name="T44" fmla="*/ 97 w 300"/>
                  <a:gd name="T45" fmla="*/ 31 h 290"/>
                  <a:gd name="T46" fmla="*/ 122 w 300"/>
                  <a:gd name="T47" fmla="*/ 20 h 290"/>
                  <a:gd name="T48" fmla="*/ 158 w 300"/>
                  <a:gd name="T49" fmla="*/ 15 h 290"/>
                  <a:gd name="T50" fmla="*/ 158 w 300"/>
                  <a:gd name="T51" fmla="*/ 0 h 290"/>
                  <a:gd name="T52" fmla="*/ 117 w 300"/>
                  <a:gd name="T53" fmla="*/ 7 h 290"/>
                  <a:gd name="T54" fmla="*/ 90 w 300"/>
                  <a:gd name="T55" fmla="*/ 17 h 290"/>
                  <a:gd name="T56" fmla="*/ 57 w 300"/>
                  <a:gd name="T57" fmla="*/ 42 h 290"/>
                  <a:gd name="T58" fmla="*/ 33 w 300"/>
                  <a:gd name="T59" fmla="*/ 76 h 290"/>
                  <a:gd name="T60" fmla="*/ 18 w 300"/>
                  <a:gd name="T61" fmla="*/ 113 h 290"/>
                  <a:gd name="T62" fmla="*/ 16 w 300"/>
                  <a:gd name="T63" fmla="*/ 154 h 290"/>
                  <a:gd name="T64" fmla="*/ 27 w 300"/>
                  <a:gd name="T65" fmla="*/ 196 h 290"/>
                  <a:gd name="T66" fmla="*/ 46 w 300"/>
                  <a:gd name="T67" fmla="*/ 230 h 290"/>
                  <a:gd name="T68" fmla="*/ 0 w 300"/>
                  <a:gd name="T69" fmla="*/ 244 h 290"/>
                  <a:gd name="T70" fmla="*/ 38 w 300"/>
                  <a:gd name="T71" fmla="*/ 267 h 290"/>
                  <a:gd name="T72" fmla="*/ 76 w 300"/>
                  <a:gd name="T73" fmla="*/ 282 h 290"/>
                  <a:gd name="T74" fmla="*/ 135 w 300"/>
                  <a:gd name="T75" fmla="*/ 290 h 290"/>
                  <a:gd name="T76" fmla="*/ 171 w 300"/>
                  <a:gd name="T77" fmla="*/ 287 h 290"/>
                  <a:gd name="T78" fmla="*/ 205 w 300"/>
                  <a:gd name="T79" fmla="*/ 276 h 290"/>
                  <a:gd name="T80" fmla="*/ 226 w 300"/>
                  <a:gd name="T81" fmla="*/ 267 h 290"/>
                  <a:gd name="T82" fmla="*/ 259 w 300"/>
                  <a:gd name="T83" fmla="*/ 242 h 290"/>
                  <a:gd name="T84" fmla="*/ 283 w 300"/>
                  <a:gd name="T85" fmla="*/ 209 h 290"/>
                  <a:gd name="T86" fmla="*/ 297 w 300"/>
                  <a:gd name="T87" fmla="*/ 170 h 290"/>
                  <a:gd name="T88" fmla="*/ 300 w 300"/>
                  <a:gd name="T89" fmla="*/ 129 h 290"/>
                  <a:gd name="T90" fmla="*/ 289 w 300"/>
                  <a:gd name="T91" fmla="*/ 88 h 290"/>
                  <a:gd name="T92" fmla="*/ 279 w 300"/>
                  <a:gd name="T93" fmla="*/ 68 h 290"/>
                  <a:gd name="T94" fmla="*/ 261 w 300"/>
                  <a:gd name="T95" fmla="*/ 44 h 290"/>
                  <a:gd name="T96" fmla="*/ 237 w 300"/>
                  <a:gd name="T97" fmla="*/ 23 h 290"/>
                  <a:gd name="T98" fmla="*/ 209 w 300"/>
                  <a:gd name="T99" fmla="*/ 10 h 290"/>
                  <a:gd name="T100" fmla="*/ 180 w 300"/>
                  <a:gd name="T101" fmla="*/ 2 h 290"/>
                  <a:gd name="T102" fmla="*/ 158 w 300"/>
                  <a:gd name="T103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290">
                    <a:moveTo>
                      <a:pt x="158" y="15"/>
                    </a:moveTo>
                    <a:lnTo>
                      <a:pt x="158" y="15"/>
                    </a:lnTo>
                    <a:lnTo>
                      <a:pt x="176" y="16"/>
                    </a:lnTo>
                    <a:lnTo>
                      <a:pt x="194" y="20"/>
                    </a:lnTo>
                    <a:lnTo>
                      <a:pt x="211" y="27"/>
                    </a:lnTo>
                    <a:lnTo>
                      <a:pt x="228" y="36"/>
                    </a:lnTo>
                    <a:lnTo>
                      <a:pt x="243" y="47"/>
                    </a:lnTo>
                    <a:lnTo>
                      <a:pt x="255" y="60"/>
                    </a:lnTo>
                    <a:lnTo>
                      <a:pt x="266" y="76"/>
                    </a:lnTo>
                    <a:lnTo>
                      <a:pt x="271" y="84"/>
                    </a:lnTo>
                    <a:lnTo>
                      <a:pt x="276" y="94"/>
                    </a:lnTo>
                    <a:lnTo>
                      <a:pt x="276" y="94"/>
                    </a:lnTo>
                    <a:lnTo>
                      <a:pt x="279" y="106"/>
                    </a:lnTo>
                    <a:lnTo>
                      <a:pt x="283" y="118"/>
                    </a:lnTo>
                    <a:lnTo>
                      <a:pt x="284" y="130"/>
                    </a:lnTo>
                    <a:lnTo>
                      <a:pt x="285" y="142"/>
                    </a:lnTo>
                    <a:lnTo>
                      <a:pt x="284" y="156"/>
                    </a:lnTo>
                    <a:lnTo>
                      <a:pt x="283" y="167"/>
                    </a:lnTo>
                    <a:lnTo>
                      <a:pt x="279" y="179"/>
                    </a:lnTo>
                    <a:lnTo>
                      <a:pt x="276" y="191"/>
                    </a:lnTo>
                    <a:lnTo>
                      <a:pt x="270" y="202"/>
                    </a:lnTo>
                    <a:lnTo>
                      <a:pt x="264" y="211"/>
                    </a:lnTo>
                    <a:lnTo>
                      <a:pt x="256" y="222"/>
                    </a:lnTo>
                    <a:lnTo>
                      <a:pt x="249" y="231"/>
                    </a:lnTo>
                    <a:lnTo>
                      <a:pt x="239" y="239"/>
                    </a:lnTo>
                    <a:lnTo>
                      <a:pt x="230" y="247"/>
                    </a:lnTo>
                    <a:lnTo>
                      <a:pt x="219" y="254"/>
                    </a:lnTo>
                    <a:lnTo>
                      <a:pt x="207" y="259"/>
                    </a:lnTo>
                    <a:lnTo>
                      <a:pt x="207" y="259"/>
                    </a:lnTo>
                    <a:lnTo>
                      <a:pt x="199" y="262"/>
                    </a:lnTo>
                    <a:lnTo>
                      <a:pt x="199" y="262"/>
                    </a:lnTo>
                    <a:lnTo>
                      <a:pt x="183" y="268"/>
                    </a:lnTo>
                    <a:lnTo>
                      <a:pt x="166" y="272"/>
                    </a:lnTo>
                    <a:lnTo>
                      <a:pt x="151" y="275"/>
                    </a:lnTo>
                    <a:lnTo>
                      <a:pt x="135" y="276"/>
                    </a:lnTo>
                    <a:lnTo>
                      <a:pt x="135" y="276"/>
                    </a:lnTo>
                    <a:lnTo>
                      <a:pt x="114" y="275"/>
                    </a:lnTo>
                    <a:lnTo>
                      <a:pt x="96" y="272"/>
                    </a:lnTo>
                    <a:lnTo>
                      <a:pt x="79" y="267"/>
                    </a:lnTo>
                    <a:lnTo>
                      <a:pt x="65" y="262"/>
                    </a:lnTo>
                    <a:lnTo>
                      <a:pt x="52" y="258"/>
                    </a:lnTo>
                    <a:lnTo>
                      <a:pt x="44" y="254"/>
                    </a:lnTo>
                    <a:lnTo>
                      <a:pt x="37" y="249"/>
                    </a:lnTo>
                    <a:lnTo>
                      <a:pt x="37" y="249"/>
                    </a:lnTo>
                    <a:lnTo>
                      <a:pt x="46" y="245"/>
                    </a:lnTo>
                    <a:lnTo>
                      <a:pt x="55" y="242"/>
                    </a:lnTo>
                    <a:lnTo>
                      <a:pt x="62" y="237"/>
                    </a:lnTo>
                    <a:lnTo>
                      <a:pt x="69" y="232"/>
                    </a:lnTo>
                    <a:lnTo>
                      <a:pt x="69" y="232"/>
                    </a:lnTo>
                    <a:lnTo>
                      <a:pt x="61" y="224"/>
                    </a:lnTo>
                    <a:lnTo>
                      <a:pt x="52" y="213"/>
                    </a:lnTo>
                    <a:lnTo>
                      <a:pt x="46" y="202"/>
                    </a:lnTo>
                    <a:lnTo>
                      <a:pt x="40" y="191"/>
                    </a:lnTo>
                    <a:lnTo>
                      <a:pt x="40" y="191"/>
                    </a:lnTo>
                    <a:lnTo>
                      <a:pt x="37" y="179"/>
                    </a:lnTo>
                    <a:lnTo>
                      <a:pt x="33" y="165"/>
                    </a:lnTo>
                    <a:lnTo>
                      <a:pt x="32" y="153"/>
                    </a:lnTo>
                    <a:lnTo>
                      <a:pt x="31" y="141"/>
                    </a:lnTo>
                    <a:lnTo>
                      <a:pt x="32" y="129"/>
                    </a:lnTo>
                    <a:lnTo>
                      <a:pt x="33" y="117"/>
                    </a:lnTo>
                    <a:lnTo>
                      <a:pt x="37" y="105"/>
                    </a:lnTo>
                    <a:lnTo>
                      <a:pt x="40" y="94"/>
                    </a:lnTo>
                    <a:lnTo>
                      <a:pt x="46" y="83"/>
                    </a:lnTo>
                    <a:lnTo>
                      <a:pt x="52" y="72"/>
                    </a:lnTo>
                    <a:lnTo>
                      <a:pt x="60" y="62"/>
                    </a:lnTo>
                    <a:lnTo>
                      <a:pt x="67" y="53"/>
                    </a:lnTo>
                    <a:lnTo>
                      <a:pt x="77" y="44"/>
                    </a:lnTo>
                    <a:lnTo>
                      <a:pt x="86" y="37"/>
                    </a:lnTo>
                    <a:lnTo>
                      <a:pt x="97" y="31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22" y="20"/>
                    </a:lnTo>
                    <a:lnTo>
                      <a:pt x="134" y="17"/>
                    </a:lnTo>
                    <a:lnTo>
                      <a:pt x="146" y="15"/>
                    </a:lnTo>
                    <a:lnTo>
                      <a:pt x="158" y="15"/>
                    </a:lnTo>
                    <a:close/>
                    <a:moveTo>
                      <a:pt x="158" y="0"/>
                    </a:moveTo>
                    <a:lnTo>
                      <a:pt x="158" y="0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7" y="7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5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3"/>
                    </a:lnTo>
                    <a:lnTo>
                      <a:pt x="39" y="64"/>
                    </a:lnTo>
                    <a:lnTo>
                      <a:pt x="33" y="76"/>
                    </a:lnTo>
                    <a:lnTo>
                      <a:pt x="27" y="88"/>
                    </a:lnTo>
                    <a:lnTo>
                      <a:pt x="22" y="100"/>
                    </a:lnTo>
                    <a:lnTo>
                      <a:pt x="18" y="113"/>
                    </a:lnTo>
                    <a:lnTo>
                      <a:pt x="17" y="128"/>
                    </a:lnTo>
                    <a:lnTo>
                      <a:pt x="16" y="141"/>
                    </a:lnTo>
                    <a:lnTo>
                      <a:pt x="16" y="154"/>
                    </a:lnTo>
                    <a:lnTo>
                      <a:pt x="18" y="169"/>
                    </a:lnTo>
                    <a:lnTo>
                      <a:pt x="22" y="182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4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32" y="235"/>
                    </a:lnTo>
                    <a:lnTo>
                      <a:pt x="0" y="244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2"/>
                    </a:lnTo>
                    <a:lnTo>
                      <a:pt x="94" y="287"/>
                    </a:lnTo>
                    <a:lnTo>
                      <a:pt x="113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2"/>
                    </a:lnTo>
                    <a:lnTo>
                      <a:pt x="205" y="276"/>
                    </a:lnTo>
                    <a:lnTo>
                      <a:pt x="205" y="276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2"/>
                    </a:lnTo>
                    <a:lnTo>
                      <a:pt x="268" y="231"/>
                    </a:lnTo>
                    <a:lnTo>
                      <a:pt x="277" y="220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4"/>
                    </a:lnTo>
                    <a:lnTo>
                      <a:pt x="297" y="170"/>
                    </a:lnTo>
                    <a:lnTo>
                      <a:pt x="299" y="157"/>
                    </a:lnTo>
                    <a:lnTo>
                      <a:pt x="300" y="142"/>
                    </a:lnTo>
                    <a:lnTo>
                      <a:pt x="300" y="129"/>
                    </a:lnTo>
                    <a:lnTo>
                      <a:pt x="297" y="116"/>
                    </a:lnTo>
                    <a:lnTo>
                      <a:pt x="294" y="101"/>
                    </a:lnTo>
                    <a:lnTo>
                      <a:pt x="289" y="88"/>
                    </a:lnTo>
                    <a:lnTo>
                      <a:pt x="289" y="88"/>
                    </a:lnTo>
                    <a:lnTo>
                      <a:pt x="284" y="78"/>
                    </a:lnTo>
                    <a:lnTo>
                      <a:pt x="279" y="68"/>
                    </a:lnTo>
                    <a:lnTo>
                      <a:pt x="274" y="60"/>
                    </a:lnTo>
                    <a:lnTo>
                      <a:pt x="267" y="51"/>
                    </a:lnTo>
                    <a:lnTo>
                      <a:pt x="261" y="44"/>
                    </a:lnTo>
                    <a:lnTo>
                      <a:pt x="253" y="37"/>
                    </a:lnTo>
                    <a:lnTo>
                      <a:pt x="245" y="30"/>
                    </a:lnTo>
                    <a:lnTo>
                      <a:pt x="237" y="23"/>
                    </a:lnTo>
                    <a:lnTo>
                      <a:pt x="228" y="19"/>
                    </a:lnTo>
                    <a:lnTo>
                      <a:pt x="219" y="14"/>
                    </a:lnTo>
                    <a:lnTo>
                      <a:pt x="209" y="10"/>
                    </a:lnTo>
                    <a:lnTo>
                      <a:pt x="199" y="7"/>
                    </a:lnTo>
                    <a:lnTo>
                      <a:pt x="190" y="3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8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7" name="Freeform 97"/>
              <p:cNvSpPr>
                <a:spLocks/>
              </p:cNvSpPr>
              <p:nvPr/>
            </p:nvSpPr>
            <p:spPr bwMode="auto">
              <a:xfrm>
                <a:off x="7693186" y="5337452"/>
                <a:ext cx="262655" cy="270928"/>
              </a:xfrm>
              <a:custGeom>
                <a:avLst/>
                <a:gdLst>
                  <a:gd name="T0" fmla="*/ 127 w 254"/>
                  <a:gd name="T1" fmla="*/ 0 h 261"/>
                  <a:gd name="T2" fmla="*/ 163 w 254"/>
                  <a:gd name="T3" fmla="*/ 5 h 261"/>
                  <a:gd name="T4" fmla="*/ 197 w 254"/>
                  <a:gd name="T5" fmla="*/ 21 h 261"/>
                  <a:gd name="T6" fmla="*/ 224 w 254"/>
                  <a:gd name="T7" fmla="*/ 45 h 261"/>
                  <a:gd name="T8" fmla="*/ 240 w 254"/>
                  <a:gd name="T9" fmla="*/ 69 h 261"/>
                  <a:gd name="T10" fmla="*/ 245 w 254"/>
                  <a:gd name="T11" fmla="*/ 79 h 261"/>
                  <a:gd name="T12" fmla="*/ 252 w 254"/>
                  <a:gd name="T13" fmla="*/ 103 h 261"/>
                  <a:gd name="T14" fmla="*/ 254 w 254"/>
                  <a:gd name="T15" fmla="*/ 127 h 261"/>
                  <a:gd name="T16" fmla="*/ 252 w 254"/>
                  <a:gd name="T17" fmla="*/ 152 h 261"/>
                  <a:gd name="T18" fmla="*/ 245 w 254"/>
                  <a:gd name="T19" fmla="*/ 176 h 261"/>
                  <a:gd name="T20" fmla="*/ 233 w 254"/>
                  <a:gd name="T21" fmla="*/ 196 h 261"/>
                  <a:gd name="T22" fmla="*/ 218 w 254"/>
                  <a:gd name="T23" fmla="*/ 216 h 261"/>
                  <a:gd name="T24" fmla="*/ 199 w 254"/>
                  <a:gd name="T25" fmla="*/ 232 h 261"/>
                  <a:gd name="T26" fmla="*/ 176 w 254"/>
                  <a:gd name="T27" fmla="*/ 244 h 261"/>
                  <a:gd name="T28" fmla="*/ 168 w 254"/>
                  <a:gd name="T29" fmla="*/ 247 h 261"/>
                  <a:gd name="T30" fmla="*/ 152 w 254"/>
                  <a:gd name="T31" fmla="*/ 253 h 261"/>
                  <a:gd name="T32" fmla="*/ 120 w 254"/>
                  <a:gd name="T33" fmla="*/ 260 h 261"/>
                  <a:gd name="T34" fmla="*/ 104 w 254"/>
                  <a:gd name="T35" fmla="*/ 261 h 261"/>
                  <a:gd name="T36" fmla="*/ 65 w 254"/>
                  <a:gd name="T37" fmla="*/ 257 h 261"/>
                  <a:gd name="T38" fmla="*/ 34 w 254"/>
                  <a:gd name="T39" fmla="*/ 247 h 261"/>
                  <a:gd name="T40" fmla="*/ 13 w 254"/>
                  <a:gd name="T41" fmla="*/ 239 h 261"/>
                  <a:gd name="T42" fmla="*/ 6 w 254"/>
                  <a:gd name="T43" fmla="*/ 234 h 261"/>
                  <a:gd name="T44" fmla="*/ 24 w 254"/>
                  <a:gd name="T45" fmla="*/ 227 h 261"/>
                  <a:gd name="T46" fmla="*/ 38 w 254"/>
                  <a:gd name="T47" fmla="*/ 217 h 261"/>
                  <a:gd name="T48" fmla="*/ 30 w 254"/>
                  <a:gd name="T49" fmla="*/ 209 h 261"/>
                  <a:gd name="T50" fmla="*/ 15 w 254"/>
                  <a:gd name="T51" fmla="*/ 187 h 261"/>
                  <a:gd name="T52" fmla="*/ 9 w 254"/>
                  <a:gd name="T53" fmla="*/ 176 h 261"/>
                  <a:gd name="T54" fmla="*/ 2 w 254"/>
                  <a:gd name="T55" fmla="*/ 150 h 261"/>
                  <a:gd name="T56" fmla="*/ 0 w 254"/>
                  <a:gd name="T57" fmla="*/ 126 h 261"/>
                  <a:gd name="T58" fmla="*/ 2 w 254"/>
                  <a:gd name="T59" fmla="*/ 102 h 261"/>
                  <a:gd name="T60" fmla="*/ 9 w 254"/>
                  <a:gd name="T61" fmla="*/ 79 h 261"/>
                  <a:gd name="T62" fmla="*/ 21 w 254"/>
                  <a:gd name="T63" fmla="*/ 57 h 261"/>
                  <a:gd name="T64" fmla="*/ 36 w 254"/>
                  <a:gd name="T65" fmla="*/ 38 h 261"/>
                  <a:gd name="T66" fmla="*/ 55 w 254"/>
                  <a:gd name="T67" fmla="*/ 22 h 261"/>
                  <a:gd name="T68" fmla="*/ 78 w 254"/>
                  <a:gd name="T69" fmla="*/ 10 h 261"/>
                  <a:gd name="T70" fmla="*/ 91 w 254"/>
                  <a:gd name="T71" fmla="*/ 5 h 261"/>
                  <a:gd name="T72" fmla="*/ 115 w 254"/>
                  <a:gd name="T7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4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45" y="1"/>
                    </a:lnTo>
                    <a:lnTo>
                      <a:pt x="163" y="5"/>
                    </a:lnTo>
                    <a:lnTo>
                      <a:pt x="180" y="12"/>
                    </a:lnTo>
                    <a:lnTo>
                      <a:pt x="197" y="21"/>
                    </a:lnTo>
                    <a:lnTo>
                      <a:pt x="212" y="32"/>
                    </a:lnTo>
                    <a:lnTo>
                      <a:pt x="224" y="45"/>
                    </a:lnTo>
                    <a:lnTo>
                      <a:pt x="235" y="61"/>
                    </a:lnTo>
                    <a:lnTo>
                      <a:pt x="240" y="69"/>
                    </a:lnTo>
                    <a:lnTo>
                      <a:pt x="245" y="79"/>
                    </a:lnTo>
                    <a:lnTo>
                      <a:pt x="245" y="79"/>
                    </a:lnTo>
                    <a:lnTo>
                      <a:pt x="248" y="91"/>
                    </a:lnTo>
                    <a:lnTo>
                      <a:pt x="252" y="103"/>
                    </a:lnTo>
                    <a:lnTo>
                      <a:pt x="253" y="115"/>
                    </a:lnTo>
                    <a:lnTo>
                      <a:pt x="254" y="127"/>
                    </a:lnTo>
                    <a:lnTo>
                      <a:pt x="253" y="141"/>
                    </a:lnTo>
                    <a:lnTo>
                      <a:pt x="252" y="152"/>
                    </a:lnTo>
                    <a:lnTo>
                      <a:pt x="248" y="164"/>
                    </a:lnTo>
                    <a:lnTo>
                      <a:pt x="245" y="176"/>
                    </a:lnTo>
                    <a:lnTo>
                      <a:pt x="239" y="187"/>
                    </a:lnTo>
                    <a:lnTo>
                      <a:pt x="233" y="196"/>
                    </a:lnTo>
                    <a:lnTo>
                      <a:pt x="225" y="207"/>
                    </a:lnTo>
                    <a:lnTo>
                      <a:pt x="218" y="216"/>
                    </a:lnTo>
                    <a:lnTo>
                      <a:pt x="208" y="224"/>
                    </a:lnTo>
                    <a:lnTo>
                      <a:pt x="199" y="232"/>
                    </a:lnTo>
                    <a:lnTo>
                      <a:pt x="188" y="239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68" y="247"/>
                    </a:lnTo>
                    <a:lnTo>
                      <a:pt x="168" y="247"/>
                    </a:lnTo>
                    <a:lnTo>
                      <a:pt x="152" y="253"/>
                    </a:lnTo>
                    <a:lnTo>
                      <a:pt x="135" y="257"/>
                    </a:lnTo>
                    <a:lnTo>
                      <a:pt x="120" y="260"/>
                    </a:lnTo>
                    <a:lnTo>
                      <a:pt x="104" y="261"/>
                    </a:lnTo>
                    <a:lnTo>
                      <a:pt x="104" y="261"/>
                    </a:lnTo>
                    <a:lnTo>
                      <a:pt x="83" y="260"/>
                    </a:lnTo>
                    <a:lnTo>
                      <a:pt x="65" y="257"/>
                    </a:lnTo>
                    <a:lnTo>
                      <a:pt x="48" y="252"/>
                    </a:lnTo>
                    <a:lnTo>
                      <a:pt x="34" y="247"/>
                    </a:lnTo>
                    <a:lnTo>
                      <a:pt x="21" y="243"/>
                    </a:lnTo>
                    <a:lnTo>
                      <a:pt x="13" y="239"/>
                    </a:lnTo>
                    <a:lnTo>
                      <a:pt x="6" y="234"/>
                    </a:lnTo>
                    <a:lnTo>
                      <a:pt x="6" y="234"/>
                    </a:lnTo>
                    <a:lnTo>
                      <a:pt x="15" y="230"/>
                    </a:lnTo>
                    <a:lnTo>
                      <a:pt x="24" y="227"/>
                    </a:lnTo>
                    <a:lnTo>
                      <a:pt x="31" y="222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0" y="209"/>
                    </a:lnTo>
                    <a:lnTo>
                      <a:pt x="21" y="198"/>
                    </a:lnTo>
                    <a:lnTo>
                      <a:pt x="15" y="187"/>
                    </a:lnTo>
                    <a:lnTo>
                      <a:pt x="9" y="176"/>
                    </a:lnTo>
                    <a:lnTo>
                      <a:pt x="9" y="176"/>
                    </a:lnTo>
                    <a:lnTo>
                      <a:pt x="6" y="164"/>
                    </a:lnTo>
                    <a:lnTo>
                      <a:pt x="2" y="150"/>
                    </a:lnTo>
                    <a:lnTo>
                      <a:pt x="1" y="138"/>
                    </a:lnTo>
                    <a:lnTo>
                      <a:pt x="0" y="126"/>
                    </a:lnTo>
                    <a:lnTo>
                      <a:pt x="1" y="114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9" y="79"/>
                    </a:lnTo>
                    <a:lnTo>
                      <a:pt x="15" y="68"/>
                    </a:lnTo>
                    <a:lnTo>
                      <a:pt x="21" y="57"/>
                    </a:lnTo>
                    <a:lnTo>
                      <a:pt x="29" y="47"/>
                    </a:lnTo>
                    <a:lnTo>
                      <a:pt x="36" y="38"/>
                    </a:lnTo>
                    <a:lnTo>
                      <a:pt x="46" y="29"/>
                    </a:lnTo>
                    <a:lnTo>
                      <a:pt x="55" y="22"/>
                    </a:lnTo>
                    <a:lnTo>
                      <a:pt x="66" y="16"/>
                    </a:lnTo>
                    <a:lnTo>
                      <a:pt x="78" y="10"/>
                    </a:lnTo>
                    <a:lnTo>
                      <a:pt x="78" y="10"/>
                    </a:lnTo>
                    <a:lnTo>
                      <a:pt x="91" y="5"/>
                    </a:lnTo>
                    <a:lnTo>
                      <a:pt x="103" y="2"/>
                    </a:lnTo>
                    <a:lnTo>
                      <a:pt x="115" y="0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8" name="Freeform 98"/>
              <p:cNvSpPr>
                <a:spLocks/>
              </p:cNvSpPr>
              <p:nvPr/>
            </p:nvSpPr>
            <p:spPr bwMode="auto">
              <a:xfrm>
                <a:off x="7662164" y="5322973"/>
                <a:ext cx="308155" cy="299882"/>
              </a:xfrm>
              <a:custGeom>
                <a:avLst/>
                <a:gdLst>
                  <a:gd name="T0" fmla="*/ 158 w 300"/>
                  <a:gd name="T1" fmla="*/ 0 h 290"/>
                  <a:gd name="T2" fmla="*/ 145 w 300"/>
                  <a:gd name="T3" fmla="*/ 0 h 290"/>
                  <a:gd name="T4" fmla="*/ 117 w 300"/>
                  <a:gd name="T5" fmla="*/ 7 h 290"/>
                  <a:gd name="T6" fmla="*/ 103 w 300"/>
                  <a:gd name="T7" fmla="*/ 11 h 290"/>
                  <a:gd name="T8" fmla="*/ 78 w 300"/>
                  <a:gd name="T9" fmla="*/ 25 h 290"/>
                  <a:gd name="T10" fmla="*/ 57 w 300"/>
                  <a:gd name="T11" fmla="*/ 42 h 290"/>
                  <a:gd name="T12" fmla="*/ 39 w 300"/>
                  <a:gd name="T13" fmla="*/ 64 h 290"/>
                  <a:gd name="T14" fmla="*/ 27 w 300"/>
                  <a:gd name="T15" fmla="*/ 88 h 290"/>
                  <a:gd name="T16" fmla="*/ 18 w 300"/>
                  <a:gd name="T17" fmla="*/ 113 h 290"/>
                  <a:gd name="T18" fmla="*/ 16 w 300"/>
                  <a:gd name="T19" fmla="*/ 141 h 290"/>
                  <a:gd name="T20" fmla="*/ 18 w 300"/>
                  <a:gd name="T21" fmla="*/ 169 h 290"/>
                  <a:gd name="T22" fmla="*/ 27 w 300"/>
                  <a:gd name="T23" fmla="*/ 196 h 290"/>
                  <a:gd name="T24" fmla="*/ 35 w 300"/>
                  <a:gd name="T25" fmla="*/ 214 h 290"/>
                  <a:gd name="T26" fmla="*/ 46 w 300"/>
                  <a:gd name="T27" fmla="*/ 230 h 290"/>
                  <a:gd name="T28" fmla="*/ 0 w 300"/>
                  <a:gd name="T29" fmla="*/ 244 h 290"/>
                  <a:gd name="T30" fmla="*/ 28 w 300"/>
                  <a:gd name="T31" fmla="*/ 262 h 290"/>
                  <a:gd name="T32" fmla="*/ 48 w 300"/>
                  <a:gd name="T33" fmla="*/ 272 h 290"/>
                  <a:gd name="T34" fmla="*/ 76 w 300"/>
                  <a:gd name="T35" fmla="*/ 282 h 290"/>
                  <a:gd name="T36" fmla="*/ 113 w 300"/>
                  <a:gd name="T37" fmla="*/ 289 h 290"/>
                  <a:gd name="T38" fmla="*/ 135 w 300"/>
                  <a:gd name="T39" fmla="*/ 290 h 290"/>
                  <a:gd name="T40" fmla="*/ 171 w 300"/>
                  <a:gd name="T41" fmla="*/ 287 h 290"/>
                  <a:gd name="T42" fmla="*/ 205 w 300"/>
                  <a:gd name="T43" fmla="*/ 276 h 290"/>
                  <a:gd name="T44" fmla="*/ 213 w 300"/>
                  <a:gd name="T45" fmla="*/ 273 h 290"/>
                  <a:gd name="T46" fmla="*/ 226 w 300"/>
                  <a:gd name="T47" fmla="*/ 267 h 290"/>
                  <a:gd name="T48" fmla="*/ 249 w 300"/>
                  <a:gd name="T49" fmla="*/ 251 h 290"/>
                  <a:gd name="T50" fmla="*/ 268 w 300"/>
                  <a:gd name="T51" fmla="*/ 231 h 290"/>
                  <a:gd name="T52" fmla="*/ 283 w 300"/>
                  <a:gd name="T53" fmla="*/ 209 h 290"/>
                  <a:gd name="T54" fmla="*/ 294 w 300"/>
                  <a:gd name="T55" fmla="*/ 184 h 290"/>
                  <a:gd name="T56" fmla="*/ 299 w 300"/>
                  <a:gd name="T57" fmla="*/ 157 h 290"/>
                  <a:gd name="T58" fmla="*/ 300 w 300"/>
                  <a:gd name="T59" fmla="*/ 129 h 290"/>
                  <a:gd name="T60" fmla="*/ 294 w 300"/>
                  <a:gd name="T61" fmla="*/ 101 h 290"/>
                  <a:gd name="T62" fmla="*/ 289 w 300"/>
                  <a:gd name="T63" fmla="*/ 88 h 290"/>
                  <a:gd name="T64" fmla="*/ 279 w 300"/>
                  <a:gd name="T65" fmla="*/ 68 h 290"/>
                  <a:gd name="T66" fmla="*/ 267 w 300"/>
                  <a:gd name="T67" fmla="*/ 51 h 290"/>
                  <a:gd name="T68" fmla="*/ 253 w 300"/>
                  <a:gd name="T69" fmla="*/ 37 h 290"/>
                  <a:gd name="T70" fmla="*/ 237 w 300"/>
                  <a:gd name="T71" fmla="*/ 23 h 290"/>
                  <a:gd name="T72" fmla="*/ 219 w 300"/>
                  <a:gd name="T73" fmla="*/ 14 h 290"/>
                  <a:gd name="T74" fmla="*/ 199 w 300"/>
                  <a:gd name="T75" fmla="*/ 7 h 290"/>
                  <a:gd name="T76" fmla="*/ 180 w 300"/>
                  <a:gd name="T77" fmla="*/ 2 h 290"/>
                  <a:gd name="T78" fmla="*/ 158 w 300"/>
                  <a:gd name="T7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0" h="290">
                    <a:moveTo>
                      <a:pt x="158" y="0"/>
                    </a:moveTo>
                    <a:lnTo>
                      <a:pt x="158" y="0"/>
                    </a:lnTo>
                    <a:lnTo>
                      <a:pt x="158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7" y="7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5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3"/>
                    </a:lnTo>
                    <a:lnTo>
                      <a:pt x="39" y="64"/>
                    </a:lnTo>
                    <a:lnTo>
                      <a:pt x="33" y="76"/>
                    </a:lnTo>
                    <a:lnTo>
                      <a:pt x="27" y="88"/>
                    </a:lnTo>
                    <a:lnTo>
                      <a:pt x="22" y="100"/>
                    </a:lnTo>
                    <a:lnTo>
                      <a:pt x="18" y="113"/>
                    </a:lnTo>
                    <a:lnTo>
                      <a:pt x="17" y="128"/>
                    </a:lnTo>
                    <a:lnTo>
                      <a:pt x="16" y="141"/>
                    </a:lnTo>
                    <a:lnTo>
                      <a:pt x="16" y="154"/>
                    </a:lnTo>
                    <a:lnTo>
                      <a:pt x="18" y="169"/>
                    </a:lnTo>
                    <a:lnTo>
                      <a:pt x="22" y="182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4"/>
                    </a:lnTo>
                    <a:lnTo>
                      <a:pt x="46" y="230"/>
                    </a:lnTo>
                    <a:lnTo>
                      <a:pt x="46" y="230"/>
                    </a:lnTo>
                    <a:lnTo>
                      <a:pt x="32" y="235"/>
                    </a:lnTo>
                    <a:lnTo>
                      <a:pt x="0" y="244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2"/>
                    </a:lnTo>
                    <a:lnTo>
                      <a:pt x="94" y="287"/>
                    </a:lnTo>
                    <a:lnTo>
                      <a:pt x="113" y="289"/>
                    </a:lnTo>
                    <a:lnTo>
                      <a:pt x="135" y="290"/>
                    </a:lnTo>
                    <a:lnTo>
                      <a:pt x="135" y="290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2"/>
                    </a:lnTo>
                    <a:lnTo>
                      <a:pt x="205" y="276"/>
                    </a:lnTo>
                    <a:lnTo>
                      <a:pt x="205" y="276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2"/>
                    </a:lnTo>
                    <a:lnTo>
                      <a:pt x="268" y="231"/>
                    </a:lnTo>
                    <a:lnTo>
                      <a:pt x="277" y="220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4"/>
                    </a:lnTo>
                    <a:lnTo>
                      <a:pt x="297" y="170"/>
                    </a:lnTo>
                    <a:lnTo>
                      <a:pt x="299" y="157"/>
                    </a:lnTo>
                    <a:lnTo>
                      <a:pt x="300" y="142"/>
                    </a:lnTo>
                    <a:lnTo>
                      <a:pt x="300" y="129"/>
                    </a:lnTo>
                    <a:lnTo>
                      <a:pt x="297" y="116"/>
                    </a:lnTo>
                    <a:lnTo>
                      <a:pt x="294" y="101"/>
                    </a:lnTo>
                    <a:lnTo>
                      <a:pt x="289" y="88"/>
                    </a:lnTo>
                    <a:lnTo>
                      <a:pt x="289" y="88"/>
                    </a:lnTo>
                    <a:lnTo>
                      <a:pt x="284" y="78"/>
                    </a:lnTo>
                    <a:lnTo>
                      <a:pt x="279" y="68"/>
                    </a:lnTo>
                    <a:lnTo>
                      <a:pt x="274" y="60"/>
                    </a:lnTo>
                    <a:lnTo>
                      <a:pt x="267" y="51"/>
                    </a:lnTo>
                    <a:lnTo>
                      <a:pt x="261" y="44"/>
                    </a:lnTo>
                    <a:lnTo>
                      <a:pt x="253" y="37"/>
                    </a:lnTo>
                    <a:lnTo>
                      <a:pt x="245" y="30"/>
                    </a:lnTo>
                    <a:lnTo>
                      <a:pt x="237" y="23"/>
                    </a:lnTo>
                    <a:lnTo>
                      <a:pt x="228" y="19"/>
                    </a:lnTo>
                    <a:lnTo>
                      <a:pt x="219" y="14"/>
                    </a:lnTo>
                    <a:lnTo>
                      <a:pt x="209" y="10"/>
                    </a:lnTo>
                    <a:lnTo>
                      <a:pt x="199" y="7"/>
                    </a:lnTo>
                    <a:lnTo>
                      <a:pt x="190" y="3"/>
                    </a:lnTo>
                    <a:lnTo>
                      <a:pt x="180" y="2"/>
                    </a:lnTo>
                    <a:lnTo>
                      <a:pt x="169" y="0"/>
                    </a:lnTo>
                    <a:lnTo>
                      <a:pt x="158" y="0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49" name="Freeform 184"/>
              <p:cNvSpPr>
                <a:spLocks/>
              </p:cNvSpPr>
              <p:nvPr/>
            </p:nvSpPr>
            <p:spPr bwMode="auto">
              <a:xfrm>
                <a:off x="6084168" y="4588783"/>
                <a:ext cx="291609" cy="725920"/>
              </a:xfrm>
              <a:custGeom>
                <a:avLst/>
                <a:gdLst>
                  <a:gd name="T0" fmla="*/ 283 w 283"/>
                  <a:gd name="T1" fmla="*/ 667 h 702"/>
                  <a:gd name="T2" fmla="*/ 242 w 283"/>
                  <a:gd name="T3" fmla="*/ 633 h 702"/>
                  <a:gd name="T4" fmla="*/ 205 w 283"/>
                  <a:gd name="T5" fmla="*/ 594 h 702"/>
                  <a:gd name="T6" fmla="*/ 174 w 283"/>
                  <a:gd name="T7" fmla="*/ 552 h 702"/>
                  <a:gd name="T8" fmla="*/ 147 w 283"/>
                  <a:gd name="T9" fmla="*/ 505 h 702"/>
                  <a:gd name="T10" fmla="*/ 125 w 283"/>
                  <a:gd name="T11" fmla="*/ 456 h 702"/>
                  <a:gd name="T12" fmla="*/ 111 w 283"/>
                  <a:gd name="T13" fmla="*/ 404 h 702"/>
                  <a:gd name="T14" fmla="*/ 102 w 283"/>
                  <a:gd name="T15" fmla="*/ 349 h 702"/>
                  <a:gd name="T16" fmla="*/ 101 w 283"/>
                  <a:gd name="T17" fmla="*/ 292 h 702"/>
                  <a:gd name="T18" fmla="*/ 102 w 283"/>
                  <a:gd name="T19" fmla="*/ 268 h 702"/>
                  <a:gd name="T20" fmla="*/ 108 w 283"/>
                  <a:gd name="T21" fmla="*/ 220 h 702"/>
                  <a:gd name="T22" fmla="*/ 120 w 283"/>
                  <a:gd name="T23" fmla="*/ 174 h 702"/>
                  <a:gd name="T24" fmla="*/ 136 w 283"/>
                  <a:gd name="T25" fmla="*/ 131 h 702"/>
                  <a:gd name="T26" fmla="*/ 146 w 283"/>
                  <a:gd name="T27" fmla="*/ 110 h 702"/>
                  <a:gd name="T28" fmla="*/ 127 w 283"/>
                  <a:gd name="T29" fmla="*/ 87 h 702"/>
                  <a:gd name="T30" fmla="*/ 111 w 283"/>
                  <a:gd name="T31" fmla="*/ 60 h 702"/>
                  <a:gd name="T32" fmla="*/ 101 w 283"/>
                  <a:gd name="T33" fmla="*/ 31 h 702"/>
                  <a:gd name="T34" fmla="*/ 97 w 283"/>
                  <a:gd name="T35" fmla="*/ 0 h 702"/>
                  <a:gd name="T36" fmla="*/ 77 w 283"/>
                  <a:gd name="T37" fmla="*/ 32 h 702"/>
                  <a:gd name="T38" fmla="*/ 43 w 283"/>
                  <a:gd name="T39" fmla="*/ 100 h 702"/>
                  <a:gd name="T40" fmla="*/ 17 w 283"/>
                  <a:gd name="T41" fmla="*/ 174 h 702"/>
                  <a:gd name="T42" fmla="*/ 9 w 283"/>
                  <a:gd name="T43" fmla="*/ 213 h 702"/>
                  <a:gd name="T44" fmla="*/ 3 w 283"/>
                  <a:gd name="T45" fmla="*/ 253 h 702"/>
                  <a:gd name="T46" fmla="*/ 0 w 283"/>
                  <a:gd name="T47" fmla="*/ 294 h 702"/>
                  <a:gd name="T48" fmla="*/ 0 w 283"/>
                  <a:gd name="T49" fmla="*/ 324 h 702"/>
                  <a:gd name="T50" fmla="*/ 4 w 283"/>
                  <a:gd name="T51" fmla="*/ 382 h 702"/>
                  <a:gd name="T52" fmla="*/ 15 w 283"/>
                  <a:gd name="T53" fmla="*/ 439 h 702"/>
                  <a:gd name="T54" fmla="*/ 31 w 283"/>
                  <a:gd name="T55" fmla="*/ 492 h 702"/>
                  <a:gd name="T56" fmla="*/ 51 w 283"/>
                  <a:gd name="T57" fmla="*/ 544 h 702"/>
                  <a:gd name="T58" fmla="*/ 78 w 283"/>
                  <a:gd name="T59" fmla="*/ 593 h 702"/>
                  <a:gd name="T60" fmla="*/ 110 w 283"/>
                  <a:gd name="T61" fmla="*/ 639 h 702"/>
                  <a:gd name="T62" fmla="*/ 145 w 283"/>
                  <a:gd name="T63" fmla="*/ 681 h 702"/>
                  <a:gd name="T64" fmla="*/ 163 w 283"/>
                  <a:gd name="T65" fmla="*/ 702 h 702"/>
                  <a:gd name="T66" fmla="*/ 188 w 283"/>
                  <a:gd name="T67" fmla="*/ 686 h 702"/>
                  <a:gd name="T68" fmla="*/ 216 w 283"/>
                  <a:gd name="T69" fmla="*/ 674 h 702"/>
                  <a:gd name="T70" fmla="*/ 245 w 283"/>
                  <a:gd name="T71" fmla="*/ 668 h 702"/>
                  <a:gd name="T72" fmla="*/ 277 w 283"/>
                  <a:gd name="T73" fmla="*/ 666 h 702"/>
                  <a:gd name="T74" fmla="*/ 283 w 283"/>
                  <a:gd name="T75" fmla="*/ 667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3" h="702">
                    <a:moveTo>
                      <a:pt x="283" y="667"/>
                    </a:moveTo>
                    <a:lnTo>
                      <a:pt x="283" y="667"/>
                    </a:lnTo>
                    <a:lnTo>
                      <a:pt x="261" y="650"/>
                    </a:lnTo>
                    <a:lnTo>
                      <a:pt x="242" y="633"/>
                    </a:lnTo>
                    <a:lnTo>
                      <a:pt x="222" y="613"/>
                    </a:lnTo>
                    <a:lnTo>
                      <a:pt x="205" y="594"/>
                    </a:lnTo>
                    <a:lnTo>
                      <a:pt x="188" y="573"/>
                    </a:lnTo>
                    <a:lnTo>
                      <a:pt x="174" y="552"/>
                    </a:lnTo>
                    <a:lnTo>
                      <a:pt x="159" y="529"/>
                    </a:lnTo>
                    <a:lnTo>
                      <a:pt x="147" y="505"/>
                    </a:lnTo>
                    <a:lnTo>
                      <a:pt x="135" y="480"/>
                    </a:lnTo>
                    <a:lnTo>
                      <a:pt x="125" y="456"/>
                    </a:lnTo>
                    <a:lnTo>
                      <a:pt x="118" y="429"/>
                    </a:lnTo>
                    <a:lnTo>
                      <a:pt x="111" y="404"/>
                    </a:lnTo>
                    <a:lnTo>
                      <a:pt x="106" y="376"/>
                    </a:lnTo>
                    <a:lnTo>
                      <a:pt x="102" y="349"/>
                    </a:lnTo>
                    <a:lnTo>
                      <a:pt x="101" y="320"/>
                    </a:lnTo>
                    <a:lnTo>
                      <a:pt x="101" y="292"/>
                    </a:lnTo>
                    <a:lnTo>
                      <a:pt x="101" y="292"/>
                    </a:lnTo>
                    <a:lnTo>
                      <a:pt x="102" y="268"/>
                    </a:lnTo>
                    <a:lnTo>
                      <a:pt x="105" y="243"/>
                    </a:lnTo>
                    <a:lnTo>
                      <a:pt x="108" y="220"/>
                    </a:lnTo>
                    <a:lnTo>
                      <a:pt x="114" y="197"/>
                    </a:lnTo>
                    <a:lnTo>
                      <a:pt x="120" y="174"/>
                    </a:lnTo>
                    <a:lnTo>
                      <a:pt x="128" y="153"/>
                    </a:lnTo>
                    <a:lnTo>
                      <a:pt x="136" y="131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35" y="99"/>
                    </a:lnTo>
                    <a:lnTo>
                      <a:pt x="127" y="87"/>
                    </a:lnTo>
                    <a:lnTo>
                      <a:pt x="118" y="74"/>
                    </a:lnTo>
                    <a:lnTo>
                      <a:pt x="111" y="60"/>
                    </a:lnTo>
                    <a:lnTo>
                      <a:pt x="106" y="46"/>
                    </a:lnTo>
                    <a:lnTo>
                      <a:pt x="101" y="31"/>
                    </a:lnTo>
                    <a:lnTo>
                      <a:pt x="99" y="15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77" y="32"/>
                    </a:lnTo>
                    <a:lnTo>
                      <a:pt x="59" y="65"/>
                    </a:lnTo>
                    <a:lnTo>
                      <a:pt x="43" y="100"/>
                    </a:lnTo>
                    <a:lnTo>
                      <a:pt x="28" y="137"/>
                    </a:lnTo>
                    <a:lnTo>
                      <a:pt x="17" y="174"/>
                    </a:lnTo>
                    <a:lnTo>
                      <a:pt x="12" y="194"/>
                    </a:lnTo>
                    <a:lnTo>
                      <a:pt x="9" y="213"/>
                    </a:lnTo>
                    <a:lnTo>
                      <a:pt x="5" y="234"/>
                    </a:lnTo>
                    <a:lnTo>
                      <a:pt x="3" y="253"/>
                    </a:lnTo>
                    <a:lnTo>
                      <a:pt x="2" y="274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324"/>
                    </a:lnTo>
                    <a:lnTo>
                      <a:pt x="2" y="353"/>
                    </a:lnTo>
                    <a:lnTo>
                      <a:pt x="4" y="382"/>
                    </a:lnTo>
                    <a:lnTo>
                      <a:pt x="9" y="411"/>
                    </a:lnTo>
                    <a:lnTo>
                      <a:pt x="15" y="439"/>
                    </a:lnTo>
                    <a:lnTo>
                      <a:pt x="22" y="465"/>
                    </a:lnTo>
                    <a:lnTo>
                      <a:pt x="31" y="492"/>
                    </a:lnTo>
                    <a:lnTo>
                      <a:pt x="40" y="519"/>
                    </a:lnTo>
                    <a:lnTo>
                      <a:pt x="51" y="544"/>
                    </a:lnTo>
                    <a:lnTo>
                      <a:pt x="65" y="570"/>
                    </a:lnTo>
                    <a:lnTo>
                      <a:pt x="78" y="593"/>
                    </a:lnTo>
                    <a:lnTo>
                      <a:pt x="93" y="617"/>
                    </a:lnTo>
                    <a:lnTo>
                      <a:pt x="110" y="639"/>
                    </a:lnTo>
                    <a:lnTo>
                      <a:pt x="127" y="661"/>
                    </a:lnTo>
                    <a:lnTo>
                      <a:pt x="145" y="681"/>
                    </a:lnTo>
                    <a:lnTo>
                      <a:pt x="163" y="702"/>
                    </a:lnTo>
                    <a:lnTo>
                      <a:pt x="163" y="702"/>
                    </a:lnTo>
                    <a:lnTo>
                      <a:pt x="176" y="693"/>
                    </a:lnTo>
                    <a:lnTo>
                      <a:pt x="188" y="686"/>
                    </a:lnTo>
                    <a:lnTo>
                      <a:pt x="202" y="680"/>
                    </a:lnTo>
                    <a:lnTo>
                      <a:pt x="216" y="674"/>
                    </a:lnTo>
                    <a:lnTo>
                      <a:pt x="231" y="670"/>
                    </a:lnTo>
                    <a:lnTo>
                      <a:pt x="245" y="668"/>
                    </a:lnTo>
                    <a:lnTo>
                      <a:pt x="261" y="667"/>
                    </a:lnTo>
                    <a:lnTo>
                      <a:pt x="277" y="666"/>
                    </a:lnTo>
                    <a:lnTo>
                      <a:pt x="277" y="666"/>
                    </a:lnTo>
                    <a:lnTo>
                      <a:pt x="283" y="667"/>
                    </a:lnTo>
                    <a:lnTo>
                      <a:pt x="283" y="667"/>
                    </a:lnTo>
                    <a:close/>
                  </a:path>
                </a:pathLst>
              </a:custGeom>
              <a:solidFill>
                <a:srgbClr val="F5953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0" name="Freeform 185"/>
              <p:cNvSpPr>
                <a:spLocks/>
              </p:cNvSpPr>
              <p:nvPr/>
            </p:nvSpPr>
            <p:spPr bwMode="auto">
              <a:xfrm>
                <a:off x="6084168" y="5453267"/>
                <a:ext cx="291609" cy="725920"/>
              </a:xfrm>
              <a:custGeom>
                <a:avLst/>
                <a:gdLst>
                  <a:gd name="T0" fmla="*/ 283 w 283"/>
                  <a:gd name="T1" fmla="*/ 667 h 702"/>
                  <a:gd name="T2" fmla="*/ 242 w 283"/>
                  <a:gd name="T3" fmla="*/ 633 h 702"/>
                  <a:gd name="T4" fmla="*/ 205 w 283"/>
                  <a:gd name="T5" fmla="*/ 594 h 702"/>
                  <a:gd name="T6" fmla="*/ 174 w 283"/>
                  <a:gd name="T7" fmla="*/ 551 h 702"/>
                  <a:gd name="T8" fmla="*/ 147 w 283"/>
                  <a:gd name="T9" fmla="*/ 505 h 702"/>
                  <a:gd name="T10" fmla="*/ 125 w 283"/>
                  <a:gd name="T11" fmla="*/ 456 h 702"/>
                  <a:gd name="T12" fmla="*/ 111 w 283"/>
                  <a:gd name="T13" fmla="*/ 403 h 702"/>
                  <a:gd name="T14" fmla="*/ 102 w 283"/>
                  <a:gd name="T15" fmla="*/ 349 h 702"/>
                  <a:gd name="T16" fmla="*/ 101 w 283"/>
                  <a:gd name="T17" fmla="*/ 292 h 702"/>
                  <a:gd name="T18" fmla="*/ 102 w 283"/>
                  <a:gd name="T19" fmla="*/ 268 h 702"/>
                  <a:gd name="T20" fmla="*/ 108 w 283"/>
                  <a:gd name="T21" fmla="*/ 220 h 702"/>
                  <a:gd name="T22" fmla="*/ 120 w 283"/>
                  <a:gd name="T23" fmla="*/ 174 h 702"/>
                  <a:gd name="T24" fmla="*/ 136 w 283"/>
                  <a:gd name="T25" fmla="*/ 131 h 702"/>
                  <a:gd name="T26" fmla="*/ 146 w 283"/>
                  <a:gd name="T27" fmla="*/ 110 h 702"/>
                  <a:gd name="T28" fmla="*/ 127 w 283"/>
                  <a:gd name="T29" fmla="*/ 87 h 702"/>
                  <a:gd name="T30" fmla="*/ 111 w 283"/>
                  <a:gd name="T31" fmla="*/ 60 h 702"/>
                  <a:gd name="T32" fmla="*/ 101 w 283"/>
                  <a:gd name="T33" fmla="*/ 31 h 702"/>
                  <a:gd name="T34" fmla="*/ 97 w 283"/>
                  <a:gd name="T35" fmla="*/ 0 h 702"/>
                  <a:gd name="T36" fmla="*/ 77 w 283"/>
                  <a:gd name="T37" fmla="*/ 32 h 702"/>
                  <a:gd name="T38" fmla="*/ 43 w 283"/>
                  <a:gd name="T39" fmla="*/ 100 h 702"/>
                  <a:gd name="T40" fmla="*/ 17 w 283"/>
                  <a:gd name="T41" fmla="*/ 174 h 702"/>
                  <a:gd name="T42" fmla="*/ 9 w 283"/>
                  <a:gd name="T43" fmla="*/ 213 h 702"/>
                  <a:gd name="T44" fmla="*/ 3 w 283"/>
                  <a:gd name="T45" fmla="*/ 253 h 702"/>
                  <a:gd name="T46" fmla="*/ 0 w 283"/>
                  <a:gd name="T47" fmla="*/ 294 h 702"/>
                  <a:gd name="T48" fmla="*/ 0 w 283"/>
                  <a:gd name="T49" fmla="*/ 323 h 702"/>
                  <a:gd name="T50" fmla="*/ 4 w 283"/>
                  <a:gd name="T51" fmla="*/ 382 h 702"/>
                  <a:gd name="T52" fmla="*/ 15 w 283"/>
                  <a:gd name="T53" fmla="*/ 439 h 702"/>
                  <a:gd name="T54" fmla="*/ 31 w 283"/>
                  <a:gd name="T55" fmla="*/ 492 h 702"/>
                  <a:gd name="T56" fmla="*/ 51 w 283"/>
                  <a:gd name="T57" fmla="*/ 544 h 702"/>
                  <a:gd name="T58" fmla="*/ 78 w 283"/>
                  <a:gd name="T59" fmla="*/ 593 h 702"/>
                  <a:gd name="T60" fmla="*/ 110 w 283"/>
                  <a:gd name="T61" fmla="*/ 639 h 702"/>
                  <a:gd name="T62" fmla="*/ 145 w 283"/>
                  <a:gd name="T63" fmla="*/ 681 h 702"/>
                  <a:gd name="T64" fmla="*/ 163 w 283"/>
                  <a:gd name="T65" fmla="*/ 702 h 702"/>
                  <a:gd name="T66" fmla="*/ 188 w 283"/>
                  <a:gd name="T67" fmla="*/ 686 h 702"/>
                  <a:gd name="T68" fmla="*/ 216 w 283"/>
                  <a:gd name="T69" fmla="*/ 674 h 702"/>
                  <a:gd name="T70" fmla="*/ 245 w 283"/>
                  <a:gd name="T71" fmla="*/ 668 h 702"/>
                  <a:gd name="T72" fmla="*/ 277 w 283"/>
                  <a:gd name="T73" fmla="*/ 665 h 702"/>
                  <a:gd name="T74" fmla="*/ 283 w 283"/>
                  <a:gd name="T75" fmla="*/ 667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3" h="702">
                    <a:moveTo>
                      <a:pt x="283" y="667"/>
                    </a:moveTo>
                    <a:lnTo>
                      <a:pt x="283" y="667"/>
                    </a:lnTo>
                    <a:lnTo>
                      <a:pt x="261" y="650"/>
                    </a:lnTo>
                    <a:lnTo>
                      <a:pt x="242" y="633"/>
                    </a:lnTo>
                    <a:lnTo>
                      <a:pt x="222" y="613"/>
                    </a:lnTo>
                    <a:lnTo>
                      <a:pt x="205" y="594"/>
                    </a:lnTo>
                    <a:lnTo>
                      <a:pt x="188" y="573"/>
                    </a:lnTo>
                    <a:lnTo>
                      <a:pt x="174" y="551"/>
                    </a:lnTo>
                    <a:lnTo>
                      <a:pt x="159" y="528"/>
                    </a:lnTo>
                    <a:lnTo>
                      <a:pt x="147" y="505"/>
                    </a:lnTo>
                    <a:lnTo>
                      <a:pt x="135" y="480"/>
                    </a:lnTo>
                    <a:lnTo>
                      <a:pt x="125" y="456"/>
                    </a:lnTo>
                    <a:lnTo>
                      <a:pt x="118" y="429"/>
                    </a:lnTo>
                    <a:lnTo>
                      <a:pt x="111" y="403"/>
                    </a:lnTo>
                    <a:lnTo>
                      <a:pt x="106" y="376"/>
                    </a:lnTo>
                    <a:lnTo>
                      <a:pt x="102" y="349"/>
                    </a:lnTo>
                    <a:lnTo>
                      <a:pt x="101" y="320"/>
                    </a:lnTo>
                    <a:lnTo>
                      <a:pt x="101" y="292"/>
                    </a:lnTo>
                    <a:lnTo>
                      <a:pt x="101" y="292"/>
                    </a:lnTo>
                    <a:lnTo>
                      <a:pt x="102" y="268"/>
                    </a:lnTo>
                    <a:lnTo>
                      <a:pt x="105" y="243"/>
                    </a:lnTo>
                    <a:lnTo>
                      <a:pt x="108" y="220"/>
                    </a:lnTo>
                    <a:lnTo>
                      <a:pt x="114" y="197"/>
                    </a:lnTo>
                    <a:lnTo>
                      <a:pt x="120" y="174"/>
                    </a:lnTo>
                    <a:lnTo>
                      <a:pt x="128" y="152"/>
                    </a:lnTo>
                    <a:lnTo>
                      <a:pt x="136" y="131"/>
                    </a:lnTo>
                    <a:lnTo>
                      <a:pt x="146" y="110"/>
                    </a:lnTo>
                    <a:lnTo>
                      <a:pt x="146" y="110"/>
                    </a:lnTo>
                    <a:lnTo>
                      <a:pt x="135" y="99"/>
                    </a:lnTo>
                    <a:lnTo>
                      <a:pt x="127" y="87"/>
                    </a:lnTo>
                    <a:lnTo>
                      <a:pt x="118" y="74"/>
                    </a:lnTo>
                    <a:lnTo>
                      <a:pt x="111" y="60"/>
                    </a:lnTo>
                    <a:lnTo>
                      <a:pt x="106" y="46"/>
                    </a:lnTo>
                    <a:lnTo>
                      <a:pt x="101" y="31"/>
                    </a:lnTo>
                    <a:lnTo>
                      <a:pt x="99" y="15"/>
                    </a:lnTo>
                    <a:lnTo>
                      <a:pt x="97" y="0"/>
                    </a:lnTo>
                    <a:lnTo>
                      <a:pt x="97" y="0"/>
                    </a:lnTo>
                    <a:lnTo>
                      <a:pt x="77" y="32"/>
                    </a:lnTo>
                    <a:lnTo>
                      <a:pt x="59" y="65"/>
                    </a:lnTo>
                    <a:lnTo>
                      <a:pt x="43" y="100"/>
                    </a:lnTo>
                    <a:lnTo>
                      <a:pt x="28" y="137"/>
                    </a:lnTo>
                    <a:lnTo>
                      <a:pt x="17" y="174"/>
                    </a:lnTo>
                    <a:lnTo>
                      <a:pt x="12" y="194"/>
                    </a:lnTo>
                    <a:lnTo>
                      <a:pt x="9" y="213"/>
                    </a:lnTo>
                    <a:lnTo>
                      <a:pt x="5" y="234"/>
                    </a:lnTo>
                    <a:lnTo>
                      <a:pt x="3" y="253"/>
                    </a:lnTo>
                    <a:lnTo>
                      <a:pt x="2" y="274"/>
                    </a:lnTo>
                    <a:lnTo>
                      <a:pt x="0" y="294"/>
                    </a:lnTo>
                    <a:lnTo>
                      <a:pt x="0" y="294"/>
                    </a:lnTo>
                    <a:lnTo>
                      <a:pt x="0" y="323"/>
                    </a:lnTo>
                    <a:lnTo>
                      <a:pt x="2" y="353"/>
                    </a:lnTo>
                    <a:lnTo>
                      <a:pt x="4" y="382"/>
                    </a:lnTo>
                    <a:lnTo>
                      <a:pt x="9" y="411"/>
                    </a:lnTo>
                    <a:lnTo>
                      <a:pt x="15" y="439"/>
                    </a:lnTo>
                    <a:lnTo>
                      <a:pt x="22" y="465"/>
                    </a:lnTo>
                    <a:lnTo>
                      <a:pt x="31" y="492"/>
                    </a:lnTo>
                    <a:lnTo>
                      <a:pt x="40" y="519"/>
                    </a:lnTo>
                    <a:lnTo>
                      <a:pt x="51" y="544"/>
                    </a:lnTo>
                    <a:lnTo>
                      <a:pt x="65" y="570"/>
                    </a:lnTo>
                    <a:lnTo>
                      <a:pt x="78" y="593"/>
                    </a:lnTo>
                    <a:lnTo>
                      <a:pt x="93" y="617"/>
                    </a:lnTo>
                    <a:lnTo>
                      <a:pt x="110" y="639"/>
                    </a:lnTo>
                    <a:lnTo>
                      <a:pt x="127" y="661"/>
                    </a:lnTo>
                    <a:lnTo>
                      <a:pt x="145" y="681"/>
                    </a:lnTo>
                    <a:lnTo>
                      <a:pt x="163" y="702"/>
                    </a:lnTo>
                    <a:lnTo>
                      <a:pt x="163" y="702"/>
                    </a:lnTo>
                    <a:lnTo>
                      <a:pt x="176" y="693"/>
                    </a:lnTo>
                    <a:lnTo>
                      <a:pt x="188" y="686"/>
                    </a:lnTo>
                    <a:lnTo>
                      <a:pt x="202" y="680"/>
                    </a:lnTo>
                    <a:lnTo>
                      <a:pt x="216" y="674"/>
                    </a:lnTo>
                    <a:lnTo>
                      <a:pt x="231" y="670"/>
                    </a:lnTo>
                    <a:lnTo>
                      <a:pt x="245" y="668"/>
                    </a:lnTo>
                    <a:lnTo>
                      <a:pt x="261" y="667"/>
                    </a:lnTo>
                    <a:lnTo>
                      <a:pt x="277" y="665"/>
                    </a:lnTo>
                    <a:lnTo>
                      <a:pt x="277" y="665"/>
                    </a:lnTo>
                    <a:lnTo>
                      <a:pt x="283" y="667"/>
                    </a:lnTo>
                    <a:lnTo>
                      <a:pt x="283" y="667"/>
                    </a:lnTo>
                    <a:close/>
                  </a:path>
                </a:pathLst>
              </a:custGeom>
              <a:solidFill>
                <a:srgbClr val="008DD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1" name="Freeform 186"/>
              <p:cNvSpPr>
                <a:spLocks noEditPoints="1"/>
              </p:cNvSpPr>
              <p:nvPr/>
            </p:nvSpPr>
            <p:spPr bwMode="auto">
              <a:xfrm>
                <a:off x="7027243" y="4342673"/>
                <a:ext cx="810714" cy="390880"/>
              </a:xfrm>
              <a:custGeom>
                <a:avLst/>
                <a:gdLst>
                  <a:gd name="T0" fmla="*/ 0 w 783"/>
                  <a:gd name="T1" fmla="*/ 275 h 377"/>
                  <a:gd name="T2" fmla="*/ 0 w 783"/>
                  <a:gd name="T3" fmla="*/ 277 h 377"/>
                  <a:gd name="T4" fmla="*/ 31 w 783"/>
                  <a:gd name="T5" fmla="*/ 325 h 377"/>
                  <a:gd name="T6" fmla="*/ 57 w 783"/>
                  <a:gd name="T7" fmla="*/ 377 h 377"/>
                  <a:gd name="T8" fmla="*/ 58 w 783"/>
                  <a:gd name="T9" fmla="*/ 376 h 377"/>
                  <a:gd name="T10" fmla="*/ 46 w 783"/>
                  <a:gd name="T11" fmla="*/ 349 h 377"/>
                  <a:gd name="T12" fmla="*/ 17 w 783"/>
                  <a:gd name="T13" fmla="*/ 300 h 377"/>
                  <a:gd name="T14" fmla="*/ 476 w 783"/>
                  <a:gd name="T15" fmla="*/ 0 h 377"/>
                  <a:gd name="T16" fmla="*/ 445 w 783"/>
                  <a:gd name="T17" fmla="*/ 1 h 377"/>
                  <a:gd name="T18" fmla="*/ 384 w 783"/>
                  <a:gd name="T19" fmla="*/ 7 h 377"/>
                  <a:gd name="T20" fmla="*/ 325 w 783"/>
                  <a:gd name="T21" fmla="*/ 21 h 377"/>
                  <a:gd name="T22" fmla="*/ 269 w 783"/>
                  <a:gd name="T23" fmla="*/ 40 h 377"/>
                  <a:gd name="T24" fmla="*/ 216 w 783"/>
                  <a:gd name="T25" fmla="*/ 65 h 377"/>
                  <a:gd name="T26" fmla="*/ 165 w 783"/>
                  <a:gd name="T27" fmla="*/ 96 h 377"/>
                  <a:gd name="T28" fmla="*/ 119 w 783"/>
                  <a:gd name="T29" fmla="*/ 132 h 377"/>
                  <a:gd name="T30" fmla="*/ 77 w 783"/>
                  <a:gd name="T31" fmla="*/ 172 h 377"/>
                  <a:gd name="T32" fmla="*/ 58 w 783"/>
                  <a:gd name="T33" fmla="*/ 194 h 377"/>
                  <a:gd name="T34" fmla="*/ 88 w 783"/>
                  <a:gd name="T35" fmla="*/ 233 h 377"/>
                  <a:gd name="T36" fmla="*/ 115 w 783"/>
                  <a:gd name="T37" fmla="*/ 275 h 377"/>
                  <a:gd name="T38" fmla="*/ 131 w 783"/>
                  <a:gd name="T39" fmla="*/ 256 h 377"/>
                  <a:gd name="T40" fmla="*/ 166 w 783"/>
                  <a:gd name="T41" fmla="*/ 218 h 377"/>
                  <a:gd name="T42" fmla="*/ 206 w 783"/>
                  <a:gd name="T43" fmla="*/ 186 h 377"/>
                  <a:gd name="T44" fmla="*/ 248 w 783"/>
                  <a:gd name="T45" fmla="*/ 158 h 377"/>
                  <a:gd name="T46" fmla="*/ 295 w 783"/>
                  <a:gd name="T47" fmla="*/ 133 h 377"/>
                  <a:gd name="T48" fmla="*/ 343 w 783"/>
                  <a:gd name="T49" fmla="*/ 115 h 377"/>
                  <a:gd name="T50" fmla="*/ 395 w 783"/>
                  <a:gd name="T51" fmla="*/ 103 h 377"/>
                  <a:gd name="T52" fmla="*/ 449 w 783"/>
                  <a:gd name="T53" fmla="*/ 97 h 377"/>
                  <a:gd name="T54" fmla="*/ 476 w 783"/>
                  <a:gd name="T55" fmla="*/ 96 h 377"/>
                  <a:gd name="T56" fmla="*/ 530 w 783"/>
                  <a:gd name="T57" fmla="*/ 99 h 377"/>
                  <a:gd name="T58" fmla="*/ 581 w 783"/>
                  <a:gd name="T59" fmla="*/ 108 h 377"/>
                  <a:gd name="T60" fmla="*/ 630 w 783"/>
                  <a:gd name="T61" fmla="*/ 122 h 377"/>
                  <a:gd name="T62" fmla="*/ 677 w 783"/>
                  <a:gd name="T63" fmla="*/ 143 h 377"/>
                  <a:gd name="T64" fmla="*/ 688 w 783"/>
                  <a:gd name="T65" fmla="*/ 133 h 377"/>
                  <a:gd name="T66" fmla="*/ 712 w 783"/>
                  <a:gd name="T67" fmla="*/ 116 h 377"/>
                  <a:gd name="T68" fmla="*/ 738 w 783"/>
                  <a:gd name="T69" fmla="*/ 103 h 377"/>
                  <a:gd name="T70" fmla="*/ 768 w 783"/>
                  <a:gd name="T71" fmla="*/ 96 h 377"/>
                  <a:gd name="T72" fmla="*/ 783 w 783"/>
                  <a:gd name="T73" fmla="*/ 93 h 377"/>
                  <a:gd name="T74" fmla="*/ 732 w 783"/>
                  <a:gd name="T75" fmla="*/ 63 h 377"/>
                  <a:gd name="T76" fmla="*/ 696 w 783"/>
                  <a:gd name="T77" fmla="*/ 46 h 377"/>
                  <a:gd name="T78" fmla="*/ 658 w 783"/>
                  <a:gd name="T79" fmla="*/ 32 h 377"/>
                  <a:gd name="T80" fmla="*/ 620 w 783"/>
                  <a:gd name="T81" fmla="*/ 19 h 377"/>
                  <a:gd name="T82" fmla="*/ 580 w 783"/>
                  <a:gd name="T83" fmla="*/ 10 h 377"/>
                  <a:gd name="T84" fmla="*/ 540 w 783"/>
                  <a:gd name="T85" fmla="*/ 4 h 377"/>
                  <a:gd name="T86" fmla="*/ 497 w 783"/>
                  <a:gd name="T87" fmla="*/ 0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3" h="377">
                    <a:moveTo>
                      <a:pt x="0" y="275"/>
                    </a:moveTo>
                    <a:lnTo>
                      <a:pt x="0" y="27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17" y="300"/>
                    </a:lnTo>
                    <a:lnTo>
                      <a:pt x="31" y="325"/>
                    </a:lnTo>
                    <a:lnTo>
                      <a:pt x="45" y="351"/>
                    </a:lnTo>
                    <a:lnTo>
                      <a:pt x="57" y="377"/>
                    </a:lnTo>
                    <a:lnTo>
                      <a:pt x="57" y="377"/>
                    </a:lnTo>
                    <a:lnTo>
                      <a:pt x="58" y="376"/>
                    </a:lnTo>
                    <a:lnTo>
                      <a:pt x="58" y="376"/>
                    </a:lnTo>
                    <a:lnTo>
                      <a:pt x="46" y="349"/>
                    </a:lnTo>
                    <a:lnTo>
                      <a:pt x="31" y="324"/>
                    </a:lnTo>
                    <a:lnTo>
                      <a:pt x="17" y="300"/>
                    </a:lnTo>
                    <a:lnTo>
                      <a:pt x="0" y="275"/>
                    </a:lnTo>
                    <a:close/>
                    <a:moveTo>
                      <a:pt x="476" y="0"/>
                    </a:moveTo>
                    <a:lnTo>
                      <a:pt x="476" y="0"/>
                    </a:lnTo>
                    <a:lnTo>
                      <a:pt x="445" y="1"/>
                    </a:lnTo>
                    <a:lnTo>
                      <a:pt x="413" y="4"/>
                    </a:lnTo>
                    <a:lnTo>
                      <a:pt x="384" y="7"/>
                    </a:lnTo>
                    <a:lnTo>
                      <a:pt x="354" y="13"/>
                    </a:lnTo>
                    <a:lnTo>
                      <a:pt x="325" y="21"/>
                    </a:lnTo>
                    <a:lnTo>
                      <a:pt x="297" y="30"/>
                    </a:lnTo>
                    <a:lnTo>
                      <a:pt x="269" y="40"/>
                    </a:lnTo>
                    <a:lnTo>
                      <a:pt x="241" y="52"/>
                    </a:lnTo>
                    <a:lnTo>
                      <a:pt x="216" y="65"/>
                    </a:lnTo>
                    <a:lnTo>
                      <a:pt x="190" y="80"/>
                    </a:lnTo>
                    <a:lnTo>
                      <a:pt x="165" y="96"/>
                    </a:lnTo>
                    <a:lnTo>
                      <a:pt x="142" y="114"/>
                    </a:lnTo>
                    <a:lnTo>
                      <a:pt x="119" y="132"/>
                    </a:lnTo>
                    <a:lnTo>
                      <a:pt x="98" y="152"/>
                    </a:lnTo>
                    <a:lnTo>
                      <a:pt x="77" y="172"/>
                    </a:lnTo>
                    <a:lnTo>
                      <a:pt x="58" y="194"/>
                    </a:lnTo>
                    <a:lnTo>
                      <a:pt x="58" y="194"/>
                    </a:lnTo>
                    <a:lnTo>
                      <a:pt x="74" y="213"/>
                    </a:lnTo>
                    <a:lnTo>
                      <a:pt x="88" y="233"/>
                    </a:lnTo>
                    <a:lnTo>
                      <a:pt x="102" y="255"/>
                    </a:lnTo>
                    <a:lnTo>
                      <a:pt x="115" y="275"/>
                    </a:lnTo>
                    <a:lnTo>
                      <a:pt x="115" y="275"/>
                    </a:lnTo>
                    <a:lnTo>
                      <a:pt x="131" y="256"/>
                    </a:lnTo>
                    <a:lnTo>
                      <a:pt x="148" y="237"/>
                    </a:lnTo>
                    <a:lnTo>
                      <a:pt x="166" y="218"/>
                    </a:lnTo>
                    <a:lnTo>
                      <a:pt x="185" y="201"/>
                    </a:lnTo>
                    <a:lnTo>
                      <a:pt x="206" y="186"/>
                    </a:lnTo>
                    <a:lnTo>
                      <a:pt x="227" y="171"/>
                    </a:lnTo>
                    <a:lnTo>
                      <a:pt x="248" y="158"/>
                    </a:lnTo>
                    <a:lnTo>
                      <a:pt x="271" y="144"/>
                    </a:lnTo>
                    <a:lnTo>
                      <a:pt x="295" y="133"/>
                    </a:lnTo>
                    <a:lnTo>
                      <a:pt x="319" y="124"/>
                    </a:lnTo>
                    <a:lnTo>
                      <a:pt x="343" y="115"/>
                    </a:lnTo>
                    <a:lnTo>
                      <a:pt x="368" y="109"/>
                    </a:lnTo>
                    <a:lnTo>
                      <a:pt x="395" y="103"/>
                    </a:lnTo>
                    <a:lnTo>
                      <a:pt x="422" y="99"/>
                    </a:lnTo>
                    <a:lnTo>
                      <a:pt x="449" y="97"/>
                    </a:lnTo>
                    <a:lnTo>
                      <a:pt x="476" y="96"/>
                    </a:lnTo>
                    <a:lnTo>
                      <a:pt x="476" y="96"/>
                    </a:lnTo>
                    <a:lnTo>
                      <a:pt x="503" y="97"/>
                    </a:lnTo>
                    <a:lnTo>
                      <a:pt x="530" y="99"/>
                    </a:lnTo>
                    <a:lnTo>
                      <a:pt x="555" y="103"/>
                    </a:lnTo>
                    <a:lnTo>
                      <a:pt x="581" y="108"/>
                    </a:lnTo>
                    <a:lnTo>
                      <a:pt x="606" y="115"/>
                    </a:lnTo>
                    <a:lnTo>
                      <a:pt x="630" y="122"/>
                    </a:lnTo>
                    <a:lnTo>
                      <a:pt x="654" y="132"/>
                    </a:lnTo>
                    <a:lnTo>
                      <a:pt x="677" y="143"/>
                    </a:lnTo>
                    <a:lnTo>
                      <a:pt x="677" y="143"/>
                    </a:lnTo>
                    <a:lnTo>
                      <a:pt x="688" y="133"/>
                    </a:lnTo>
                    <a:lnTo>
                      <a:pt x="700" y="124"/>
                    </a:lnTo>
                    <a:lnTo>
                      <a:pt x="712" y="116"/>
                    </a:lnTo>
                    <a:lnTo>
                      <a:pt x="725" y="109"/>
                    </a:lnTo>
                    <a:lnTo>
                      <a:pt x="738" y="103"/>
                    </a:lnTo>
                    <a:lnTo>
                      <a:pt x="753" y="99"/>
                    </a:lnTo>
                    <a:lnTo>
                      <a:pt x="768" y="96"/>
                    </a:lnTo>
                    <a:lnTo>
                      <a:pt x="783" y="93"/>
                    </a:lnTo>
                    <a:lnTo>
                      <a:pt x="783" y="93"/>
                    </a:lnTo>
                    <a:lnTo>
                      <a:pt x="749" y="73"/>
                    </a:lnTo>
                    <a:lnTo>
                      <a:pt x="732" y="63"/>
                    </a:lnTo>
                    <a:lnTo>
                      <a:pt x="714" y="55"/>
                    </a:lnTo>
                    <a:lnTo>
                      <a:pt x="696" y="46"/>
                    </a:lnTo>
                    <a:lnTo>
                      <a:pt x="678" y="38"/>
                    </a:lnTo>
                    <a:lnTo>
                      <a:pt x="658" y="32"/>
                    </a:lnTo>
                    <a:lnTo>
                      <a:pt x="639" y="24"/>
                    </a:lnTo>
                    <a:lnTo>
                      <a:pt x="620" y="19"/>
                    </a:lnTo>
                    <a:lnTo>
                      <a:pt x="600" y="15"/>
                    </a:lnTo>
                    <a:lnTo>
                      <a:pt x="580" y="10"/>
                    </a:lnTo>
                    <a:lnTo>
                      <a:pt x="560" y="6"/>
                    </a:lnTo>
                    <a:lnTo>
                      <a:pt x="540" y="4"/>
                    </a:lnTo>
                    <a:lnTo>
                      <a:pt x="518" y="1"/>
                    </a:lnTo>
                    <a:lnTo>
                      <a:pt x="497" y="0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2" name="Freeform 187"/>
              <p:cNvSpPr>
                <a:spLocks/>
              </p:cNvSpPr>
              <p:nvPr/>
            </p:nvSpPr>
            <p:spPr bwMode="auto">
              <a:xfrm>
                <a:off x="7027243" y="4628077"/>
                <a:ext cx="59977" cy="105476"/>
              </a:xfrm>
              <a:custGeom>
                <a:avLst/>
                <a:gdLst>
                  <a:gd name="T0" fmla="*/ 0 w 58"/>
                  <a:gd name="T1" fmla="*/ 0 h 102"/>
                  <a:gd name="T2" fmla="*/ 0 w 58"/>
                  <a:gd name="T3" fmla="*/ 0 h 102"/>
                  <a:gd name="T4" fmla="*/ 0 w 58"/>
                  <a:gd name="T5" fmla="*/ 2 h 102"/>
                  <a:gd name="T6" fmla="*/ 0 w 58"/>
                  <a:gd name="T7" fmla="*/ 2 h 102"/>
                  <a:gd name="T8" fmla="*/ 17 w 58"/>
                  <a:gd name="T9" fmla="*/ 25 h 102"/>
                  <a:gd name="T10" fmla="*/ 31 w 58"/>
                  <a:gd name="T11" fmla="*/ 50 h 102"/>
                  <a:gd name="T12" fmla="*/ 45 w 58"/>
                  <a:gd name="T13" fmla="*/ 76 h 102"/>
                  <a:gd name="T14" fmla="*/ 57 w 58"/>
                  <a:gd name="T15" fmla="*/ 102 h 102"/>
                  <a:gd name="T16" fmla="*/ 57 w 58"/>
                  <a:gd name="T17" fmla="*/ 102 h 102"/>
                  <a:gd name="T18" fmla="*/ 58 w 58"/>
                  <a:gd name="T19" fmla="*/ 101 h 102"/>
                  <a:gd name="T20" fmla="*/ 58 w 58"/>
                  <a:gd name="T21" fmla="*/ 101 h 102"/>
                  <a:gd name="T22" fmla="*/ 46 w 58"/>
                  <a:gd name="T23" fmla="*/ 74 h 102"/>
                  <a:gd name="T24" fmla="*/ 31 w 58"/>
                  <a:gd name="T25" fmla="*/ 49 h 102"/>
                  <a:gd name="T26" fmla="*/ 17 w 58"/>
                  <a:gd name="T27" fmla="*/ 25 h 102"/>
                  <a:gd name="T28" fmla="*/ 0 w 58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" h="10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7" y="25"/>
                    </a:lnTo>
                    <a:lnTo>
                      <a:pt x="31" y="50"/>
                    </a:lnTo>
                    <a:lnTo>
                      <a:pt x="45" y="76"/>
                    </a:lnTo>
                    <a:lnTo>
                      <a:pt x="57" y="102"/>
                    </a:lnTo>
                    <a:lnTo>
                      <a:pt x="57" y="102"/>
                    </a:lnTo>
                    <a:lnTo>
                      <a:pt x="58" y="101"/>
                    </a:lnTo>
                    <a:lnTo>
                      <a:pt x="58" y="101"/>
                    </a:lnTo>
                    <a:lnTo>
                      <a:pt x="46" y="74"/>
                    </a:lnTo>
                    <a:lnTo>
                      <a:pt x="31" y="49"/>
                    </a:lnTo>
                    <a:lnTo>
                      <a:pt x="17" y="25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3" name="Freeform 188"/>
              <p:cNvSpPr>
                <a:spLocks/>
              </p:cNvSpPr>
              <p:nvPr/>
            </p:nvSpPr>
            <p:spPr bwMode="auto">
              <a:xfrm>
                <a:off x="7087220" y="4342673"/>
                <a:ext cx="750738" cy="285404"/>
              </a:xfrm>
              <a:custGeom>
                <a:avLst/>
                <a:gdLst>
                  <a:gd name="T0" fmla="*/ 418 w 725"/>
                  <a:gd name="T1" fmla="*/ 0 h 275"/>
                  <a:gd name="T2" fmla="*/ 355 w 725"/>
                  <a:gd name="T3" fmla="*/ 4 h 275"/>
                  <a:gd name="T4" fmla="*/ 296 w 725"/>
                  <a:gd name="T5" fmla="*/ 13 h 275"/>
                  <a:gd name="T6" fmla="*/ 239 w 725"/>
                  <a:gd name="T7" fmla="*/ 30 h 275"/>
                  <a:gd name="T8" fmla="*/ 183 w 725"/>
                  <a:gd name="T9" fmla="*/ 52 h 275"/>
                  <a:gd name="T10" fmla="*/ 132 w 725"/>
                  <a:gd name="T11" fmla="*/ 80 h 275"/>
                  <a:gd name="T12" fmla="*/ 84 w 725"/>
                  <a:gd name="T13" fmla="*/ 114 h 275"/>
                  <a:gd name="T14" fmla="*/ 40 w 725"/>
                  <a:gd name="T15" fmla="*/ 152 h 275"/>
                  <a:gd name="T16" fmla="*/ 0 w 725"/>
                  <a:gd name="T17" fmla="*/ 194 h 275"/>
                  <a:gd name="T18" fmla="*/ 16 w 725"/>
                  <a:gd name="T19" fmla="*/ 213 h 275"/>
                  <a:gd name="T20" fmla="*/ 44 w 725"/>
                  <a:gd name="T21" fmla="*/ 255 h 275"/>
                  <a:gd name="T22" fmla="*/ 57 w 725"/>
                  <a:gd name="T23" fmla="*/ 275 h 275"/>
                  <a:gd name="T24" fmla="*/ 90 w 725"/>
                  <a:gd name="T25" fmla="*/ 237 h 275"/>
                  <a:gd name="T26" fmla="*/ 127 w 725"/>
                  <a:gd name="T27" fmla="*/ 201 h 275"/>
                  <a:gd name="T28" fmla="*/ 169 w 725"/>
                  <a:gd name="T29" fmla="*/ 171 h 275"/>
                  <a:gd name="T30" fmla="*/ 213 w 725"/>
                  <a:gd name="T31" fmla="*/ 144 h 275"/>
                  <a:gd name="T32" fmla="*/ 261 w 725"/>
                  <a:gd name="T33" fmla="*/ 124 h 275"/>
                  <a:gd name="T34" fmla="*/ 310 w 725"/>
                  <a:gd name="T35" fmla="*/ 109 h 275"/>
                  <a:gd name="T36" fmla="*/ 364 w 725"/>
                  <a:gd name="T37" fmla="*/ 99 h 275"/>
                  <a:gd name="T38" fmla="*/ 418 w 725"/>
                  <a:gd name="T39" fmla="*/ 96 h 275"/>
                  <a:gd name="T40" fmla="*/ 445 w 725"/>
                  <a:gd name="T41" fmla="*/ 97 h 275"/>
                  <a:gd name="T42" fmla="*/ 497 w 725"/>
                  <a:gd name="T43" fmla="*/ 103 h 275"/>
                  <a:gd name="T44" fmla="*/ 548 w 725"/>
                  <a:gd name="T45" fmla="*/ 115 h 275"/>
                  <a:gd name="T46" fmla="*/ 596 w 725"/>
                  <a:gd name="T47" fmla="*/ 132 h 275"/>
                  <a:gd name="T48" fmla="*/ 619 w 725"/>
                  <a:gd name="T49" fmla="*/ 143 h 275"/>
                  <a:gd name="T50" fmla="*/ 642 w 725"/>
                  <a:gd name="T51" fmla="*/ 124 h 275"/>
                  <a:gd name="T52" fmla="*/ 667 w 725"/>
                  <a:gd name="T53" fmla="*/ 109 h 275"/>
                  <a:gd name="T54" fmla="*/ 695 w 725"/>
                  <a:gd name="T55" fmla="*/ 99 h 275"/>
                  <a:gd name="T56" fmla="*/ 725 w 725"/>
                  <a:gd name="T57" fmla="*/ 93 h 275"/>
                  <a:gd name="T58" fmla="*/ 691 w 725"/>
                  <a:gd name="T59" fmla="*/ 73 h 275"/>
                  <a:gd name="T60" fmla="*/ 656 w 725"/>
                  <a:gd name="T61" fmla="*/ 55 h 275"/>
                  <a:gd name="T62" fmla="*/ 620 w 725"/>
                  <a:gd name="T63" fmla="*/ 38 h 275"/>
                  <a:gd name="T64" fmla="*/ 581 w 725"/>
                  <a:gd name="T65" fmla="*/ 24 h 275"/>
                  <a:gd name="T66" fmla="*/ 542 w 725"/>
                  <a:gd name="T67" fmla="*/ 15 h 275"/>
                  <a:gd name="T68" fmla="*/ 502 w 725"/>
                  <a:gd name="T69" fmla="*/ 6 h 275"/>
                  <a:gd name="T70" fmla="*/ 460 w 725"/>
                  <a:gd name="T71" fmla="*/ 1 h 275"/>
                  <a:gd name="T72" fmla="*/ 418 w 725"/>
                  <a:gd name="T7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5" h="275">
                    <a:moveTo>
                      <a:pt x="418" y="0"/>
                    </a:moveTo>
                    <a:lnTo>
                      <a:pt x="418" y="0"/>
                    </a:lnTo>
                    <a:lnTo>
                      <a:pt x="387" y="1"/>
                    </a:lnTo>
                    <a:lnTo>
                      <a:pt x="355" y="4"/>
                    </a:lnTo>
                    <a:lnTo>
                      <a:pt x="326" y="7"/>
                    </a:lnTo>
                    <a:lnTo>
                      <a:pt x="296" y="13"/>
                    </a:lnTo>
                    <a:lnTo>
                      <a:pt x="267" y="21"/>
                    </a:lnTo>
                    <a:lnTo>
                      <a:pt x="239" y="30"/>
                    </a:lnTo>
                    <a:lnTo>
                      <a:pt x="211" y="40"/>
                    </a:lnTo>
                    <a:lnTo>
                      <a:pt x="183" y="52"/>
                    </a:lnTo>
                    <a:lnTo>
                      <a:pt x="158" y="65"/>
                    </a:lnTo>
                    <a:lnTo>
                      <a:pt x="132" y="80"/>
                    </a:lnTo>
                    <a:lnTo>
                      <a:pt x="107" y="96"/>
                    </a:lnTo>
                    <a:lnTo>
                      <a:pt x="84" y="114"/>
                    </a:lnTo>
                    <a:lnTo>
                      <a:pt x="61" y="132"/>
                    </a:lnTo>
                    <a:lnTo>
                      <a:pt x="40" y="152"/>
                    </a:lnTo>
                    <a:lnTo>
                      <a:pt x="19" y="172"/>
                    </a:lnTo>
                    <a:lnTo>
                      <a:pt x="0" y="194"/>
                    </a:lnTo>
                    <a:lnTo>
                      <a:pt x="0" y="194"/>
                    </a:lnTo>
                    <a:lnTo>
                      <a:pt x="16" y="213"/>
                    </a:lnTo>
                    <a:lnTo>
                      <a:pt x="30" y="233"/>
                    </a:lnTo>
                    <a:lnTo>
                      <a:pt x="44" y="255"/>
                    </a:lnTo>
                    <a:lnTo>
                      <a:pt x="57" y="275"/>
                    </a:lnTo>
                    <a:lnTo>
                      <a:pt x="57" y="275"/>
                    </a:lnTo>
                    <a:lnTo>
                      <a:pt x="73" y="256"/>
                    </a:lnTo>
                    <a:lnTo>
                      <a:pt x="90" y="237"/>
                    </a:lnTo>
                    <a:lnTo>
                      <a:pt x="108" y="218"/>
                    </a:lnTo>
                    <a:lnTo>
                      <a:pt x="127" y="201"/>
                    </a:lnTo>
                    <a:lnTo>
                      <a:pt x="148" y="186"/>
                    </a:lnTo>
                    <a:lnTo>
                      <a:pt x="169" y="171"/>
                    </a:lnTo>
                    <a:lnTo>
                      <a:pt x="190" y="158"/>
                    </a:lnTo>
                    <a:lnTo>
                      <a:pt x="213" y="144"/>
                    </a:lnTo>
                    <a:lnTo>
                      <a:pt x="237" y="133"/>
                    </a:lnTo>
                    <a:lnTo>
                      <a:pt x="261" y="124"/>
                    </a:lnTo>
                    <a:lnTo>
                      <a:pt x="285" y="115"/>
                    </a:lnTo>
                    <a:lnTo>
                      <a:pt x="310" y="109"/>
                    </a:lnTo>
                    <a:lnTo>
                      <a:pt x="337" y="103"/>
                    </a:lnTo>
                    <a:lnTo>
                      <a:pt x="364" y="99"/>
                    </a:lnTo>
                    <a:lnTo>
                      <a:pt x="391" y="97"/>
                    </a:lnTo>
                    <a:lnTo>
                      <a:pt x="418" y="96"/>
                    </a:lnTo>
                    <a:lnTo>
                      <a:pt x="418" y="96"/>
                    </a:lnTo>
                    <a:lnTo>
                      <a:pt x="445" y="97"/>
                    </a:lnTo>
                    <a:lnTo>
                      <a:pt x="472" y="99"/>
                    </a:lnTo>
                    <a:lnTo>
                      <a:pt x="497" y="103"/>
                    </a:lnTo>
                    <a:lnTo>
                      <a:pt x="523" y="108"/>
                    </a:lnTo>
                    <a:lnTo>
                      <a:pt x="548" y="115"/>
                    </a:lnTo>
                    <a:lnTo>
                      <a:pt x="572" y="122"/>
                    </a:lnTo>
                    <a:lnTo>
                      <a:pt x="596" y="132"/>
                    </a:lnTo>
                    <a:lnTo>
                      <a:pt x="619" y="143"/>
                    </a:lnTo>
                    <a:lnTo>
                      <a:pt x="619" y="143"/>
                    </a:lnTo>
                    <a:lnTo>
                      <a:pt x="630" y="133"/>
                    </a:lnTo>
                    <a:lnTo>
                      <a:pt x="642" y="124"/>
                    </a:lnTo>
                    <a:lnTo>
                      <a:pt x="654" y="116"/>
                    </a:lnTo>
                    <a:lnTo>
                      <a:pt x="667" y="109"/>
                    </a:lnTo>
                    <a:lnTo>
                      <a:pt x="680" y="103"/>
                    </a:lnTo>
                    <a:lnTo>
                      <a:pt x="695" y="99"/>
                    </a:lnTo>
                    <a:lnTo>
                      <a:pt x="710" y="96"/>
                    </a:lnTo>
                    <a:lnTo>
                      <a:pt x="725" y="93"/>
                    </a:lnTo>
                    <a:lnTo>
                      <a:pt x="725" y="93"/>
                    </a:lnTo>
                    <a:lnTo>
                      <a:pt x="691" y="73"/>
                    </a:lnTo>
                    <a:lnTo>
                      <a:pt x="674" y="63"/>
                    </a:lnTo>
                    <a:lnTo>
                      <a:pt x="656" y="55"/>
                    </a:lnTo>
                    <a:lnTo>
                      <a:pt x="638" y="46"/>
                    </a:lnTo>
                    <a:lnTo>
                      <a:pt x="620" y="38"/>
                    </a:lnTo>
                    <a:lnTo>
                      <a:pt x="600" y="32"/>
                    </a:lnTo>
                    <a:lnTo>
                      <a:pt x="581" y="24"/>
                    </a:lnTo>
                    <a:lnTo>
                      <a:pt x="562" y="19"/>
                    </a:lnTo>
                    <a:lnTo>
                      <a:pt x="542" y="15"/>
                    </a:lnTo>
                    <a:lnTo>
                      <a:pt x="522" y="10"/>
                    </a:lnTo>
                    <a:lnTo>
                      <a:pt x="502" y="6"/>
                    </a:lnTo>
                    <a:lnTo>
                      <a:pt x="482" y="4"/>
                    </a:lnTo>
                    <a:lnTo>
                      <a:pt x="460" y="1"/>
                    </a:lnTo>
                    <a:lnTo>
                      <a:pt x="439" y="0"/>
                    </a:lnTo>
                    <a:lnTo>
                      <a:pt x="41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4" name="Freeform 189"/>
              <p:cNvSpPr>
                <a:spLocks noEditPoints="1"/>
              </p:cNvSpPr>
              <p:nvPr/>
            </p:nvSpPr>
            <p:spPr bwMode="auto">
              <a:xfrm>
                <a:off x="6336482" y="4342673"/>
                <a:ext cx="810714" cy="390880"/>
              </a:xfrm>
              <a:custGeom>
                <a:avLst/>
                <a:gdLst>
                  <a:gd name="T0" fmla="*/ 784 w 784"/>
                  <a:gd name="T1" fmla="*/ 275 h 377"/>
                  <a:gd name="T2" fmla="*/ 752 w 784"/>
                  <a:gd name="T3" fmla="*/ 324 h 377"/>
                  <a:gd name="T4" fmla="*/ 727 w 784"/>
                  <a:gd name="T5" fmla="*/ 376 h 377"/>
                  <a:gd name="T6" fmla="*/ 727 w 784"/>
                  <a:gd name="T7" fmla="*/ 377 h 377"/>
                  <a:gd name="T8" fmla="*/ 739 w 784"/>
                  <a:gd name="T9" fmla="*/ 351 h 377"/>
                  <a:gd name="T10" fmla="*/ 767 w 784"/>
                  <a:gd name="T11" fmla="*/ 300 h 377"/>
                  <a:gd name="T12" fmla="*/ 784 w 784"/>
                  <a:gd name="T13" fmla="*/ 277 h 377"/>
                  <a:gd name="T14" fmla="*/ 308 w 784"/>
                  <a:gd name="T15" fmla="*/ 0 h 377"/>
                  <a:gd name="T16" fmla="*/ 287 w 784"/>
                  <a:gd name="T17" fmla="*/ 0 h 377"/>
                  <a:gd name="T18" fmla="*/ 245 w 784"/>
                  <a:gd name="T19" fmla="*/ 4 h 377"/>
                  <a:gd name="T20" fmla="*/ 204 w 784"/>
                  <a:gd name="T21" fmla="*/ 10 h 377"/>
                  <a:gd name="T22" fmla="*/ 164 w 784"/>
                  <a:gd name="T23" fmla="*/ 19 h 377"/>
                  <a:gd name="T24" fmla="*/ 125 w 784"/>
                  <a:gd name="T25" fmla="*/ 32 h 377"/>
                  <a:gd name="T26" fmla="*/ 88 w 784"/>
                  <a:gd name="T27" fmla="*/ 46 h 377"/>
                  <a:gd name="T28" fmla="*/ 53 w 784"/>
                  <a:gd name="T29" fmla="*/ 63 h 377"/>
                  <a:gd name="T30" fmla="*/ 0 w 784"/>
                  <a:gd name="T31" fmla="*/ 93 h 377"/>
                  <a:gd name="T32" fmla="*/ 16 w 784"/>
                  <a:gd name="T33" fmla="*/ 96 h 377"/>
                  <a:gd name="T34" fmla="*/ 45 w 784"/>
                  <a:gd name="T35" fmla="*/ 103 h 377"/>
                  <a:gd name="T36" fmla="*/ 72 w 784"/>
                  <a:gd name="T37" fmla="*/ 116 h 377"/>
                  <a:gd name="T38" fmla="*/ 96 w 784"/>
                  <a:gd name="T39" fmla="*/ 133 h 377"/>
                  <a:gd name="T40" fmla="*/ 107 w 784"/>
                  <a:gd name="T41" fmla="*/ 143 h 377"/>
                  <a:gd name="T42" fmla="*/ 153 w 784"/>
                  <a:gd name="T43" fmla="*/ 122 h 377"/>
                  <a:gd name="T44" fmla="*/ 203 w 784"/>
                  <a:gd name="T45" fmla="*/ 108 h 377"/>
                  <a:gd name="T46" fmla="*/ 255 w 784"/>
                  <a:gd name="T47" fmla="*/ 99 h 377"/>
                  <a:gd name="T48" fmla="*/ 308 w 784"/>
                  <a:gd name="T49" fmla="*/ 96 h 377"/>
                  <a:gd name="T50" fmla="*/ 335 w 784"/>
                  <a:gd name="T51" fmla="*/ 97 h 377"/>
                  <a:gd name="T52" fmla="*/ 389 w 784"/>
                  <a:gd name="T53" fmla="*/ 103 h 377"/>
                  <a:gd name="T54" fmla="*/ 441 w 784"/>
                  <a:gd name="T55" fmla="*/ 115 h 377"/>
                  <a:gd name="T56" fmla="*/ 489 w 784"/>
                  <a:gd name="T57" fmla="*/ 133 h 377"/>
                  <a:gd name="T58" fmla="*/ 535 w 784"/>
                  <a:gd name="T59" fmla="*/ 158 h 377"/>
                  <a:gd name="T60" fmla="*/ 579 w 784"/>
                  <a:gd name="T61" fmla="*/ 186 h 377"/>
                  <a:gd name="T62" fmla="*/ 618 w 784"/>
                  <a:gd name="T63" fmla="*/ 218 h 377"/>
                  <a:gd name="T64" fmla="*/ 653 w 784"/>
                  <a:gd name="T65" fmla="*/ 256 h 377"/>
                  <a:gd name="T66" fmla="*/ 669 w 784"/>
                  <a:gd name="T67" fmla="*/ 275 h 377"/>
                  <a:gd name="T68" fmla="*/ 695 w 784"/>
                  <a:gd name="T69" fmla="*/ 233 h 377"/>
                  <a:gd name="T70" fmla="*/ 727 w 784"/>
                  <a:gd name="T71" fmla="*/ 194 h 377"/>
                  <a:gd name="T72" fmla="*/ 708 w 784"/>
                  <a:gd name="T73" fmla="*/ 172 h 377"/>
                  <a:gd name="T74" fmla="*/ 665 w 784"/>
                  <a:gd name="T75" fmla="*/ 132 h 377"/>
                  <a:gd name="T76" fmla="*/ 619 w 784"/>
                  <a:gd name="T77" fmla="*/ 96 h 377"/>
                  <a:gd name="T78" fmla="*/ 568 w 784"/>
                  <a:gd name="T79" fmla="*/ 65 h 377"/>
                  <a:gd name="T80" fmla="*/ 516 w 784"/>
                  <a:gd name="T81" fmla="*/ 40 h 377"/>
                  <a:gd name="T82" fmla="*/ 459 w 784"/>
                  <a:gd name="T83" fmla="*/ 21 h 377"/>
                  <a:gd name="T84" fmla="*/ 401 w 784"/>
                  <a:gd name="T85" fmla="*/ 7 h 377"/>
                  <a:gd name="T86" fmla="*/ 339 w 784"/>
                  <a:gd name="T87" fmla="*/ 1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4" h="377">
                    <a:moveTo>
                      <a:pt x="784" y="275"/>
                    </a:moveTo>
                    <a:lnTo>
                      <a:pt x="784" y="275"/>
                    </a:lnTo>
                    <a:lnTo>
                      <a:pt x="767" y="300"/>
                    </a:lnTo>
                    <a:lnTo>
                      <a:pt x="752" y="324"/>
                    </a:lnTo>
                    <a:lnTo>
                      <a:pt x="738" y="349"/>
                    </a:lnTo>
                    <a:lnTo>
                      <a:pt x="727" y="376"/>
                    </a:lnTo>
                    <a:lnTo>
                      <a:pt x="727" y="376"/>
                    </a:lnTo>
                    <a:lnTo>
                      <a:pt x="727" y="377"/>
                    </a:lnTo>
                    <a:lnTo>
                      <a:pt x="727" y="377"/>
                    </a:lnTo>
                    <a:lnTo>
                      <a:pt x="739" y="351"/>
                    </a:lnTo>
                    <a:lnTo>
                      <a:pt x="752" y="325"/>
                    </a:lnTo>
                    <a:lnTo>
                      <a:pt x="767" y="300"/>
                    </a:lnTo>
                    <a:lnTo>
                      <a:pt x="784" y="277"/>
                    </a:lnTo>
                    <a:lnTo>
                      <a:pt x="784" y="277"/>
                    </a:lnTo>
                    <a:lnTo>
                      <a:pt x="784" y="275"/>
                    </a:lnTo>
                    <a:close/>
                    <a:moveTo>
                      <a:pt x="308" y="0"/>
                    </a:moveTo>
                    <a:lnTo>
                      <a:pt x="308" y="0"/>
                    </a:lnTo>
                    <a:lnTo>
                      <a:pt x="287" y="0"/>
                    </a:lnTo>
                    <a:lnTo>
                      <a:pt x="266" y="1"/>
                    </a:lnTo>
                    <a:lnTo>
                      <a:pt x="245" y="4"/>
                    </a:lnTo>
                    <a:lnTo>
                      <a:pt x="225" y="6"/>
                    </a:lnTo>
                    <a:lnTo>
                      <a:pt x="204" y="10"/>
                    </a:lnTo>
                    <a:lnTo>
                      <a:pt x="184" y="15"/>
                    </a:lnTo>
                    <a:lnTo>
                      <a:pt x="164" y="19"/>
                    </a:lnTo>
                    <a:lnTo>
                      <a:pt x="145" y="24"/>
                    </a:lnTo>
                    <a:lnTo>
                      <a:pt x="125" y="32"/>
                    </a:lnTo>
                    <a:lnTo>
                      <a:pt x="106" y="38"/>
                    </a:lnTo>
                    <a:lnTo>
                      <a:pt x="88" y="46"/>
                    </a:lnTo>
                    <a:lnTo>
                      <a:pt x="70" y="55"/>
                    </a:lnTo>
                    <a:lnTo>
                      <a:pt x="53" y="63"/>
                    </a:lnTo>
                    <a:lnTo>
                      <a:pt x="34" y="7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6" y="96"/>
                    </a:lnTo>
                    <a:lnTo>
                      <a:pt x="31" y="99"/>
                    </a:lnTo>
                    <a:lnTo>
                      <a:pt x="45" y="103"/>
                    </a:lnTo>
                    <a:lnTo>
                      <a:pt x="59" y="109"/>
                    </a:lnTo>
                    <a:lnTo>
                      <a:pt x="72" y="116"/>
                    </a:lnTo>
                    <a:lnTo>
                      <a:pt x="84" y="124"/>
                    </a:lnTo>
                    <a:lnTo>
                      <a:pt x="96" y="13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30" y="132"/>
                    </a:lnTo>
                    <a:lnTo>
                      <a:pt x="153" y="122"/>
                    </a:lnTo>
                    <a:lnTo>
                      <a:pt x="179" y="115"/>
                    </a:lnTo>
                    <a:lnTo>
                      <a:pt x="203" y="108"/>
                    </a:lnTo>
                    <a:lnTo>
                      <a:pt x="228" y="103"/>
                    </a:lnTo>
                    <a:lnTo>
                      <a:pt x="255" y="99"/>
                    </a:lnTo>
                    <a:lnTo>
                      <a:pt x="281" y="97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35" y="97"/>
                    </a:lnTo>
                    <a:lnTo>
                      <a:pt x="362" y="99"/>
                    </a:lnTo>
                    <a:lnTo>
                      <a:pt x="389" y="103"/>
                    </a:lnTo>
                    <a:lnTo>
                      <a:pt x="415" y="109"/>
                    </a:lnTo>
                    <a:lnTo>
                      <a:pt x="441" y="115"/>
                    </a:lnTo>
                    <a:lnTo>
                      <a:pt x="465" y="124"/>
                    </a:lnTo>
                    <a:lnTo>
                      <a:pt x="489" y="133"/>
                    </a:lnTo>
                    <a:lnTo>
                      <a:pt x="512" y="144"/>
                    </a:lnTo>
                    <a:lnTo>
                      <a:pt x="535" y="158"/>
                    </a:lnTo>
                    <a:lnTo>
                      <a:pt x="557" y="171"/>
                    </a:lnTo>
                    <a:lnTo>
                      <a:pt x="579" y="186"/>
                    </a:lnTo>
                    <a:lnTo>
                      <a:pt x="598" y="201"/>
                    </a:lnTo>
                    <a:lnTo>
                      <a:pt x="618" y="218"/>
                    </a:lnTo>
                    <a:lnTo>
                      <a:pt x="636" y="237"/>
                    </a:lnTo>
                    <a:lnTo>
                      <a:pt x="653" y="256"/>
                    </a:lnTo>
                    <a:lnTo>
                      <a:pt x="669" y="275"/>
                    </a:lnTo>
                    <a:lnTo>
                      <a:pt x="669" y="275"/>
                    </a:lnTo>
                    <a:lnTo>
                      <a:pt x="682" y="255"/>
                    </a:lnTo>
                    <a:lnTo>
                      <a:pt x="695" y="233"/>
                    </a:lnTo>
                    <a:lnTo>
                      <a:pt x="711" y="213"/>
                    </a:lnTo>
                    <a:lnTo>
                      <a:pt x="727" y="194"/>
                    </a:lnTo>
                    <a:lnTo>
                      <a:pt x="727" y="194"/>
                    </a:lnTo>
                    <a:lnTo>
                      <a:pt x="708" y="172"/>
                    </a:lnTo>
                    <a:lnTo>
                      <a:pt x="687" y="152"/>
                    </a:lnTo>
                    <a:lnTo>
                      <a:pt x="665" y="132"/>
                    </a:lnTo>
                    <a:lnTo>
                      <a:pt x="642" y="114"/>
                    </a:lnTo>
                    <a:lnTo>
                      <a:pt x="619" y="96"/>
                    </a:lnTo>
                    <a:lnTo>
                      <a:pt x="594" y="80"/>
                    </a:lnTo>
                    <a:lnTo>
                      <a:pt x="568" y="65"/>
                    </a:lnTo>
                    <a:lnTo>
                      <a:pt x="543" y="52"/>
                    </a:lnTo>
                    <a:lnTo>
                      <a:pt x="516" y="40"/>
                    </a:lnTo>
                    <a:lnTo>
                      <a:pt x="488" y="30"/>
                    </a:lnTo>
                    <a:lnTo>
                      <a:pt x="459" y="21"/>
                    </a:lnTo>
                    <a:lnTo>
                      <a:pt x="430" y="13"/>
                    </a:lnTo>
                    <a:lnTo>
                      <a:pt x="401" y="7"/>
                    </a:lnTo>
                    <a:lnTo>
                      <a:pt x="370" y="4"/>
                    </a:lnTo>
                    <a:lnTo>
                      <a:pt x="339" y="1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 dirty="0"/>
              </a:p>
            </p:txBody>
          </p:sp>
          <p:sp>
            <p:nvSpPr>
              <p:cNvPr id="55" name="Freeform 190"/>
              <p:cNvSpPr>
                <a:spLocks/>
              </p:cNvSpPr>
              <p:nvPr/>
            </p:nvSpPr>
            <p:spPr bwMode="auto">
              <a:xfrm>
                <a:off x="7087220" y="4628077"/>
                <a:ext cx="59977" cy="105476"/>
              </a:xfrm>
              <a:custGeom>
                <a:avLst/>
                <a:gdLst>
                  <a:gd name="T0" fmla="*/ 57 w 57"/>
                  <a:gd name="T1" fmla="*/ 0 h 102"/>
                  <a:gd name="T2" fmla="*/ 57 w 57"/>
                  <a:gd name="T3" fmla="*/ 0 h 102"/>
                  <a:gd name="T4" fmla="*/ 40 w 57"/>
                  <a:gd name="T5" fmla="*/ 25 h 102"/>
                  <a:gd name="T6" fmla="*/ 25 w 57"/>
                  <a:gd name="T7" fmla="*/ 49 h 102"/>
                  <a:gd name="T8" fmla="*/ 11 w 57"/>
                  <a:gd name="T9" fmla="*/ 74 h 102"/>
                  <a:gd name="T10" fmla="*/ 0 w 57"/>
                  <a:gd name="T11" fmla="*/ 101 h 102"/>
                  <a:gd name="T12" fmla="*/ 0 w 57"/>
                  <a:gd name="T13" fmla="*/ 101 h 102"/>
                  <a:gd name="T14" fmla="*/ 0 w 57"/>
                  <a:gd name="T15" fmla="*/ 102 h 102"/>
                  <a:gd name="T16" fmla="*/ 0 w 57"/>
                  <a:gd name="T17" fmla="*/ 102 h 102"/>
                  <a:gd name="T18" fmla="*/ 12 w 57"/>
                  <a:gd name="T19" fmla="*/ 76 h 102"/>
                  <a:gd name="T20" fmla="*/ 25 w 57"/>
                  <a:gd name="T21" fmla="*/ 50 h 102"/>
                  <a:gd name="T22" fmla="*/ 40 w 57"/>
                  <a:gd name="T23" fmla="*/ 25 h 102"/>
                  <a:gd name="T24" fmla="*/ 57 w 57"/>
                  <a:gd name="T25" fmla="*/ 2 h 102"/>
                  <a:gd name="T26" fmla="*/ 57 w 57"/>
                  <a:gd name="T27" fmla="*/ 2 h 102"/>
                  <a:gd name="T28" fmla="*/ 57 w 57"/>
                  <a:gd name="T29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102">
                    <a:moveTo>
                      <a:pt x="57" y="0"/>
                    </a:moveTo>
                    <a:lnTo>
                      <a:pt x="57" y="0"/>
                    </a:lnTo>
                    <a:lnTo>
                      <a:pt x="40" y="25"/>
                    </a:lnTo>
                    <a:lnTo>
                      <a:pt x="25" y="49"/>
                    </a:lnTo>
                    <a:lnTo>
                      <a:pt x="11" y="74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2" y="76"/>
                    </a:lnTo>
                    <a:lnTo>
                      <a:pt x="25" y="50"/>
                    </a:lnTo>
                    <a:lnTo>
                      <a:pt x="40" y="2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6" name="Freeform 191"/>
              <p:cNvSpPr>
                <a:spLocks/>
              </p:cNvSpPr>
              <p:nvPr/>
            </p:nvSpPr>
            <p:spPr bwMode="auto">
              <a:xfrm>
                <a:off x="6336482" y="4342674"/>
                <a:ext cx="750738" cy="285404"/>
              </a:xfrm>
              <a:custGeom>
                <a:avLst/>
                <a:gdLst>
                  <a:gd name="T0" fmla="*/ 308 w 727"/>
                  <a:gd name="T1" fmla="*/ 0 h 275"/>
                  <a:gd name="T2" fmla="*/ 266 w 727"/>
                  <a:gd name="T3" fmla="*/ 1 h 275"/>
                  <a:gd name="T4" fmla="*/ 225 w 727"/>
                  <a:gd name="T5" fmla="*/ 6 h 275"/>
                  <a:gd name="T6" fmla="*/ 184 w 727"/>
                  <a:gd name="T7" fmla="*/ 15 h 275"/>
                  <a:gd name="T8" fmla="*/ 145 w 727"/>
                  <a:gd name="T9" fmla="*/ 24 h 275"/>
                  <a:gd name="T10" fmla="*/ 106 w 727"/>
                  <a:gd name="T11" fmla="*/ 38 h 275"/>
                  <a:gd name="T12" fmla="*/ 70 w 727"/>
                  <a:gd name="T13" fmla="*/ 55 h 275"/>
                  <a:gd name="T14" fmla="*/ 34 w 727"/>
                  <a:gd name="T15" fmla="*/ 73 h 275"/>
                  <a:gd name="T16" fmla="*/ 0 w 727"/>
                  <a:gd name="T17" fmla="*/ 93 h 275"/>
                  <a:gd name="T18" fmla="*/ 31 w 727"/>
                  <a:gd name="T19" fmla="*/ 99 h 275"/>
                  <a:gd name="T20" fmla="*/ 59 w 727"/>
                  <a:gd name="T21" fmla="*/ 109 h 275"/>
                  <a:gd name="T22" fmla="*/ 84 w 727"/>
                  <a:gd name="T23" fmla="*/ 124 h 275"/>
                  <a:gd name="T24" fmla="*/ 107 w 727"/>
                  <a:gd name="T25" fmla="*/ 143 h 275"/>
                  <a:gd name="T26" fmla="*/ 130 w 727"/>
                  <a:gd name="T27" fmla="*/ 132 h 275"/>
                  <a:gd name="T28" fmla="*/ 179 w 727"/>
                  <a:gd name="T29" fmla="*/ 115 h 275"/>
                  <a:gd name="T30" fmla="*/ 228 w 727"/>
                  <a:gd name="T31" fmla="*/ 103 h 275"/>
                  <a:gd name="T32" fmla="*/ 281 w 727"/>
                  <a:gd name="T33" fmla="*/ 97 h 275"/>
                  <a:gd name="T34" fmla="*/ 308 w 727"/>
                  <a:gd name="T35" fmla="*/ 96 h 275"/>
                  <a:gd name="T36" fmla="*/ 362 w 727"/>
                  <a:gd name="T37" fmla="*/ 99 h 275"/>
                  <a:gd name="T38" fmla="*/ 415 w 727"/>
                  <a:gd name="T39" fmla="*/ 109 h 275"/>
                  <a:gd name="T40" fmla="*/ 465 w 727"/>
                  <a:gd name="T41" fmla="*/ 124 h 275"/>
                  <a:gd name="T42" fmla="*/ 512 w 727"/>
                  <a:gd name="T43" fmla="*/ 144 h 275"/>
                  <a:gd name="T44" fmla="*/ 557 w 727"/>
                  <a:gd name="T45" fmla="*/ 171 h 275"/>
                  <a:gd name="T46" fmla="*/ 598 w 727"/>
                  <a:gd name="T47" fmla="*/ 201 h 275"/>
                  <a:gd name="T48" fmla="*/ 636 w 727"/>
                  <a:gd name="T49" fmla="*/ 237 h 275"/>
                  <a:gd name="T50" fmla="*/ 669 w 727"/>
                  <a:gd name="T51" fmla="*/ 275 h 275"/>
                  <a:gd name="T52" fmla="*/ 682 w 727"/>
                  <a:gd name="T53" fmla="*/ 255 h 275"/>
                  <a:gd name="T54" fmla="*/ 711 w 727"/>
                  <a:gd name="T55" fmla="*/ 213 h 275"/>
                  <a:gd name="T56" fmla="*/ 727 w 727"/>
                  <a:gd name="T57" fmla="*/ 194 h 275"/>
                  <a:gd name="T58" fmla="*/ 687 w 727"/>
                  <a:gd name="T59" fmla="*/ 152 h 275"/>
                  <a:gd name="T60" fmla="*/ 642 w 727"/>
                  <a:gd name="T61" fmla="*/ 114 h 275"/>
                  <a:gd name="T62" fmla="*/ 594 w 727"/>
                  <a:gd name="T63" fmla="*/ 80 h 275"/>
                  <a:gd name="T64" fmla="*/ 543 w 727"/>
                  <a:gd name="T65" fmla="*/ 52 h 275"/>
                  <a:gd name="T66" fmla="*/ 488 w 727"/>
                  <a:gd name="T67" fmla="*/ 30 h 275"/>
                  <a:gd name="T68" fmla="*/ 430 w 727"/>
                  <a:gd name="T69" fmla="*/ 13 h 275"/>
                  <a:gd name="T70" fmla="*/ 370 w 727"/>
                  <a:gd name="T71" fmla="*/ 4 h 275"/>
                  <a:gd name="T72" fmla="*/ 308 w 727"/>
                  <a:gd name="T73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27" h="275">
                    <a:moveTo>
                      <a:pt x="308" y="0"/>
                    </a:moveTo>
                    <a:lnTo>
                      <a:pt x="308" y="0"/>
                    </a:lnTo>
                    <a:lnTo>
                      <a:pt x="287" y="0"/>
                    </a:lnTo>
                    <a:lnTo>
                      <a:pt x="266" y="1"/>
                    </a:lnTo>
                    <a:lnTo>
                      <a:pt x="245" y="4"/>
                    </a:lnTo>
                    <a:lnTo>
                      <a:pt x="225" y="6"/>
                    </a:lnTo>
                    <a:lnTo>
                      <a:pt x="204" y="10"/>
                    </a:lnTo>
                    <a:lnTo>
                      <a:pt x="184" y="15"/>
                    </a:lnTo>
                    <a:lnTo>
                      <a:pt x="164" y="19"/>
                    </a:lnTo>
                    <a:lnTo>
                      <a:pt x="145" y="24"/>
                    </a:lnTo>
                    <a:lnTo>
                      <a:pt x="125" y="32"/>
                    </a:lnTo>
                    <a:lnTo>
                      <a:pt x="106" y="38"/>
                    </a:lnTo>
                    <a:lnTo>
                      <a:pt x="88" y="46"/>
                    </a:lnTo>
                    <a:lnTo>
                      <a:pt x="70" y="55"/>
                    </a:lnTo>
                    <a:lnTo>
                      <a:pt x="53" y="63"/>
                    </a:lnTo>
                    <a:lnTo>
                      <a:pt x="34" y="7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16" y="96"/>
                    </a:lnTo>
                    <a:lnTo>
                      <a:pt x="31" y="99"/>
                    </a:lnTo>
                    <a:lnTo>
                      <a:pt x="45" y="103"/>
                    </a:lnTo>
                    <a:lnTo>
                      <a:pt x="59" y="109"/>
                    </a:lnTo>
                    <a:lnTo>
                      <a:pt x="72" y="116"/>
                    </a:lnTo>
                    <a:lnTo>
                      <a:pt x="84" y="124"/>
                    </a:lnTo>
                    <a:lnTo>
                      <a:pt x="96" y="133"/>
                    </a:lnTo>
                    <a:lnTo>
                      <a:pt x="107" y="143"/>
                    </a:lnTo>
                    <a:lnTo>
                      <a:pt x="107" y="143"/>
                    </a:lnTo>
                    <a:lnTo>
                      <a:pt x="130" y="132"/>
                    </a:lnTo>
                    <a:lnTo>
                      <a:pt x="153" y="122"/>
                    </a:lnTo>
                    <a:lnTo>
                      <a:pt x="179" y="115"/>
                    </a:lnTo>
                    <a:lnTo>
                      <a:pt x="203" y="108"/>
                    </a:lnTo>
                    <a:lnTo>
                      <a:pt x="228" y="103"/>
                    </a:lnTo>
                    <a:lnTo>
                      <a:pt x="255" y="99"/>
                    </a:lnTo>
                    <a:lnTo>
                      <a:pt x="281" y="97"/>
                    </a:lnTo>
                    <a:lnTo>
                      <a:pt x="308" y="96"/>
                    </a:lnTo>
                    <a:lnTo>
                      <a:pt x="308" y="96"/>
                    </a:lnTo>
                    <a:lnTo>
                      <a:pt x="335" y="97"/>
                    </a:lnTo>
                    <a:lnTo>
                      <a:pt x="362" y="99"/>
                    </a:lnTo>
                    <a:lnTo>
                      <a:pt x="389" y="103"/>
                    </a:lnTo>
                    <a:lnTo>
                      <a:pt x="415" y="109"/>
                    </a:lnTo>
                    <a:lnTo>
                      <a:pt x="441" y="115"/>
                    </a:lnTo>
                    <a:lnTo>
                      <a:pt x="465" y="124"/>
                    </a:lnTo>
                    <a:lnTo>
                      <a:pt x="489" y="133"/>
                    </a:lnTo>
                    <a:lnTo>
                      <a:pt x="512" y="144"/>
                    </a:lnTo>
                    <a:lnTo>
                      <a:pt x="535" y="158"/>
                    </a:lnTo>
                    <a:lnTo>
                      <a:pt x="557" y="171"/>
                    </a:lnTo>
                    <a:lnTo>
                      <a:pt x="579" y="186"/>
                    </a:lnTo>
                    <a:lnTo>
                      <a:pt x="598" y="201"/>
                    </a:lnTo>
                    <a:lnTo>
                      <a:pt x="618" y="218"/>
                    </a:lnTo>
                    <a:lnTo>
                      <a:pt x="636" y="237"/>
                    </a:lnTo>
                    <a:lnTo>
                      <a:pt x="653" y="256"/>
                    </a:lnTo>
                    <a:lnTo>
                      <a:pt x="669" y="275"/>
                    </a:lnTo>
                    <a:lnTo>
                      <a:pt x="669" y="275"/>
                    </a:lnTo>
                    <a:lnTo>
                      <a:pt x="682" y="255"/>
                    </a:lnTo>
                    <a:lnTo>
                      <a:pt x="695" y="233"/>
                    </a:lnTo>
                    <a:lnTo>
                      <a:pt x="711" y="213"/>
                    </a:lnTo>
                    <a:lnTo>
                      <a:pt x="727" y="194"/>
                    </a:lnTo>
                    <a:lnTo>
                      <a:pt x="727" y="194"/>
                    </a:lnTo>
                    <a:lnTo>
                      <a:pt x="708" y="172"/>
                    </a:lnTo>
                    <a:lnTo>
                      <a:pt x="687" y="152"/>
                    </a:lnTo>
                    <a:lnTo>
                      <a:pt x="665" y="132"/>
                    </a:lnTo>
                    <a:lnTo>
                      <a:pt x="642" y="114"/>
                    </a:lnTo>
                    <a:lnTo>
                      <a:pt x="619" y="96"/>
                    </a:lnTo>
                    <a:lnTo>
                      <a:pt x="594" y="80"/>
                    </a:lnTo>
                    <a:lnTo>
                      <a:pt x="568" y="65"/>
                    </a:lnTo>
                    <a:lnTo>
                      <a:pt x="543" y="52"/>
                    </a:lnTo>
                    <a:lnTo>
                      <a:pt x="516" y="40"/>
                    </a:lnTo>
                    <a:lnTo>
                      <a:pt x="488" y="30"/>
                    </a:lnTo>
                    <a:lnTo>
                      <a:pt x="459" y="21"/>
                    </a:lnTo>
                    <a:lnTo>
                      <a:pt x="430" y="13"/>
                    </a:lnTo>
                    <a:lnTo>
                      <a:pt x="401" y="7"/>
                    </a:lnTo>
                    <a:lnTo>
                      <a:pt x="370" y="4"/>
                    </a:lnTo>
                    <a:lnTo>
                      <a:pt x="339" y="1"/>
                    </a:lnTo>
                    <a:lnTo>
                      <a:pt x="308" y="0"/>
                    </a:lnTo>
                  </a:path>
                </a:pathLst>
              </a:cu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7" name="Freeform 192"/>
              <p:cNvSpPr>
                <a:spLocks/>
              </p:cNvSpPr>
              <p:nvPr/>
            </p:nvSpPr>
            <p:spPr bwMode="auto">
              <a:xfrm>
                <a:off x="7027244" y="4543286"/>
                <a:ext cx="119952" cy="188202"/>
              </a:xfrm>
              <a:custGeom>
                <a:avLst/>
                <a:gdLst>
                  <a:gd name="T0" fmla="*/ 58 w 115"/>
                  <a:gd name="T1" fmla="*/ 0 h 182"/>
                  <a:gd name="T2" fmla="*/ 58 w 115"/>
                  <a:gd name="T3" fmla="*/ 0 h 182"/>
                  <a:gd name="T4" fmla="*/ 42 w 115"/>
                  <a:gd name="T5" fmla="*/ 19 h 182"/>
                  <a:gd name="T6" fmla="*/ 26 w 115"/>
                  <a:gd name="T7" fmla="*/ 39 h 182"/>
                  <a:gd name="T8" fmla="*/ 13 w 115"/>
                  <a:gd name="T9" fmla="*/ 61 h 182"/>
                  <a:gd name="T10" fmla="*/ 0 w 115"/>
                  <a:gd name="T11" fmla="*/ 81 h 182"/>
                  <a:gd name="T12" fmla="*/ 0 w 115"/>
                  <a:gd name="T13" fmla="*/ 81 h 182"/>
                  <a:gd name="T14" fmla="*/ 17 w 115"/>
                  <a:gd name="T15" fmla="*/ 106 h 182"/>
                  <a:gd name="T16" fmla="*/ 31 w 115"/>
                  <a:gd name="T17" fmla="*/ 130 h 182"/>
                  <a:gd name="T18" fmla="*/ 46 w 115"/>
                  <a:gd name="T19" fmla="*/ 155 h 182"/>
                  <a:gd name="T20" fmla="*/ 58 w 115"/>
                  <a:gd name="T21" fmla="*/ 182 h 182"/>
                  <a:gd name="T22" fmla="*/ 58 w 115"/>
                  <a:gd name="T23" fmla="*/ 182 h 182"/>
                  <a:gd name="T24" fmla="*/ 69 w 115"/>
                  <a:gd name="T25" fmla="*/ 155 h 182"/>
                  <a:gd name="T26" fmla="*/ 83 w 115"/>
                  <a:gd name="T27" fmla="*/ 130 h 182"/>
                  <a:gd name="T28" fmla="*/ 98 w 115"/>
                  <a:gd name="T29" fmla="*/ 106 h 182"/>
                  <a:gd name="T30" fmla="*/ 115 w 115"/>
                  <a:gd name="T31" fmla="*/ 81 h 182"/>
                  <a:gd name="T32" fmla="*/ 115 w 115"/>
                  <a:gd name="T33" fmla="*/ 81 h 182"/>
                  <a:gd name="T34" fmla="*/ 102 w 115"/>
                  <a:gd name="T35" fmla="*/ 61 h 182"/>
                  <a:gd name="T36" fmla="*/ 88 w 115"/>
                  <a:gd name="T37" fmla="*/ 39 h 182"/>
                  <a:gd name="T38" fmla="*/ 74 w 115"/>
                  <a:gd name="T39" fmla="*/ 19 h 182"/>
                  <a:gd name="T40" fmla="*/ 58 w 115"/>
                  <a:gd name="T4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2">
                    <a:moveTo>
                      <a:pt x="58" y="0"/>
                    </a:moveTo>
                    <a:lnTo>
                      <a:pt x="58" y="0"/>
                    </a:lnTo>
                    <a:lnTo>
                      <a:pt x="42" y="19"/>
                    </a:lnTo>
                    <a:lnTo>
                      <a:pt x="26" y="39"/>
                    </a:lnTo>
                    <a:lnTo>
                      <a:pt x="13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7" y="106"/>
                    </a:lnTo>
                    <a:lnTo>
                      <a:pt x="31" y="130"/>
                    </a:lnTo>
                    <a:lnTo>
                      <a:pt x="46" y="155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69" y="155"/>
                    </a:lnTo>
                    <a:lnTo>
                      <a:pt x="83" y="130"/>
                    </a:lnTo>
                    <a:lnTo>
                      <a:pt x="98" y="106"/>
                    </a:lnTo>
                    <a:lnTo>
                      <a:pt x="115" y="81"/>
                    </a:lnTo>
                    <a:lnTo>
                      <a:pt x="115" y="81"/>
                    </a:lnTo>
                    <a:lnTo>
                      <a:pt x="102" y="61"/>
                    </a:lnTo>
                    <a:lnTo>
                      <a:pt x="88" y="39"/>
                    </a:lnTo>
                    <a:lnTo>
                      <a:pt x="74" y="19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5676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8" name="Freeform 193"/>
              <p:cNvSpPr>
                <a:spLocks/>
              </p:cNvSpPr>
              <p:nvPr/>
            </p:nvSpPr>
            <p:spPr bwMode="auto">
              <a:xfrm>
                <a:off x="7027243" y="4543285"/>
                <a:ext cx="119952" cy="188202"/>
              </a:xfrm>
              <a:custGeom>
                <a:avLst/>
                <a:gdLst>
                  <a:gd name="T0" fmla="*/ 58 w 115"/>
                  <a:gd name="T1" fmla="*/ 0 h 182"/>
                  <a:gd name="T2" fmla="*/ 58 w 115"/>
                  <a:gd name="T3" fmla="*/ 0 h 182"/>
                  <a:gd name="T4" fmla="*/ 42 w 115"/>
                  <a:gd name="T5" fmla="*/ 19 h 182"/>
                  <a:gd name="T6" fmla="*/ 26 w 115"/>
                  <a:gd name="T7" fmla="*/ 39 h 182"/>
                  <a:gd name="T8" fmla="*/ 13 w 115"/>
                  <a:gd name="T9" fmla="*/ 61 h 182"/>
                  <a:gd name="T10" fmla="*/ 0 w 115"/>
                  <a:gd name="T11" fmla="*/ 81 h 182"/>
                  <a:gd name="T12" fmla="*/ 0 w 115"/>
                  <a:gd name="T13" fmla="*/ 81 h 182"/>
                  <a:gd name="T14" fmla="*/ 17 w 115"/>
                  <a:gd name="T15" fmla="*/ 106 h 182"/>
                  <a:gd name="T16" fmla="*/ 31 w 115"/>
                  <a:gd name="T17" fmla="*/ 130 h 182"/>
                  <a:gd name="T18" fmla="*/ 46 w 115"/>
                  <a:gd name="T19" fmla="*/ 155 h 182"/>
                  <a:gd name="T20" fmla="*/ 58 w 115"/>
                  <a:gd name="T21" fmla="*/ 182 h 182"/>
                  <a:gd name="T22" fmla="*/ 58 w 115"/>
                  <a:gd name="T23" fmla="*/ 182 h 182"/>
                  <a:gd name="T24" fmla="*/ 69 w 115"/>
                  <a:gd name="T25" fmla="*/ 155 h 182"/>
                  <a:gd name="T26" fmla="*/ 83 w 115"/>
                  <a:gd name="T27" fmla="*/ 130 h 182"/>
                  <a:gd name="T28" fmla="*/ 98 w 115"/>
                  <a:gd name="T29" fmla="*/ 106 h 182"/>
                  <a:gd name="T30" fmla="*/ 115 w 115"/>
                  <a:gd name="T31" fmla="*/ 81 h 182"/>
                  <a:gd name="T32" fmla="*/ 115 w 115"/>
                  <a:gd name="T33" fmla="*/ 81 h 182"/>
                  <a:gd name="T34" fmla="*/ 102 w 115"/>
                  <a:gd name="T35" fmla="*/ 61 h 182"/>
                  <a:gd name="T36" fmla="*/ 88 w 115"/>
                  <a:gd name="T37" fmla="*/ 39 h 182"/>
                  <a:gd name="T38" fmla="*/ 74 w 115"/>
                  <a:gd name="T39" fmla="*/ 19 h 182"/>
                  <a:gd name="T40" fmla="*/ 58 w 115"/>
                  <a:gd name="T4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5" h="182">
                    <a:moveTo>
                      <a:pt x="58" y="0"/>
                    </a:moveTo>
                    <a:lnTo>
                      <a:pt x="58" y="0"/>
                    </a:lnTo>
                    <a:lnTo>
                      <a:pt x="42" y="19"/>
                    </a:lnTo>
                    <a:lnTo>
                      <a:pt x="26" y="39"/>
                    </a:lnTo>
                    <a:lnTo>
                      <a:pt x="13" y="6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17" y="106"/>
                    </a:lnTo>
                    <a:lnTo>
                      <a:pt x="31" y="130"/>
                    </a:lnTo>
                    <a:lnTo>
                      <a:pt x="46" y="155"/>
                    </a:lnTo>
                    <a:lnTo>
                      <a:pt x="58" y="182"/>
                    </a:lnTo>
                    <a:lnTo>
                      <a:pt x="58" y="182"/>
                    </a:lnTo>
                    <a:lnTo>
                      <a:pt x="69" y="155"/>
                    </a:lnTo>
                    <a:lnTo>
                      <a:pt x="83" y="130"/>
                    </a:lnTo>
                    <a:lnTo>
                      <a:pt x="98" y="106"/>
                    </a:lnTo>
                    <a:lnTo>
                      <a:pt x="115" y="81"/>
                    </a:lnTo>
                    <a:lnTo>
                      <a:pt x="115" y="81"/>
                    </a:lnTo>
                    <a:lnTo>
                      <a:pt x="102" y="61"/>
                    </a:lnTo>
                    <a:lnTo>
                      <a:pt x="88" y="39"/>
                    </a:lnTo>
                    <a:lnTo>
                      <a:pt x="74" y="19"/>
                    </a:lnTo>
                    <a:lnTo>
                      <a:pt x="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500"/>
              </a:p>
            </p:txBody>
          </p:sp>
          <p:sp>
            <p:nvSpPr>
              <p:cNvPr id="59" name="ZoneTexte 77"/>
              <p:cNvSpPr txBox="1"/>
              <p:nvPr/>
            </p:nvSpPr>
            <p:spPr>
              <a:xfrm>
                <a:off x="6169993" y="4407876"/>
                <a:ext cx="366069" cy="394860"/>
              </a:xfrm>
              <a:prstGeom prst="rect">
                <a:avLst/>
              </a:prstGeom>
              <a:noFill/>
              <a:effectLst>
                <a:outerShdw blurRad="50800" dist="12700" dir="2400000" algn="ctr" rotWithShape="0">
                  <a:schemeClr val="bg1">
                    <a:alpha val="85000"/>
                  </a:schemeClr>
                </a:outerShdw>
              </a:effectLst>
            </p:spPr>
            <p:txBody>
              <a:bodyPr wrap="non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4800" b="1">
                    <a:solidFill>
                      <a:schemeClr val="accent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FR" sz="1200" dirty="0"/>
                  <a:t>S</a:t>
                </a:r>
              </a:p>
            </p:txBody>
          </p:sp>
          <p:sp>
            <p:nvSpPr>
              <p:cNvPr id="60" name="ZoneTexte 78"/>
              <p:cNvSpPr txBox="1"/>
              <p:nvPr/>
            </p:nvSpPr>
            <p:spPr>
              <a:xfrm>
                <a:off x="7611494" y="4424328"/>
                <a:ext cx="436906" cy="361955"/>
              </a:xfrm>
              <a:prstGeom prst="rect">
                <a:avLst/>
              </a:prstGeom>
              <a:noFill/>
              <a:effectLst>
                <a:outerShdw blurRad="50800" dist="12700" dir="2400000" algn="ctr" rotWithShape="0">
                  <a:schemeClr val="bg1">
                    <a:alpha val="85000"/>
                  </a:schemeClr>
                </a:outerShdw>
              </a:effectLst>
            </p:spPr>
            <p:txBody>
              <a:bodyPr wrap="non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4800" b="1">
                    <a:solidFill>
                      <a:schemeClr val="accent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FR" sz="1050" dirty="0"/>
                  <a:t>W</a:t>
                </a:r>
              </a:p>
            </p:txBody>
          </p:sp>
          <p:sp>
            <p:nvSpPr>
              <p:cNvPr id="61" name="ZoneTexte 79"/>
              <p:cNvSpPr txBox="1"/>
              <p:nvPr/>
            </p:nvSpPr>
            <p:spPr>
              <a:xfrm>
                <a:off x="6150245" y="5276516"/>
                <a:ext cx="411770" cy="394860"/>
              </a:xfrm>
              <a:prstGeom prst="rect">
                <a:avLst/>
              </a:prstGeom>
              <a:noFill/>
              <a:effectLst>
                <a:outerShdw blurRad="50800" dist="12700" dir="2400000" algn="ctr" rotWithShape="0">
                  <a:schemeClr val="bg1">
                    <a:alpha val="85000"/>
                  </a:schemeClr>
                </a:outerShdw>
              </a:effectLst>
            </p:spPr>
            <p:txBody>
              <a:bodyPr wrap="non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4800" b="1">
                    <a:solidFill>
                      <a:schemeClr val="accent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fr-FR" sz="1200" dirty="0"/>
                  <a:t>O</a:t>
                </a:r>
              </a:p>
            </p:txBody>
          </p:sp>
          <p:sp>
            <p:nvSpPr>
              <p:cNvPr id="62" name="ZoneTexte 80"/>
              <p:cNvSpPr txBox="1"/>
              <p:nvPr/>
            </p:nvSpPr>
            <p:spPr>
              <a:xfrm>
                <a:off x="7643483" y="5276516"/>
                <a:ext cx="372924" cy="394860"/>
              </a:xfrm>
              <a:prstGeom prst="rect">
                <a:avLst/>
              </a:prstGeom>
              <a:noFill/>
              <a:effectLst>
                <a:outerShdw blurRad="50800" dist="12700" dir="2400000" algn="ctr" rotWithShape="0">
                  <a:schemeClr val="bg1">
                    <a:alpha val="85000"/>
                  </a:schemeClr>
                </a:outerShdw>
              </a:effectLst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1200" b="1" dirty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endParaRPr lang="fr-FR" sz="12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3" name="Groupe 1"/>
            <p:cNvGrpSpPr/>
            <p:nvPr/>
          </p:nvGrpSpPr>
          <p:grpSpPr>
            <a:xfrm>
              <a:off x="3597179" y="992730"/>
              <a:ext cx="1592220" cy="1643321"/>
              <a:chOff x="2249040" y="1176524"/>
              <a:chExt cx="2555257" cy="2862508"/>
            </a:xfrm>
          </p:grpSpPr>
          <p:sp>
            <p:nvSpPr>
              <p:cNvPr id="64" name="Ellipse 66"/>
              <p:cNvSpPr/>
              <p:nvPr/>
            </p:nvSpPr>
            <p:spPr>
              <a:xfrm>
                <a:off x="2250049" y="1484784"/>
                <a:ext cx="2554248" cy="2554248"/>
              </a:xfrm>
              <a:prstGeom prst="ellipse">
                <a:avLst/>
              </a:prstGeom>
              <a:solidFill>
                <a:srgbClr val="FAB7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2400032" y="1633194"/>
                <a:ext cx="644623" cy="662044"/>
              </a:xfrm>
              <a:custGeom>
                <a:avLst/>
                <a:gdLst>
                  <a:gd name="T0" fmla="*/ 179 w 222"/>
                  <a:gd name="T1" fmla="*/ 0 h 230"/>
                  <a:gd name="T2" fmla="*/ 179 w 222"/>
                  <a:gd name="T3" fmla="*/ 0 h 230"/>
                  <a:gd name="T4" fmla="*/ 151 w 222"/>
                  <a:gd name="T5" fmla="*/ 17 h 230"/>
                  <a:gd name="T6" fmla="*/ 124 w 222"/>
                  <a:gd name="T7" fmla="*/ 35 h 230"/>
                  <a:gd name="T8" fmla="*/ 99 w 222"/>
                  <a:gd name="T9" fmla="*/ 56 h 230"/>
                  <a:gd name="T10" fmla="*/ 76 w 222"/>
                  <a:gd name="T11" fmla="*/ 78 h 230"/>
                  <a:gd name="T12" fmla="*/ 54 w 222"/>
                  <a:gd name="T13" fmla="*/ 101 h 230"/>
                  <a:gd name="T14" fmla="*/ 35 w 222"/>
                  <a:gd name="T15" fmla="*/ 126 h 230"/>
                  <a:gd name="T16" fmla="*/ 17 w 222"/>
                  <a:gd name="T17" fmla="*/ 153 h 230"/>
                  <a:gd name="T18" fmla="*/ 0 w 222"/>
                  <a:gd name="T19" fmla="*/ 181 h 230"/>
                  <a:gd name="T20" fmla="*/ 0 w 222"/>
                  <a:gd name="T21" fmla="*/ 181 h 230"/>
                  <a:gd name="T22" fmla="*/ 9 w 222"/>
                  <a:gd name="T23" fmla="*/ 191 h 230"/>
                  <a:gd name="T24" fmla="*/ 20 w 222"/>
                  <a:gd name="T25" fmla="*/ 199 h 230"/>
                  <a:gd name="T26" fmla="*/ 32 w 222"/>
                  <a:gd name="T27" fmla="*/ 206 h 230"/>
                  <a:gd name="T28" fmla="*/ 46 w 222"/>
                  <a:gd name="T29" fmla="*/ 213 h 230"/>
                  <a:gd name="T30" fmla="*/ 46 w 222"/>
                  <a:gd name="T31" fmla="*/ 213 h 230"/>
                  <a:gd name="T32" fmla="*/ 53 w 222"/>
                  <a:gd name="T33" fmla="*/ 215 h 230"/>
                  <a:gd name="T34" fmla="*/ 53 w 222"/>
                  <a:gd name="T35" fmla="*/ 215 h 230"/>
                  <a:gd name="T36" fmla="*/ 69 w 222"/>
                  <a:gd name="T37" fmla="*/ 221 h 230"/>
                  <a:gd name="T38" fmla="*/ 86 w 222"/>
                  <a:gd name="T39" fmla="*/ 226 h 230"/>
                  <a:gd name="T40" fmla="*/ 101 w 222"/>
                  <a:gd name="T41" fmla="*/ 228 h 230"/>
                  <a:gd name="T42" fmla="*/ 117 w 222"/>
                  <a:gd name="T43" fmla="*/ 230 h 230"/>
                  <a:gd name="T44" fmla="*/ 117 w 222"/>
                  <a:gd name="T45" fmla="*/ 230 h 230"/>
                  <a:gd name="T46" fmla="*/ 138 w 222"/>
                  <a:gd name="T47" fmla="*/ 228 h 230"/>
                  <a:gd name="T48" fmla="*/ 156 w 222"/>
                  <a:gd name="T49" fmla="*/ 225 h 230"/>
                  <a:gd name="T50" fmla="*/ 173 w 222"/>
                  <a:gd name="T51" fmla="*/ 221 h 230"/>
                  <a:gd name="T52" fmla="*/ 188 w 222"/>
                  <a:gd name="T53" fmla="*/ 216 h 230"/>
                  <a:gd name="T54" fmla="*/ 200 w 222"/>
                  <a:gd name="T55" fmla="*/ 211 h 230"/>
                  <a:gd name="T56" fmla="*/ 208 w 222"/>
                  <a:gd name="T57" fmla="*/ 206 h 230"/>
                  <a:gd name="T58" fmla="*/ 215 w 222"/>
                  <a:gd name="T59" fmla="*/ 203 h 230"/>
                  <a:gd name="T60" fmla="*/ 215 w 222"/>
                  <a:gd name="T61" fmla="*/ 203 h 230"/>
                  <a:gd name="T62" fmla="*/ 206 w 222"/>
                  <a:gd name="T63" fmla="*/ 199 h 230"/>
                  <a:gd name="T64" fmla="*/ 197 w 222"/>
                  <a:gd name="T65" fmla="*/ 196 h 230"/>
                  <a:gd name="T66" fmla="*/ 190 w 222"/>
                  <a:gd name="T67" fmla="*/ 191 h 230"/>
                  <a:gd name="T68" fmla="*/ 183 w 222"/>
                  <a:gd name="T69" fmla="*/ 186 h 230"/>
                  <a:gd name="T70" fmla="*/ 183 w 222"/>
                  <a:gd name="T71" fmla="*/ 186 h 230"/>
                  <a:gd name="T72" fmla="*/ 191 w 222"/>
                  <a:gd name="T73" fmla="*/ 176 h 230"/>
                  <a:gd name="T74" fmla="*/ 198 w 222"/>
                  <a:gd name="T75" fmla="*/ 166 h 230"/>
                  <a:gd name="T76" fmla="*/ 206 w 222"/>
                  <a:gd name="T77" fmla="*/ 156 h 230"/>
                  <a:gd name="T78" fmla="*/ 212 w 222"/>
                  <a:gd name="T79" fmla="*/ 143 h 230"/>
                  <a:gd name="T80" fmla="*/ 212 w 222"/>
                  <a:gd name="T81" fmla="*/ 143 h 230"/>
                  <a:gd name="T82" fmla="*/ 214 w 222"/>
                  <a:gd name="T83" fmla="*/ 134 h 230"/>
                  <a:gd name="T84" fmla="*/ 218 w 222"/>
                  <a:gd name="T85" fmla="*/ 124 h 230"/>
                  <a:gd name="T86" fmla="*/ 219 w 222"/>
                  <a:gd name="T87" fmla="*/ 114 h 230"/>
                  <a:gd name="T88" fmla="*/ 220 w 222"/>
                  <a:gd name="T89" fmla="*/ 105 h 230"/>
                  <a:gd name="T90" fmla="*/ 222 w 222"/>
                  <a:gd name="T91" fmla="*/ 95 h 230"/>
                  <a:gd name="T92" fmla="*/ 220 w 222"/>
                  <a:gd name="T93" fmla="*/ 85 h 230"/>
                  <a:gd name="T94" fmla="*/ 219 w 222"/>
                  <a:gd name="T95" fmla="*/ 76 h 230"/>
                  <a:gd name="T96" fmla="*/ 218 w 222"/>
                  <a:gd name="T97" fmla="*/ 66 h 230"/>
                  <a:gd name="T98" fmla="*/ 212 w 222"/>
                  <a:gd name="T99" fmla="*/ 48 h 230"/>
                  <a:gd name="T100" fmla="*/ 203 w 222"/>
                  <a:gd name="T101" fmla="*/ 31 h 230"/>
                  <a:gd name="T102" fmla="*/ 198 w 222"/>
                  <a:gd name="T103" fmla="*/ 22 h 230"/>
                  <a:gd name="T104" fmla="*/ 192 w 222"/>
                  <a:gd name="T105" fmla="*/ 15 h 230"/>
                  <a:gd name="T106" fmla="*/ 185 w 222"/>
                  <a:gd name="T107" fmla="*/ 8 h 230"/>
                  <a:gd name="T108" fmla="*/ 179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179" y="0"/>
                    </a:moveTo>
                    <a:lnTo>
                      <a:pt x="179" y="0"/>
                    </a:lnTo>
                    <a:lnTo>
                      <a:pt x="151" y="17"/>
                    </a:lnTo>
                    <a:lnTo>
                      <a:pt x="124" y="35"/>
                    </a:lnTo>
                    <a:lnTo>
                      <a:pt x="99" y="56"/>
                    </a:lnTo>
                    <a:lnTo>
                      <a:pt x="76" y="78"/>
                    </a:lnTo>
                    <a:lnTo>
                      <a:pt x="54" y="101"/>
                    </a:lnTo>
                    <a:lnTo>
                      <a:pt x="35" y="126"/>
                    </a:lnTo>
                    <a:lnTo>
                      <a:pt x="17" y="153"/>
                    </a:lnTo>
                    <a:lnTo>
                      <a:pt x="0" y="181"/>
                    </a:lnTo>
                    <a:lnTo>
                      <a:pt x="0" y="181"/>
                    </a:lnTo>
                    <a:lnTo>
                      <a:pt x="9" y="191"/>
                    </a:lnTo>
                    <a:lnTo>
                      <a:pt x="20" y="199"/>
                    </a:lnTo>
                    <a:lnTo>
                      <a:pt x="32" y="206"/>
                    </a:lnTo>
                    <a:lnTo>
                      <a:pt x="46" y="213"/>
                    </a:lnTo>
                    <a:lnTo>
                      <a:pt x="46" y="213"/>
                    </a:lnTo>
                    <a:lnTo>
                      <a:pt x="53" y="215"/>
                    </a:lnTo>
                    <a:lnTo>
                      <a:pt x="53" y="215"/>
                    </a:lnTo>
                    <a:lnTo>
                      <a:pt x="69" y="221"/>
                    </a:lnTo>
                    <a:lnTo>
                      <a:pt x="86" y="226"/>
                    </a:lnTo>
                    <a:lnTo>
                      <a:pt x="101" y="228"/>
                    </a:lnTo>
                    <a:lnTo>
                      <a:pt x="117" y="230"/>
                    </a:lnTo>
                    <a:lnTo>
                      <a:pt x="117" y="230"/>
                    </a:lnTo>
                    <a:lnTo>
                      <a:pt x="138" y="228"/>
                    </a:lnTo>
                    <a:lnTo>
                      <a:pt x="156" y="225"/>
                    </a:lnTo>
                    <a:lnTo>
                      <a:pt x="173" y="221"/>
                    </a:lnTo>
                    <a:lnTo>
                      <a:pt x="188" y="216"/>
                    </a:lnTo>
                    <a:lnTo>
                      <a:pt x="200" y="211"/>
                    </a:lnTo>
                    <a:lnTo>
                      <a:pt x="208" y="206"/>
                    </a:lnTo>
                    <a:lnTo>
                      <a:pt x="215" y="203"/>
                    </a:lnTo>
                    <a:lnTo>
                      <a:pt x="215" y="203"/>
                    </a:lnTo>
                    <a:lnTo>
                      <a:pt x="206" y="199"/>
                    </a:lnTo>
                    <a:lnTo>
                      <a:pt x="197" y="196"/>
                    </a:lnTo>
                    <a:lnTo>
                      <a:pt x="190" y="191"/>
                    </a:lnTo>
                    <a:lnTo>
                      <a:pt x="183" y="186"/>
                    </a:lnTo>
                    <a:lnTo>
                      <a:pt x="183" y="186"/>
                    </a:lnTo>
                    <a:lnTo>
                      <a:pt x="191" y="176"/>
                    </a:lnTo>
                    <a:lnTo>
                      <a:pt x="198" y="166"/>
                    </a:lnTo>
                    <a:lnTo>
                      <a:pt x="206" y="156"/>
                    </a:lnTo>
                    <a:lnTo>
                      <a:pt x="212" y="143"/>
                    </a:lnTo>
                    <a:lnTo>
                      <a:pt x="212" y="143"/>
                    </a:lnTo>
                    <a:lnTo>
                      <a:pt x="214" y="134"/>
                    </a:lnTo>
                    <a:lnTo>
                      <a:pt x="218" y="124"/>
                    </a:lnTo>
                    <a:lnTo>
                      <a:pt x="219" y="114"/>
                    </a:lnTo>
                    <a:lnTo>
                      <a:pt x="220" y="105"/>
                    </a:lnTo>
                    <a:lnTo>
                      <a:pt x="222" y="95"/>
                    </a:lnTo>
                    <a:lnTo>
                      <a:pt x="220" y="85"/>
                    </a:lnTo>
                    <a:lnTo>
                      <a:pt x="219" y="76"/>
                    </a:lnTo>
                    <a:lnTo>
                      <a:pt x="218" y="66"/>
                    </a:lnTo>
                    <a:lnTo>
                      <a:pt x="212" y="48"/>
                    </a:lnTo>
                    <a:lnTo>
                      <a:pt x="203" y="31"/>
                    </a:lnTo>
                    <a:lnTo>
                      <a:pt x="198" y="22"/>
                    </a:lnTo>
                    <a:lnTo>
                      <a:pt x="192" y="15"/>
                    </a:lnTo>
                    <a:lnTo>
                      <a:pt x="185" y="8"/>
                    </a:lnTo>
                    <a:lnTo>
                      <a:pt x="17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2249040" y="1482202"/>
                <a:ext cx="2485568" cy="2485569"/>
              </a:xfrm>
              <a:custGeom>
                <a:avLst/>
                <a:gdLst>
                  <a:gd name="T0" fmla="*/ 413 w 856"/>
                  <a:gd name="T1" fmla="*/ 0 h 856"/>
                  <a:gd name="T2" fmla="*/ 337 w 856"/>
                  <a:gd name="T3" fmla="*/ 11 h 856"/>
                  <a:gd name="T4" fmla="*/ 266 w 856"/>
                  <a:gd name="T5" fmla="*/ 35 h 856"/>
                  <a:gd name="T6" fmla="*/ 251 w 856"/>
                  <a:gd name="T7" fmla="*/ 52 h 856"/>
                  <a:gd name="T8" fmla="*/ 269 w 856"/>
                  <a:gd name="T9" fmla="*/ 79 h 856"/>
                  <a:gd name="T10" fmla="*/ 281 w 856"/>
                  <a:gd name="T11" fmla="*/ 107 h 856"/>
                  <a:gd name="T12" fmla="*/ 287 w 856"/>
                  <a:gd name="T13" fmla="*/ 138 h 856"/>
                  <a:gd name="T14" fmla="*/ 285 w 856"/>
                  <a:gd name="T15" fmla="*/ 170 h 856"/>
                  <a:gd name="T16" fmla="*/ 276 w 856"/>
                  <a:gd name="T17" fmla="*/ 201 h 856"/>
                  <a:gd name="T18" fmla="*/ 257 w 856"/>
                  <a:gd name="T19" fmla="*/ 234 h 856"/>
                  <a:gd name="T20" fmla="*/ 303 w 856"/>
                  <a:gd name="T21" fmla="*/ 250 h 856"/>
                  <a:gd name="T22" fmla="*/ 265 w 856"/>
                  <a:gd name="T23" fmla="*/ 272 h 856"/>
                  <a:gd name="T24" fmla="*/ 228 w 856"/>
                  <a:gd name="T25" fmla="*/ 288 h 856"/>
                  <a:gd name="T26" fmla="*/ 168 w 856"/>
                  <a:gd name="T27" fmla="*/ 296 h 856"/>
                  <a:gd name="T28" fmla="*/ 132 w 856"/>
                  <a:gd name="T29" fmla="*/ 292 h 856"/>
                  <a:gd name="T30" fmla="*/ 98 w 856"/>
                  <a:gd name="T31" fmla="*/ 282 h 856"/>
                  <a:gd name="T32" fmla="*/ 77 w 856"/>
                  <a:gd name="T33" fmla="*/ 272 h 856"/>
                  <a:gd name="T34" fmla="*/ 43 w 856"/>
                  <a:gd name="T35" fmla="*/ 246 h 856"/>
                  <a:gd name="T36" fmla="*/ 25 w 856"/>
                  <a:gd name="T37" fmla="*/ 291 h 856"/>
                  <a:gd name="T38" fmla="*/ 6 w 856"/>
                  <a:gd name="T39" fmla="*/ 363 h 856"/>
                  <a:gd name="T40" fmla="*/ 0 w 856"/>
                  <a:gd name="T41" fmla="*/ 439 h 856"/>
                  <a:gd name="T42" fmla="*/ 1 w 856"/>
                  <a:gd name="T43" fmla="*/ 476 h 856"/>
                  <a:gd name="T44" fmla="*/ 21 w 856"/>
                  <a:gd name="T45" fmla="*/ 577 h 856"/>
                  <a:gd name="T46" fmla="*/ 65 w 856"/>
                  <a:gd name="T47" fmla="*/ 671 h 856"/>
                  <a:gd name="T48" fmla="*/ 128 w 856"/>
                  <a:gd name="T49" fmla="*/ 750 h 856"/>
                  <a:gd name="T50" fmla="*/ 207 w 856"/>
                  <a:gd name="T51" fmla="*/ 813 h 856"/>
                  <a:gd name="T52" fmla="*/ 299 w 856"/>
                  <a:gd name="T53" fmla="*/ 856 h 856"/>
                  <a:gd name="T54" fmla="*/ 367 w 856"/>
                  <a:gd name="T55" fmla="*/ 839 h 856"/>
                  <a:gd name="T56" fmla="*/ 421 w 856"/>
                  <a:gd name="T57" fmla="*/ 833 h 856"/>
                  <a:gd name="T58" fmla="*/ 457 w 856"/>
                  <a:gd name="T59" fmla="*/ 833 h 856"/>
                  <a:gd name="T60" fmla="*/ 510 w 856"/>
                  <a:gd name="T61" fmla="*/ 839 h 856"/>
                  <a:gd name="T62" fmla="*/ 579 w 856"/>
                  <a:gd name="T63" fmla="*/ 856 h 856"/>
                  <a:gd name="T64" fmla="*/ 650 w 856"/>
                  <a:gd name="T65" fmla="*/ 825 h 856"/>
                  <a:gd name="T66" fmla="*/ 713 w 856"/>
                  <a:gd name="T67" fmla="*/ 784 h 856"/>
                  <a:gd name="T68" fmla="*/ 767 w 856"/>
                  <a:gd name="T69" fmla="*/ 731 h 856"/>
                  <a:gd name="T70" fmla="*/ 814 w 856"/>
                  <a:gd name="T71" fmla="*/ 670 h 856"/>
                  <a:gd name="T72" fmla="*/ 847 w 856"/>
                  <a:gd name="T73" fmla="*/ 602 h 856"/>
                  <a:gd name="T74" fmla="*/ 847 w 856"/>
                  <a:gd name="T75" fmla="*/ 545 h 856"/>
                  <a:gd name="T76" fmla="*/ 834 w 856"/>
                  <a:gd name="T77" fmla="*/ 439 h 856"/>
                  <a:gd name="T78" fmla="*/ 840 w 856"/>
                  <a:gd name="T79" fmla="*/ 369 h 856"/>
                  <a:gd name="T80" fmla="*/ 856 w 856"/>
                  <a:gd name="T81" fmla="*/ 301 h 856"/>
                  <a:gd name="T82" fmla="*/ 814 w 856"/>
                  <a:gd name="T83" fmla="*/ 208 h 856"/>
                  <a:gd name="T84" fmla="*/ 750 w 856"/>
                  <a:gd name="T85" fmla="*/ 129 h 856"/>
                  <a:gd name="T86" fmla="*/ 670 w 856"/>
                  <a:gd name="T87" fmla="*/ 66 h 856"/>
                  <a:gd name="T88" fmla="*/ 578 w 856"/>
                  <a:gd name="T89" fmla="*/ 22 h 856"/>
                  <a:gd name="T90" fmla="*/ 475 w 856"/>
                  <a:gd name="T91" fmla="*/ 1 h 8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56" h="856">
                    <a:moveTo>
                      <a:pt x="439" y="0"/>
                    </a:moveTo>
                    <a:lnTo>
                      <a:pt x="439" y="0"/>
                    </a:lnTo>
                    <a:lnTo>
                      <a:pt x="413" y="0"/>
                    </a:lnTo>
                    <a:lnTo>
                      <a:pt x="388" y="3"/>
                    </a:lnTo>
                    <a:lnTo>
                      <a:pt x="362" y="6"/>
                    </a:lnTo>
                    <a:lnTo>
                      <a:pt x="337" y="11"/>
                    </a:lnTo>
                    <a:lnTo>
                      <a:pt x="313" y="18"/>
                    </a:lnTo>
                    <a:lnTo>
                      <a:pt x="290" y="26"/>
                    </a:lnTo>
                    <a:lnTo>
                      <a:pt x="266" y="35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51" y="52"/>
                    </a:lnTo>
                    <a:lnTo>
                      <a:pt x="258" y="61"/>
                    </a:lnTo>
                    <a:lnTo>
                      <a:pt x="264" y="69"/>
                    </a:lnTo>
                    <a:lnTo>
                      <a:pt x="269" y="79"/>
                    </a:lnTo>
                    <a:lnTo>
                      <a:pt x="274" y="87"/>
                    </a:lnTo>
                    <a:lnTo>
                      <a:pt x="277" y="97"/>
                    </a:lnTo>
                    <a:lnTo>
                      <a:pt x="281" y="107"/>
                    </a:lnTo>
                    <a:lnTo>
                      <a:pt x="283" y="118"/>
                    </a:lnTo>
                    <a:lnTo>
                      <a:pt x="286" y="128"/>
                    </a:lnTo>
                    <a:lnTo>
                      <a:pt x="287" y="138"/>
                    </a:lnTo>
                    <a:lnTo>
                      <a:pt x="287" y="148"/>
                    </a:lnTo>
                    <a:lnTo>
                      <a:pt x="286" y="159"/>
                    </a:lnTo>
                    <a:lnTo>
                      <a:pt x="285" y="170"/>
                    </a:lnTo>
                    <a:lnTo>
                      <a:pt x="283" y="181"/>
                    </a:lnTo>
                    <a:lnTo>
                      <a:pt x="280" y="191"/>
                    </a:lnTo>
                    <a:lnTo>
                      <a:pt x="276" y="201"/>
                    </a:lnTo>
                    <a:lnTo>
                      <a:pt x="276" y="201"/>
                    </a:lnTo>
                    <a:lnTo>
                      <a:pt x="268" y="218"/>
                    </a:lnTo>
                    <a:lnTo>
                      <a:pt x="257" y="234"/>
                    </a:lnTo>
                    <a:lnTo>
                      <a:pt x="257" y="234"/>
                    </a:lnTo>
                    <a:lnTo>
                      <a:pt x="271" y="240"/>
                    </a:lnTo>
                    <a:lnTo>
                      <a:pt x="303" y="250"/>
                    </a:lnTo>
                    <a:lnTo>
                      <a:pt x="275" y="267"/>
                    </a:lnTo>
                    <a:lnTo>
                      <a:pt x="275" y="267"/>
                    </a:lnTo>
                    <a:lnTo>
                      <a:pt x="265" y="272"/>
                    </a:lnTo>
                    <a:lnTo>
                      <a:pt x="256" y="277"/>
                    </a:lnTo>
                    <a:lnTo>
                      <a:pt x="243" y="282"/>
                    </a:lnTo>
                    <a:lnTo>
                      <a:pt x="228" y="288"/>
                    </a:lnTo>
                    <a:lnTo>
                      <a:pt x="209" y="291"/>
                    </a:lnTo>
                    <a:lnTo>
                      <a:pt x="190" y="295"/>
                    </a:lnTo>
                    <a:lnTo>
                      <a:pt x="168" y="296"/>
                    </a:lnTo>
                    <a:lnTo>
                      <a:pt x="168" y="296"/>
                    </a:lnTo>
                    <a:lnTo>
                      <a:pt x="150" y="295"/>
                    </a:lnTo>
                    <a:lnTo>
                      <a:pt x="132" y="292"/>
                    </a:lnTo>
                    <a:lnTo>
                      <a:pt x="115" y="288"/>
                    </a:lnTo>
                    <a:lnTo>
                      <a:pt x="98" y="282"/>
                    </a:lnTo>
                    <a:lnTo>
                      <a:pt x="98" y="282"/>
                    </a:lnTo>
                    <a:lnTo>
                      <a:pt x="91" y="278"/>
                    </a:lnTo>
                    <a:lnTo>
                      <a:pt x="91" y="278"/>
                    </a:lnTo>
                    <a:lnTo>
                      <a:pt x="77" y="272"/>
                    </a:lnTo>
                    <a:lnTo>
                      <a:pt x="65" y="265"/>
                    </a:lnTo>
                    <a:lnTo>
                      <a:pt x="54" y="256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34" y="269"/>
                    </a:lnTo>
                    <a:lnTo>
                      <a:pt x="25" y="291"/>
                    </a:lnTo>
                    <a:lnTo>
                      <a:pt x="18" y="315"/>
                    </a:lnTo>
                    <a:lnTo>
                      <a:pt x="11" y="339"/>
                    </a:lnTo>
                    <a:lnTo>
                      <a:pt x="6" y="363"/>
                    </a:lnTo>
                    <a:lnTo>
                      <a:pt x="2" y="388"/>
                    </a:lnTo>
                    <a:lnTo>
                      <a:pt x="0" y="414"/>
                    </a:lnTo>
                    <a:lnTo>
                      <a:pt x="0" y="439"/>
                    </a:lnTo>
                    <a:lnTo>
                      <a:pt x="0" y="439"/>
                    </a:lnTo>
                    <a:lnTo>
                      <a:pt x="0" y="457"/>
                    </a:lnTo>
                    <a:lnTo>
                      <a:pt x="1" y="476"/>
                    </a:lnTo>
                    <a:lnTo>
                      <a:pt x="6" y="511"/>
                    </a:lnTo>
                    <a:lnTo>
                      <a:pt x="12" y="545"/>
                    </a:lnTo>
                    <a:lnTo>
                      <a:pt x="21" y="577"/>
                    </a:lnTo>
                    <a:lnTo>
                      <a:pt x="34" y="610"/>
                    </a:lnTo>
                    <a:lnTo>
                      <a:pt x="48" y="641"/>
                    </a:lnTo>
                    <a:lnTo>
                      <a:pt x="65" y="671"/>
                    </a:lnTo>
                    <a:lnTo>
                      <a:pt x="85" y="699"/>
                    </a:lnTo>
                    <a:lnTo>
                      <a:pt x="105" y="725"/>
                    </a:lnTo>
                    <a:lnTo>
                      <a:pt x="128" y="750"/>
                    </a:lnTo>
                    <a:lnTo>
                      <a:pt x="152" y="773"/>
                    </a:lnTo>
                    <a:lnTo>
                      <a:pt x="179" y="793"/>
                    </a:lnTo>
                    <a:lnTo>
                      <a:pt x="207" y="813"/>
                    </a:lnTo>
                    <a:lnTo>
                      <a:pt x="236" y="830"/>
                    </a:lnTo>
                    <a:lnTo>
                      <a:pt x="266" y="844"/>
                    </a:lnTo>
                    <a:lnTo>
                      <a:pt x="299" y="856"/>
                    </a:lnTo>
                    <a:lnTo>
                      <a:pt x="299" y="856"/>
                    </a:lnTo>
                    <a:lnTo>
                      <a:pt x="333" y="847"/>
                    </a:lnTo>
                    <a:lnTo>
                      <a:pt x="367" y="839"/>
                    </a:lnTo>
                    <a:lnTo>
                      <a:pt x="385" y="837"/>
                    </a:lnTo>
                    <a:lnTo>
                      <a:pt x="402" y="835"/>
                    </a:lnTo>
                    <a:lnTo>
                      <a:pt x="421" y="833"/>
                    </a:lnTo>
                    <a:lnTo>
                      <a:pt x="439" y="833"/>
                    </a:lnTo>
                    <a:lnTo>
                      <a:pt x="439" y="833"/>
                    </a:lnTo>
                    <a:lnTo>
                      <a:pt x="457" y="833"/>
                    </a:lnTo>
                    <a:lnTo>
                      <a:pt x="475" y="835"/>
                    </a:lnTo>
                    <a:lnTo>
                      <a:pt x="493" y="837"/>
                    </a:lnTo>
                    <a:lnTo>
                      <a:pt x="510" y="839"/>
                    </a:lnTo>
                    <a:lnTo>
                      <a:pt x="545" y="847"/>
                    </a:lnTo>
                    <a:lnTo>
                      <a:pt x="579" y="856"/>
                    </a:lnTo>
                    <a:lnTo>
                      <a:pt x="579" y="856"/>
                    </a:lnTo>
                    <a:lnTo>
                      <a:pt x="604" y="847"/>
                    </a:lnTo>
                    <a:lnTo>
                      <a:pt x="627" y="837"/>
                    </a:lnTo>
                    <a:lnTo>
                      <a:pt x="650" y="825"/>
                    </a:lnTo>
                    <a:lnTo>
                      <a:pt x="672" y="813"/>
                    </a:lnTo>
                    <a:lnTo>
                      <a:pt x="692" y="798"/>
                    </a:lnTo>
                    <a:lnTo>
                      <a:pt x="713" y="784"/>
                    </a:lnTo>
                    <a:lnTo>
                      <a:pt x="732" y="767"/>
                    </a:lnTo>
                    <a:lnTo>
                      <a:pt x="750" y="750"/>
                    </a:lnTo>
                    <a:lnTo>
                      <a:pt x="767" y="731"/>
                    </a:lnTo>
                    <a:lnTo>
                      <a:pt x="784" y="712"/>
                    </a:lnTo>
                    <a:lnTo>
                      <a:pt x="799" y="691"/>
                    </a:lnTo>
                    <a:lnTo>
                      <a:pt x="814" y="670"/>
                    </a:lnTo>
                    <a:lnTo>
                      <a:pt x="826" y="648"/>
                    </a:lnTo>
                    <a:lnTo>
                      <a:pt x="838" y="625"/>
                    </a:lnTo>
                    <a:lnTo>
                      <a:pt x="847" y="602"/>
                    </a:lnTo>
                    <a:lnTo>
                      <a:pt x="856" y="577"/>
                    </a:lnTo>
                    <a:lnTo>
                      <a:pt x="856" y="577"/>
                    </a:lnTo>
                    <a:lnTo>
                      <a:pt x="847" y="545"/>
                    </a:lnTo>
                    <a:lnTo>
                      <a:pt x="840" y="511"/>
                    </a:lnTo>
                    <a:lnTo>
                      <a:pt x="835" y="476"/>
                    </a:lnTo>
                    <a:lnTo>
                      <a:pt x="834" y="439"/>
                    </a:lnTo>
                    <a:lnTo>
                      <a:pt x="834" y="439"/>
                    </a:lnTo>
                    <a:lnTo>
                      <a:pt x="835" y="403"/>
                    </a:lnTo>
                    <a:lnTo>
                      <a:pt x="840" y="369"/>
                    </a:lnTo>
                    <a:lnTo>
                      <a:pt x="847" y="334"/>
                    </a:lnTo>
                    <a:lnTo>
                      <a:pt x="856" y="301"/>
                    </a:lnTo>
                    <a:lnTo>
                      <a:pt x="856" y="301"/>
                    </a:lnTo>
                    <a:lnTo>
                      <a:pt x="844" y="268"/>
                    </a:lnTo>
                    <a:lnTo>
                      <a:pt x="830" y="238"/>
                    </a:lnTo>
                    <a:lnTo>
                      <a:pt x="814" y="208"/>
                    </a:lnTo>
                    <a:lnTo>
                      <a:pt x="794" y="180"/>
                    </a:lnTo>
                    <a:lnTo>
                      <a:pt x="773" y="153"/>
                    </a:lnTo>
                    <a:lnTo>
                      <a:pt x="750" y="129"/>
                    </a:lnTo>
                    <a:lnTo>
                      <a:pt x="725" y="106"/>
                    </a:lnTo>
                    <a:lnTo>
                      <a:pt x="699" y="85"/>
                    </a:lnTo>
                    <a:lnTo>
                      <a:pt x="670" y="66"/>
                    </a:lnTo>
                    <a:lnTo>
                      <a:pt x="641" y="49"/>
                    </a:lnTo>
                    <a:lnTo>
                      <a:pt x="611" y="34"/>
                    </a:lnTo>
                    <a:lnTo>
                      <a:pt x="578" y="22"/>
                    </a:lnTo>
                    <a:lnTo>
                      <a:pt x="544" y="12"/>
                    </a:lnTo>
                    <a:lnTo>
                      <a:pt x="510" y="5"/>
                    </a:lnTo>
                    <a:lnTo>
                      <a:pt x="475" y="1"/>
                    </a:lnTo>
                    <a:lnTo>
                      <a:pt x="457" y="0"/>
                    </a:lnTo>
                    <a:lnTo>
                      <a:pt x="4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2283884" y="1517046"/>
                <a:ext cx="795616" cy="801422"/>
              </a:xfrm>
              <a:custGeom>
                <a:avLst/>
                <a:gdLst>
                  <a:gd name="T0" fmla="*/ 157 w 274"/>
                  <a:gd name="T1" fmla="*/ 277 h 277"/>
                  <a:gd name="T2" fmla="*/ 122 w 274"/>
                  <a:gd name="T3" fmla="*/ 273 h 277"/>
                  <a:gd name="T4" fmla="*/ 89 w 274"/>
                  <a:gd name="T5" fmla="*/ 262 h 277"/>
                  <a:gd name="T6" fmla="*/ 82 w 274"/>
                  <a:gd name="T7" fmla="*/ 260 h 277"/>
                  <a:gd name="T8" fmla="*/ 70 w 274"/>
                  <a:gd name="T9" fmla="*/ 254 h 277"/>
                  <a:gd name="T10" fmla="*/ 48 w 274"/>
                  <a:gd name="T11" fmla="*/ 238 h 277"/>
                  <a:gd name="T12" fmla="*/ 30 w 274"/>
                  <a:gd name="T13" fmla="*/ 220 h 277"/>
                  <a:gd name="T14" fmla="*/ 15 w 274"/>
                  <a:gd name="T15" fmla="*/ 198 h 277"/>
                  <a:gd name="T16" fmla="*/ 6 w 274"/>
                  <a:gd name="T17" fmla="*/ 175 h 277"/>
                  <a:gd name="T18" fmla="*/ 1 w 274"/>
                  <a:gd name="T19" fmla="*/ 149 h 277"/>
                  <a:gd name="T20" fmla="*/ 0 w 274"/>
                  <a:gd name="T21" fmla="*/ 123 h 277"/>
                  <a:gd name="T22" fmla="*/ 6 w 274"/>
                  <a:gd name="T23" fmla="*/ 96 h 277"/>
                  <a:gd name="T24" fmla="*/ 9 w 274"/>
                  <a:gd name="T25" fmla="*/ 84 h 277"/>
                  <a:gd name="T26" fmla="*/ 19 w 274"/>
                  <a:gd name="T27" fmla="*/ 66 h 277"/>
                  <a:gd name="T28" fmla="*/ 30 w 274"/>
                  <a:gd name="T29" fmla="*/ 50 h 277"/>
                  <a:gd name="T30" fmla="*/ 59 w 274"/>
                  <a:gd name="T31" fmla="*/ 23 h 277"/>
                  <a:gd name="T32" fmla="*/ 94 w 274"/>
                  <a:gd name="T33" fmla="*/ 6 h 277"/>
                  <a:gd name="T34" fmla="*/ 114 w 274"/>
                  <a:gd name="T35" fmla="*/ 3 h 277"/>
                  <a:gd name="T36" fmla="*/ 134 w 274"/>
                  <a:gd name="T37" fmla="*/ 0 h 277"/>
                  <a:gd name="T38" fmla="*/ 147 w 274"/>
                  <a:gd name="T39" fmla="*/ 1 h 277"/>
                  <a:gd name="T40" fmla="*/ 173 w 274"/>
                  <a:gd name="T41" fmla="*/ 6 h 277"/>
                  <a:gd name="T42" fmla="*/ 185 w 274"/>
                  <a:gd name="T43" fmla="*/ 11 h 277"/>
                  <a:gd name="T44" fmla="*/ 209 w 274"/>
                  <a:gd name="T45" fmla="*/ 23 h 277"/>
                  <a:gd name="T46" fmla="*/ 230 w 274"/>
                  <a:gd name="T47" fmla="*/ 40 h 277"/>
                  <a:gd name="T48" fmla="*/ 246 w 274"/>
                  <a:gd name="T49" fmla="*/ 61 h 277"/>
                  <a:gd name="T50" fmla="*/ 258 w 274"/>
                  <a:gd name="T51" fmla="*/ 84 h 277"/>
                  <a:gd name="T52" fmla="*/ 265 w 274"/>
                  <a:gd name="T53" fmla="*/ 108 h 277"/>
                  <a:gd name="T54" fmla="*/ 269 w 274"/>
                  <a:gd name="T55" fmla="*/ 134 h 277"/>
                  <a:gd name="T56" fmla="*/ 266 w 274"/>
                  <a:gd name="T57" fmla="*/ 160 h 277"/>
                  <a:gd name="T58" fmla="*/ 258 w 274"/>
                  <a:gd name="T59" fmla="*/ 187 h 277"/>
                  <a:gd name="T60" fmla="*/ 253 w 274"/>
                  <a:gd name="T61" fmla="*/ 197 h 277"/>
                  <a:gd name="T62" fmla="*/ 241 w 274"/>
                  <a:gd name="T63" fmla="*/ 216 h 277"/>
                  <a:gd name="T64" fmla="*/ 235 w 274"/>
                  <a:gd name="T65" fmla="*/ 225 h 277"/>
                  <a:gd name="T66" fmla="*/ 258 w 274"/>
                  <a:gd name="T67" fmla="*/ 236 h 277"/>
                  <a:gd name="T68" fmla="*/ 259 w 274"/>
                  <a:gd name="T69" fmla="*/ 249 h 277"/>
                  <a:gd name="T70" fmla="*/ 251 w 274"/>
                  <a:gd name="T71" fmla="*/ 254 h 277"/>
                  <a:gd name="T72" fmla="*/ 229 w 274"/>
                  <a:gd name="T73" fmla="*/ 263 h 277"/>
                  <a:gd name="T74" fmla="*/ 197 w 274"/>
                  <a:gd name="T75" fmla="*/ 272 h 277"/>
                  <a:gd name="T76" fmla="*/ 157 w 274"/>
                  <a:gd name="T7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277">
                    <a:moveTo>
                      <a:pt x="157" y="277"/>
                    </a:moveTo>
                    <a:lnTo>
                      <a:pt x="157" y="277"/>
                    </a:lnTo>
                    <a:lnTo>
                      <a:pt x="140" y="276"/>
                    </a:lnTo>
                    <a:lnTo>
                      <a:pt x="122" y="273"/>
                    </a:lnTo>
                    <a:lnTo>
                      <a:pt x="106" y="268"/>
                    </a:lnTo>
                    <a:lnTo>
                      <a:pt x="89" y="262"/>
                    </a:lnTo>
                    <a:lnTo>
                      <a:pt x="89" y="262"/>
                    </a:lnTo>
                    <a:lnTo>
                      <a:pt x="82" y="260"/>
                    </a:lnTo>
                    <a:lnTo>
                      <a:pt x="82" y="260"/>
                    </a:lnTo>
                    <a:lnTo>
                      <a:pt x="70" y="254"/>
                    </a:lnTo>
                    <a:lnTo>
                      <a:pt x="59" y="246"/>
                    </a:lnTo>
                    <a:lnTo>
                      <a:pt x="48" y="238"/>
                    </a:lnTo>
                    <a:lnTo>
                      <a:pt x="38" y="230"/>
                    </a:lnTo>
                    <a:lnTo>
                      <a:pt x="30" y="220"/>
                    </a:lnTo>
                    <a:lnTo>
                      <a:pt x="21" y="209"/>
                    </a:lnTo>
                    <a:lnTo>
                      <a:pt x="15" y="198"/>
                    </a:lnTo>
                    <a:lnTo>
                      <a:pt x="9" y="187"/>
                    </a:lnTo>
                    <a:lnTo>
                      <a:pt x="6" y="175"/>
                    </a:lnTo>
                    <a:lnTo>
                      <a:pt x="2" y="162"/>
                    </a:lnTo>
                    <a:lnTo>
                      <a:pt x="1" y="149"/>
                    </a:lnTo>
                    <a:lnTo>
                      <a:pt x="0" y="136"/>
                    </a:lnTo>
                    <a:lnTo>
                      <a:pt x="0" y="123"/>
                    </a:lnTo>
                    <a:lnTo>
                      <a:pt x="2" y="109"/>
                    </a:lnTo>
                    <a:lnTo>
                      <a:pt x="6" y="96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14" y="74"/>
                    </a:lnTo>
                    <a:lnTo>
                      <a:pt x="19" y="66"/>
                    </a:lnTo>
                    <a:lnTo>
                      <a:pt x="24" y="57"/>
                    </a:lnTo>
                    <a:lnTo>
                      <a:pt x="30" y="50"/>
                    </a:lnTo>
                    <a:lnTo>
                      <a:pt x="44" y="35"/>
                    </a:lnTo>
                    <a:lnTo>
                      <a:pt x="59" y="23"/>
                    </a:lnTo>
                    <a:lnTo>
                      <a:pt x="76" y="14"/>
                    </a:lnTo>
                    <a:lnTo>
                      <a:pt x="94" y="6"/>
                    </a:lnTo>
                    <a:lnTo>
                      <a:pt x="104" y="4"/>
                    </a:lnTo>
                    <a:lnTo>
                      <a:pt x="114" y="3"/>
                    </a:lnTo>
                    <a:lnTo>
                      <a:pt x="124" y="1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47" y="1"/>
                    </a:lnTo>
                    <a:lnTo>
                      <a:pt x="160" y="3"/>
                    </a:lnTo>
                    <a:lnTo>
                      <a:pt x="173" y="6"/>
                    </a:lnTo>
                    <a:lnTo>
                      <a:pt x="185" y="11"/>
                    </a:lnTo>
                    <a:lnTo>
                      <a:pt x="185" y="11"/>
                    </a:lnTo>
                    <a:lnTo>
                      <a:pt x="198" y="17"/>
                    </a:lnTo>
                    <a:lnTo>
                      <a:pt x="209" y="23"/>
                    </a:lnTo>
                    <a:lnTo>
                      <a:pt x="220" y="32"/>
                    </a:lnTo>
                    <a:lnTo>
                      <a:pt x="230" y="40"/>
                    </a:lnTo>
                    <a:lnTo>
                      <a:pt x="238" y="50"/>
                    </a:lnTo>
                    <a:lnTo>
                      <a:pt x="246" y="61"/>
                    </a:lnTo>
                    <a:lnTo>
                      <a:pt x="253" y="72"/>
                    </a:lnTo>
                    <a:lnTo>
                      <a:pt x="258" y="84"/>
                    </a:lnTo>
                    <a:lnTo>
                      <a:pt x="263" y="96"/>
                    </a:lnTo>
                    <a:lnTo>
                      <a:pt x="265" y="108"/>
                    </a:lnTo>
                    <a:lnTo>
                      <a:pt x="268" y="122"/>
                    </a:lnTo>
                    <a:lnTo>
                      <a:pt x="269" y="134"/>
                    </a:lnTo>
                    <a:lnTo>
                      <a:pt x="268" y="147"/>
                    </a:lnTo>
                    <a:lnTo>
                      <a:pt x="266" y="160"/>
                    </a:lnTo>
                    <a:lnTo>
                      <a:pt x="263" y="174"/>
                    </a:lnTo>
                    <a:lnTo>
                      <a:pt x="258" y="187"/>
                    </a:lnTo>
                    <a:lnTo>
                      <a:pt x="258" y="187"/>
                    </a:lnTo>
                    <a:lnTo>
                      <a:pt x="253" y="197"/>
                    </a:lnTo>
                    <a:lnTo>
                      <a:pt x="248" y="206"/>
                    </a:lnTo>
                    <a:lnTo>
                      <a:pt x="241" y="216"/>
                    </a:lnTo>
                    <a:lnTo>
                      <a:pt x="235" y="225"/>
                    </a:lnTo>
                    <a:lnTo>
                      <a:pt x="235" y="225"/>
                    </a:lnTo>
                    <a:lnTo>
                      <a:pt x="246" y="231"/>
                    </a:lnTo>
                    <a:lnTo>
                      <a:pt x="258" y="236"/>
                    </a:lnTo>
                    <a:lnTo>
                      <a:pt x="274" y="240"/>
                    </a:lnTo>
                    <a:lnTo>
                      <a:pt x="259" y="249"/>
                    </a:lnTo>
                    <a:lnTo>
                      <a:pt x="259" y="249"/>
                    </a:lnTo>
                    <a:lnTo>
                      <a:pt x="251" y="254"/>
                    </a:lnTo>
                    <a:lnTo>
                      <a:pt x="241" y="259"/>
                    </a:lnTo>
                    <a:lnTo>
                      <a:pt x="229" y="263"/>
                    </a:lnTo>
                    <a:lnTo>
                      <a:pt x="214" y="268"/>
                    </a:lnTo>
                    <a:lnTo>
                      <a:pt x="197" y="272"/>
                    </a:lnTo>
                    <a:lnTo>
                      <a:pt x="178" y="276"/>
                    </a:lnTo>
                    <a:lnTo>
                      <a:pt x="157" y="277"/>
                    </a:lnTo>
                    <a:lnTo>
                      <a:pt x="157" y="277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68"/>
              <p:cNvSpPr>
                <a:spLocks noEditPoints="1"/>
              </p:cNvSpPr>
              <p:nvPr/>
            </p:nvSpPr>
            <p:spPr bwMode="auto">
              <a:xfrm>
                <a:off x="2260655" y="1493817"/>
                <a:ext cx="871110" cy="847881"/>
              </a:xfrm>
              <a:custGeom>
                <a:avLst/>
                <a:gdLst>
                  <a:gd name="T0" fmla="*/ 154 w 300"/>
                  <a:gd name="T1" fmla="*/ 16 h 291"/>
                  <a:gd name="T2" fmla="*/ 191 w 300"/>
                  <a:gd name="T3" fmla="*/ 25 h 291"/>
                  <a:gd name="T4" fmla="*/ 214 w 300"/>
                  <a:gd name="T5" fmla="*/ 38 h 291"/>
                  <a:gd name="T6" fmla="*/ 240 w 300"/>
                  <a:gd name="T7" fmla="*/ 62 h 291"/>
                  <a:gd name="T8" fmla="*/ 260 w 300"/>
                  <a:gd name="T9" fmla="*/ 93 h 291"/>
                  <a:gd name="T10" fmla="*/ 268 w 300"/>
                  <a:gd name="T11" fmla="*/ 129 h 291"/>
                  <a:gd name="T12" fmla="*/ 267 w 300"/>
                  <a:gd name="T13" fmla="*/ 166 h 291"/>
                  <a:gd name="T14" fmla="*/ 260 w 300"/>
                  <a:gd name="T15" fmla="*/ 190 h 291"/>
                  <a:gd name="T16" fmla="*/ 239 w 300"/>
                  <a:gd name="T17" fmla="*/ 223 h 291"/>
                  <a:gd name="T18" fmla="*/ 238 w 300"/>
                  <a:gd name="T19" fmla="*/ 238 h 291"/>
                  <a:gd name="T20" fmla="*/ 263 w 300"/>
                  <a:gd name="T21" fmla="*/ 250 h 291"/>
                  <a:gd name="T22" fmla="*/ 248 w 300"/>
                  <a:gd name="T23" fmla="*/ 258 h 291"/>
                  <a:gd name="T24" fmla="*/ 204 w 300"/>
                  <a:gd name="T25" fmla="*/ 272 h 291"/>
                  <a:gd name="T26" fmla="*/ 165 w 300"/>
                  <a:gd name="T27" fmla="*/ 277 h 291"/>
                  <a:gd name="T28" fmla="*/ 117 w 300"/>
                  <a:gd name="T29" fmla="*/ 268 h 291"/>
                  <a:gd name="T30" fmla="*/ 94 w 300"/>
                  <a:gd name="T31" fmla="*/ 260 h 291"/>
                  <a:gd name="T32" fmla="*/ 71 w 300"/>
                  <a:gd name="T33" fmla="*/ 247 h 291"/>
                  <a:gd name="T34" fmla="*/ 44 w 300"/>
                  <a:gd name="T35" fmla="*/ 222 h 291"/>
                  <a:gd name="T36" fmla="*/ 24 w 300"/>
                  <a:gd name="T37" fmla="*/ 190 h 291"/>
                  <a:gd name="T38" fmla="*/ 16 w 300"/>
                  <a:gd name="T39" fmla="*/ 155 h 291"/>
                  <a:gd name="T40" fmla="*/ 17 w 300"/>
                  <a:gd name="T41" fmla="*/ 118 h 291"/>
                  <a:gd name="T42" fmla="*/ 24 w 300"/>
                  <a:gd name="T43" fmla="*/ 93 h 291"/>
                  <a:gd name="T44" fmla="*/ 45 w 300"/>
                  <a:gd name="T45" fmla="*/ 61 h 291"/>
                  <a:gd name="T46" fmla="*/ 89 w 300"/>
                  <a:gd name="T47" fmla="*/ 27 h 291"/>
                  <a:gd name="T48" fmla="*/ 142 w 300"/>
                  <a:gd name="T49" fmla="*/ 16 h 291"/>
                  <a:gd name="T50" fmla="*/ 131 w 300"/>
                  <a:gd name="T51" fmla="*/ 0 h 291"/>
                  <a:gd name="T52" fmla="*/ 100 w 300"/>
                  <a:gd name="T53" fmla="*/ 6 h 291"/>
                  <a:gd name="T54" fmla="*/ 72 w 300"/>
                  <a:gd name="T55" fmla="*/ 18 h 291"/>
                  <a:gd name="T56" fmla="*/ 46 w 300"/>
                  <a:gd name="T57" fmla="*/ 36 h 291"/>
                  <a:gd name="T58" fmla="*/ 26 w 300"/>
                  <a:gd name="T59" fmla="*/ 59 h 291"/>
                  <a:gd name="T60" fmla="*/ 11 w 300"/>
                  <a:gd name="T61" fmla="*/ 87 h 291"/>
                  <a:gd name="T62" fmla="*/ 3 w 300"/>
                  <a:gd name="T63" fmla="*/ 115 h 291"/>
                  <a:gd name="T64" fmla="*/ 0 w 300"/>
                  <a:gd name="T65" fmla="*/ 156 h 291"/>
                  <a:gd name="T66" fmla="*/ 11 w 300"/>
                  <a:gd name="T67" fmla="*/ 196 h 291"/>
                  <a:gd name="T68" fmla="*/ 32 w 300"/>
                  <a:gd name="T69" fmla="*/ 232 h 291"/>
                  <a:gd name="T70" fmla="*/ 62 w 300"/>
                  <a:gd name="T71" fmla="*/ 260 h 291"/>
                  <a:gd name="T72" fmla="*/ 88 w 300"/>
                  <a:gd name="T73" fmla="*/ 273 h 291"/>
                  <a:gd name="T74" fmla="*/ 112 w 300"/>
                  <a:gd name="T75" fmla="*/ 283 h 291"/>
                  <a:gd name="T76" fmla="*/ 165 w 300"/>
                  <a:gd name="T77" fmla="*/ 291 h 291"/>
                  <a:gd name="T78" fmla="*/ 206 w 300"/>
                  <a:gd name="T79" fmla="*/ 286 h 291"/>
                  <a:gd name="T80" fmla="*/ 253 w 300"/>
                  <a:gd name="T81" fmla="*/ 272 h 291"/>
                  <a:gd name="T82" fmla="*/ 300 w 300"/>
                  <a:gd name="T83" fmla="*/ 245 h 291"/>
                  <a:gd name="T84" fmla="*/ 254 w 300"/>
                  <a:gd name="T85" fmla="*/ 229 h 291"/>
                  <a:gd name="T86" fmla="*/ 273 w 300"/>
                  <a:gd name="T87" fmla="*/ 196 h 291"/>
                  <a:gd name="T88" fmla="*/ 282 w 300"/>
                  <a:gd name="T89" fmla="*/ 169 h 291"/>
                  <a:gd name="T90" fmla="*/ 283 w 300"/>
                  <a:gd name="T91" fmla="*/ 127 h 291"/>
                  <a:gd name="T92" fmla="*/ 273 w 300"/>
                  <a:gd name="T93" fmla="*/ 87 h 291"/>
                  <a:gd name="T94" fmla="*/ 253 w 300"/>
                  <a:gd name="T95" fmla="*/ 52 h 291"/>
                  <a:gd name="T96" fmla="*/ 221 w 300"/>
                  <a:gd name="T97" fmla="*/ 24 h 291"/>
                  <a:gd name="T98" fmla="*/ 197 w 300"/>
                  <a:gd name="T99" fmla="*/ 11 h 291"/>
                  <a:gd name="T100" fmla="*/ 155 w 300"/>
                  <a:gd name="T101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00" h="291">
                    <a:moveTo>
                      <a:pt x="142" y="16"/>
                    </a:moveTo>
                    <a:lnTo>
                      <a:pt x="142" y="16"/>
                    </a:lnTo>
                    <a:lnTo>
                      <a:pt x="154" y="16"/>
                    </a:lnTo>
                    <a:lnTo>
                      <a:pt x="166" y="17"/>
                    </a:lnTo>
                    <a:lnTo>
                      <a:pt x="179" y="21"/>
                    </a:lnTo>
                    <a:lnTo>
                      <a:pt x="191" y="25"/>
                    </a:lnTo>
                    <a:lnTo>
                      <a:pt x="191" y="25"/>
                    </a:lnTo>
                    <a:lnTo>
                      <a:pt x="203" y="30"/>
                    </a:lnTo>
                    <a:lnTo>
                      <a:pt x="214" y="38"/>
                    </a:lnTo>
                    <a:lnTo>
                      <a:pt x="223" y="45"/>
                    </a:lnTo>
                    <a:lnTo>
                      <a:pt x="232" y="53"/>
                    </a:lnTo>
                    <a:lnTo>
                      <a:pt x="240" y="62"/>
                    </a:lnTo>
                    <a:lnTo>
                      <a:pt x="248" y="72"/>
                    </a:lnTo>
                    <a:lnTo>
                      <a:pt x="254" y="82"/>
                    </a:lnTo>
                    <a:lnTo>
                      <a:pt x="260" y="93"/>
                    </a:lnTo>
                    <a:lnTo>
                      <a:pt x="263" y="106"/>
                    </a:lnTo>
                    <a:lnTo>
                      <a:pt x="266" y="116"/>
                    </a:lnTo>
                    <a:lnTo>
                      <a:pt x="268" y="129"/>
                    </a:lnTo>
                    <a:lnTo>
                      <a:pt x="270" y="141"/>
                    </a:lnTo>
                    <a:lnTo>
                      <a:pt x="268" y="154"/>
                    </a:lnTo>
                    <a:lnTo>
                      <a:pt x="267" y="166"/>
                    </a:lnTo>
                    <a:lnTo>
                      <a:pt x="263" y="178"/>
                    </a:lnTo>
                    <a:lnTo>
                      <a:pt x="260" y="190"/>
                    </a:lnTo>
                    <a:lnTo>
                      <a:pt x="260" y="190"/>
                    </a:lnTo>
                    <a:lnTo>
                      <a:pt x="254" y="203"/>
                    </a:lnTo>
                    <a:lnTo>
                      <a:pt x="246" y="213"/>
                    </a:lnTo>
                    <a:lnTo>
                      <a:pt x="239" y="223"/>
                    </a:lnTo>
                    <a:lnTo>
                      <a:pt x="231" y="233"/>
                    </a:lnTo>
                    <a:lnTo>
                      <a:pt x="231" y="233"/>
                    </a:lnTo>
                    <a:lnTo>
                      <a:pt x="238" y="238"/>
                    </a:lnTo>
                    <a:lnTo>
                      <a:pt x="245" y="243"/>
                    </a:lnTo>
                    <a:lnTo>
                      <a:pt x="254" y="246"/>
                    </a:lnTo>
                    <a:lnTo>
                      <a:pt x="263" y="250"/>
                    </a:lnTo>
                    <a:lnTo>
                      <a:pt x="263" y="250"/>
                    </a:lnTo>
                    <a:lnTo>
                      <a:pt x="256" y="253"/>
                    </a:lnTo>
                    <a:lnTo>
                      <a:pt x="248" y="258"/>
                    </a:lnTo>
                    <a:lnTo>
                      <a:pt x="236" y="263"/>
                    </a:lnTo>
                    <a:lnTo>
                      <a:pt x="221" y="268"/>
                    </a:lnTo>
                    <a:lnTo>
                      <a:pt x="204" y="272"/>
                    </a:lnTo>
                    <a:lnTo>
                      <a:pt x="186" y="275"/>
                    </a:lnTo>
                    <a:lnTo>
                      <a:pt x="165" y="277"/>
                    </a:lnTo>
                    <a:lnTo>
                      <a:pt x="165" y="277"/>
                    </a:lnTo>
                    <a:lnTo>
                      <a:pt x="149" y="275"/>
                    </a:lnTo>
                    <a:lnTo>
                      <a:pt x="134" y="273"/>
                    </a:lnTo>
                    <a:lnTo>
                      <a:pt x="117" y="268"/>
                    </a:lnTo>
                    <a:lnTo>
                      <a:pt x="101" y="262"/>
                    </a:lnTo>
                    <a:lnTo>
                      <a:pt x="101" y="262"/>
                    </a:lnTo>
                    <a:lnTo>
                      <a:pt x="94" y="260"/>
                    </a:lnTo>
                    <a:lnTo>
                      <a:pt x="94" y="260"/>
                    </a:lnTo>
                    <a:lnTo>
                      <a:pt x="82" y="253"/>
                    </a:lnTo>
                    <a:lnTo>
                      <a:pt x="71" y="247"/>
                    </a:lnTo>
                    <a:lnTo>
                      <a:pt x="61" y="240"/>
                    </a:lnTo>
                    <a:lnTo>
                      <a:pt x="51" y="232"/>
                    </a:lnTo>
                    <a:lnTo>
                      <a:pt x="44" y="222"/>
                    </a:lnTo>
                    <a:lnTo>
                      <a:pt x="37" y="212"/>
                    </a:lnTo>
                    <a:lnTo>
                      <a:pt x="29" y="201"/>
                    </a:lnTo>
                    <a:lnTo>
                      <a:pt x="24" y="190"/>
                    </a:lnTo>
                    <a:lnTo>
                      <a:pt x="21" y="180"/>
                    </a:lnTo>
                    <a:lnTo>
                      <a:pt x="17" y="167"/>
                    </a:lnTo>
                    <a:lnTo>
                      <a:pt x="16" y="155"/>
                    </a:lnTo>
                    <a:lnTo>
                      <a:pt x="15" y="143"/>
                    </a:lnTo>
                    <a:lnTo>
                      <a:pt x="16" y="131"/>
                    </a:lnTo>
                    <a:lnTo>
                      <a:pt x="17" y="118"/>
                    </a:lnTo>
                    <a:lnTo>
                      <a:pt x="21" y="106"/>
                    </a:lnTo>
                    <a:lnTo>
                      <a:pt x="24" y="93"/>
                    </a:lnTo>
                    <a:lnTo>
                      <a:pt x="24" y="93"/>
                    </a:lnTo>
                    <a:lnTo>
                      <a:pt x="29" y="85"/>
                    </a:lnTo>
                    <a:lnTo>
                      <a:pt x="33" y="76"/>
                    </a:lnTo>
                    <a:lnTo>
                      <a:pt x="45" y="61"/>
                    </a:lnTo>
                    <a:lnTo>
                      <a:pt x="57" y="47"/>
                    </a:lnTo>
                    <a:lnTo>
                      <a:pt x="72" y="36"/>
                    </a:lnTo>
                    <a:lnTo>
                      <a:pt x="89" y="27"/>
                    </a:lnTo>
                    <a:lnTo>
                      <a:pt x="106" y="21"/>
                    </a:lnTo>
                    <a:lnTo>
                      <a:pt x="124" y="17"/>
                    </a:lnTo>
                    <a:lnTo>
                      <a:pt x="142" y="1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2301305" y="1540276"/>
                <a:ext cx="743347" cy="754962"/>
              </a:xfrm>
              <a:custGeom>
                <a:avLst/>
                <a:gdLst>
                  <a:gd name="T0" fmla="*/ 127 w 255"/>
                  <a:gd name="T1" fmla="*/ 0 h 261"/>
                  <a:gd name="T2" fmla="*/ 151 w 255"/>
                  <a:gd name="T3" fmla="*/ 1 h 261"/>
                  <a:gd name="T4" fmla="*/ 176 w 255"/>
                  <a:gd name="T5" fmla="*/ 9 h 261"/>
                  <a:gd name="T6" fmla="*/ 188 w 255"/>
                  <a:gd name="T7" fmla="*/ 14 h 261"/>
                  <a:gd name="T8" fmla="*/ 208 w 255"/>
                  <a:gd name="T9" fmla="*/ 29 h 261"/>
                  <a:gd name="T10" fmla="*/ 225 w 255"/>
                  <a:gd name="T11" fmla="*/ 46 h 261"/>
                  <a:gd name="T12" fmla="*/ 239 w 255"/>
                  <a:gd name="T13" fmla="*/ 66 h 261"/>
                  <a:gd name="T14" fmla="*/ 248 w 255"/>
                  <a:gd name="T15" fmla="*/ 90 h 261"/>
                  <a:gd name="T16" fmla="*/ 253 w 255"/>
                  <a:gd name="T17" fmla="*/ 113 h 261"/>
                  <a:gd name="T18" fmla="*/ 253 w 255"/>
                  <a:gd name="T19" fmla="*/ 138 h 261"/>
                  <a:gd name="T20" fmla="*/ 248 w 255"/>
                  <a:gd name="T21" fmla="*/ 162 h 261"/>
                  <a:gd name="T22" fmla="*/ 245 w 255"/>
                  <a:gd name="T23" fmla="*/ 174 h 261"/>
                  <a:gd name="T24" fmla="*/ 231 w 255"/>
                  <a:gd name="T25" fmla="*/ 197 h 261"/>
                  <a:gd name="T26" fmla="*/ 216 w 255"/>
                  <a:gd name="T27" fmla="*/ 217 h 261"/>
                  <a:gd name="T28" fmla="*/ 223 w 255"/>
                  <a:gd name="T29" fmla="*/ 222 h 261"/>
                  <a:gd name="T30" fmla="*/ 239 w 255"/>
                  <a:gd name="T31" fmla="*/ 230 h 261"/>
                  <a:gd name="T32" fmla="*/ 248 w 255"/>
                  <a:gd name="T33" fmla="*/ 234 h 261"/>
                  <a:gd name="T34" fmla="*/ 233 w 255"/>
                  <a:gd name="T35" fmla="*/ 242 h 261"/>
                  <a:gd name="T36" fmla="*/ 206 w 255"/>
                  <a:gd name="T37" fmla="*/ 252 h 261"/>
                  <a:gd name="T38" fmla="*/ 171 w 255"/>
                  <a:gd name="T39" fmla="*/ 259 h 261"/>
                  <a:gd name="T40" fmla="*/ 150 w 255"/>
                  <a:gd name="T41" fmla="*/ 261 h 261"/>
                  <a:gd name="T42" fmla="*/ 119 w 255"/>
                  <a:gd name="T43" fmla="*/ 257 h 261"/>
                  <a:gd name="T44" fmla="*/ 86 w 255"/>
                  <a:gd name="T45" fmla="*/ 246 h 261"/>
                  <a:gd name="T46" fmla="*/ 79 w 255"/>
                  <a:gd name="T47" fmla="*/ 244 h 261"/>
                  <a:gd name="T48" fmla="*/ 67 w 255"/>
                  <a:gd name="T49" fmla="*/ 237 h 261"/>
                  <a:gd name="T50" fmla="*/ 46 w 255"/>
                  <a:gd name="T51" fmla="*/ 224 h 261"/>
                  <a:gd name="T52" fmla="*/ 29 w 255"/>
                  <a:gd name="T53" fmla="*/ 206 h 261"/>
                  <a:gd name="T54" fmla="*/ 14 w 255"/>
                  <a:gd name="T55" fmla="*/ 185 h 261"/>
                  <a:gd name="T56" fmla="*/ 6 w 255"/>
                  <a:gd name="T57" fmla="*/ 164 h 261"/>
                  <a:gd name="T58" fmla="*/ 1 w 255"/>
                  <a:gd name="T59" fmla="*/ 139 h 261"/>
                  <a:gd name="T60" fmla="*/ 1 w 255"/>
                  <a:gd name="T61" fmla="*/ 115 h 261"/>
                  <a:gd name="T62" fmla="*/ 6 w 255"/>
                  <a:gd name="T63" fmla="*/ 90 h 261"/>
                  <a:gd name="T64" fmla="*/ 9 w 255"/>
                  <a:gd name="T65" fmla="*/ 77 h 261"/>
                  <a:gd name="T66" fmla="*/ 18 w 255"/>
                  <a:gd name="T67" fmla="*/ 60 h 261"/>
                  <a:gd name="T68" fmla="*/ 42 w 255"/>
                  <a:gd name="T69" fmla="*/ 31 h 261"/>
                  <a:gd name="T70" fmla="*/ 74 w 255"/>
                  <a:gd name="T71" fmla="*/ 11 h 261"/>
                  <a:gd name="T72" fmla="*/ 109 w 255"/>
                  <a:gd name="T73" fmla="*/ 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5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39" y="0"/>
                    </a:lnTo>
                    <a:lnTo>
                      <a:pt x="151" y="1"/>
                    </a:lnTo>
                    <a:lnTo>
                      <a:pt x="164" y="5"/>
                    </a:lnTo>
                    <a:lnTo>
                      <a:pt x="176" y="9"/>
                    </a:lnTo>
                    <a:lnTo>
                      <a:pt x="176" y="9"/>
                    </a:lnTo>
                    <a:lnTo>
                      <a:pt x="188" y="14"/>
                    </a:lnTo>
                    <a:lnTo>
                      <a:pt x="199" y="22"/>
                    </a:lnTo>
                    <a:lnTo>
                      <a:pt x="208" y="29"/>
                    </a:lnTo>
                    <a:lnTo>
                      <a:pt x="217" y="37"/>
                    </a:lnTo>
                    <a:lnTo>
                      <a:pt x="225" y="46"/>
                    </a:lnTo>
                    <a:lnTo>
                      <a:pt x="233" y="56"/>
                    </a:lnTo>
                    <a:lnTo>
                      <a:pt x="239" y="66"/>
                    </a:lnTo>
                    <a:lnTo>
                      <a:pt x="245" y="77"/>
                    </a:lnTo>
                    <a:lnTo>
                      <a:pt x="248" y="90"/>
                    </a:lnTo>
                    <a:lnTo>
                      <a:pt x="251" y="100"/>
                    </a:lnTo>
                    <a:lnTo>
                      <a:pt x="253" y="113"/>
                    </a:lnTo>
                    <a:lnTo>
                      <a:pt x="255" y="125"/>
                    </a:lnTo>
                    <a:lnTo>
                      <a:pt x="253" y="138"/>
                    </a:lnTo>
                    <a:lnTo>
                      <a:pt x="252" y="150"/>
                    </a:lnTo>
                    <a:lnTo>
                      <a:pt x="248" y="162"/>
                    </a:lnTo>
                    <a:lnTo>
                      <a:pt x="245" y="174"/>
                    </a:lnTo>
                    <a:lnTo>
                      <a:pt x="245" y="174"/>
                    </a:lnTo>
                    <a:lnTo>
                      <a:pt x="239" y="187"/>
                    </a:lnTo>
                    <a:lnTo>
                      <a:pt x="231" y="197"/>
                    </a:lnTo>
                    <a:lnTo>
                      <a:pt x="224" y="207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23" y="222"/>
                    </a:lnTo>
                    <a:lnTo>
                      <a:pt x="230" y="227"/>
                    </a:lnTo>
                    <a:lnTo>
                      <a:pt x="239" y="230"/>
                    </a:lnTo>
                    <a:lnTo>
                      <a:pt x="248" y="234"/>
                    </a:lnTo>
                    <a:lnTo>
                      <a:pt x="248" y="234"/>
                    </a:lnTo>
                    <a:lnTo>
                      <a:pt x="241" y="237"/>
                    </a:lnTo>
                    <a:lnTo>
                      <a:pt x="233" y="242"/>
                    </a:lnTo>
                    <a:lnTo>
                      <a:pt x="221" y="247"/>
                    </a:lnTo>
                    <a:lnTo>
                      <a:pt x="206" y="252"/>
                    </a:lnTo>
                    <a:lnTo>
                      <a:pt x="189" y="256"/>
                    </a:lnTo>
                    <a:lnTo>
                      <a:pt x="171" y="259"/>
                    </a:lnTo>
                    <a:lnTo>
                      <a:pt x="150" y="261"/>
                    </a:lnTo>
                    <a:lnTo>
                      <a:pt x="150" y="261"/>
                    </a:lnTo>
                    <a:lnTo>
                      <a:pt x="134" y="259"/>
                    </a:lnTo>
                    <a:lnTo>
                      <a:pt x="119" y="257"/>
                    </a:lnTo>
                    <a:lnTo>
                      <a:pt x="102" y="252"/>
                    </a:lnTo>
                    <a:lnTo>
                      <a:pt x="86" y="246"/>
                    </a:lnTo>
                    <a:lnTo>
                      <a:pt x="86" y="246"/>
                    </a:lnTo>
                    <a:lnTo>
                      <a:pt x="79" y="244"/>
                    </a:lnTo>
                    <a:lnTo>
                      <a:pt x="79" y="244"/>
                    </a:lnTo>
                    <a:lnTo>
                      <a:pt x="67" y="237"/>
                    </a:lnTo>
                    <a:lnTo>
                      <a:pt x="56" y="231"/>
                    </a:lnTo>
                    <a:lnTo>
                      <a:pt x="46" y="224"/>
                    </a:lnTo>
                    <a:lnTo>
                      <a:pt x="36" y="216"/>
                    </a:lnTo>
                    <a:lnTo>
                      <a:pt x="29" y="206"/>
                    </a:lnTo>
                    <a:lnTo>
                      <a:pt x="22" y="196"/>
                    </a:lnTo>
                    <a:lnTo>
                      <a:pt x="14" y="185"/>
                    </a:lnTo>
                    <a:lnTo>
                      <a:pt x="9" y="174"/>
                    </a:lnTo>
                    <a:lnTo>
                      <a:pt x="6" y="164"/>
                    </a:lnTo>
                    <a:lnTo>
                      <a:pt x="2" y="151"/>
                    </a:lnTo>
                    <a:lnTo>
                      <a:pt x="1" y="139"/>
                    </a:lnTo>
                    <a:lnTo>
                      <a:pt x="0" y="127"/>
                    </a:lnTo>
                    <a:lnTo>
                      <a:pt x="1" y="115"/>
                    </a:lnTo>
                    <a:lnTo>
                      <a:pt x="2" y="102"/>
                    </a:lnTo>
                    <a:lnTo>
                      <a:pt x="6" y="90"/>
                    </a:lnTo>
                    <a:lnTo>
                      <a:pt x="9" y="77"/>
                    </a:lnTo>
                    <a:lnTo>
                      <a:pt x="9" y="77"/>
                    </a:lnTo>
                    <a:lnTo>
                      <a:pt x="14" y="69"/>
                    </a:lnTo>
                    <a:lnTo>
                      <a:pt x="18" y="60"/>
                    </a:lnTo>
                    <a:lnTo>
                      <a:pt x="30" y="45"/>
                    </a:lnTo>
                    <a:lnTo>
                      <a:pt x="42" y="31"/>
                    </a:lnTo>
                    <a:lnTo>
                      <a:pt x="57" y="20"/>
                    </a:lnTo>
                    <a:lnTo>
                      <a:pt x="74" y="11"/>
                    </a:lnTo>
                    <a:lnTo>
                      <a:pt x="91" y="5"/>
                    </a:lnTo>
                    <a:lnTo>
                      <a:pt x="109" y="1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260655" y="1493817"/>
                <a:ext cx="871110" cy="847881"/>
              </a:xfrm>
              <a:custGeom>
                <a:avLst/>
                <a:gdLst>
                  <a:gd name="T0" fmla="*/ 142 w 300"/>
                  <a:gd name="T1" fmla="*/ 0 h 291"/>
                  <a:gd name="T2" fmla="*/ 120 w 300"/>
                  <a:gd name="T3" fmla="*/ 1 h 291"/>
                  <a:gd name="T4" fmla="*/ 100 w 300"/>
                  <a:gd name="T5" fmla="*/ 6 h 291"/>
                  <a:gd name="T6" fmla="*/ 82 w 300"/>
                  <a:gd name="T7" fmla="*/ 13 h 291"/>
                  <a:gd name="T8" fmla="*/ 63 w 300"/>
                  <a:gd name="T9" fmla="*/ 24 h 291"/>
                  <a:gd name="T10" fmla="*/ 46 w 300"/>
                  <a:gd name="T11" fmla="*/ 36 h 291"/>
                  <a:gd name="T12" fmla="*/ 33 w 300"/>
                  <a:gd name="T13" fmla="*/ 52 h 291"/>
                  <a:gd name="T14" fmla="*/ 21 w 300"/>
                  <a:gd name="T15" fmla="*/ 69 h 291"/>
                  <a:gd name="T16" fmla="*/ 11 w 300"/>
                  <a:gd name="T17" fmla="*/ 87 h 291"/>
                  <a:gd name="T18" fmla="*/ 6 w 300"/>
                  <a:gd name="T19" fmla="*/ 102 h 291"/>
                  <a:gd name="T20" fmla="*/ 0 w 300"/>
                  <a:gd name="T21" fmla="*/ 130 h 291"/>
                  <a:gd name="T22" fmla="*/ 0 w 300"/>
                  <a:gd name="T23" fmla="*/ 156 h 291"/>
                  <a:gd name="T24" fmla="*/ 6 w 300"/>
                  <a:gd name="T25" fmla="*/ 183 h 291"/>
                  <a:gd name="T26" fmla="*/ 17 w 300"/>
                  <a:gd name="T27" fmla="*/ 209 h 291"/>
                  <a:gd name="T28" fmla="*/ 32 w 300"/>
                  <a:gd name="T29" fmla="*/ 232 h 291"/>
                  <a:gd name="T30" fmla="*/ 51 w 300"/>
                  <a:gd name="T31" fmla="*/ 251 h 291"/>
                  <a:gd name="T32" fmla="*/ 74 w 300"/>
                  <a:gd name="T33" fmla="*/ 267 h 291"/>
                  <a:gd name="T34" fmla="*/ 88 w 300"/>
                  <a:gd name="T35" fmla="*/ 273 h 291"/>
                  <a:gd name="T36" fmla="*/ 95 w 300"/>
                  <a:gd name="T37" fmla="*/ 277 h 291"/>
                  <a:gd name="T38" fmla="*/ 129 w 300"/>
                  <a:gd name="T39" fmla="*/ 287 h 291"/>
                  <a:gd name="T40" fmla="*/ 165 w 300"/>
                  <a:gd name="T41" fmla="*/ 291 h 291"/>
                  <a:gd name="T42" fmla="*/ 187 w 300"/>
                  <a:gd name="T43" fmla="*/ 290 h 291"/>
                  <a:gd name="T44" fmla="*/ 225 w 300"/>
                  <a:gd name="T45" fmla="*/ 283 h 291"/>
                  <a:gd name="T46" fmla="*/ 253 w 300"/>
                  <a:gd name="T47" fmla="*/ 272 h 291"/>
                  <a:gd name="T48" fmla="*/ 272 w 300"/>
                  <a:gd name="T49" fmla="*/ 262 h 291"/>
                  <a:gd name="T50" fmla="*/ 268 w 300"/>
                  <a:gd name="T51" fmla="*/ 235 h 291"/>
                  <a:gd name="T52" fmla="*/ 254 w 300"/>
                  <a:gd name="T53" fmla="*/ 229 h 291"/>
                  <a:gd name="T54" fmla="*/ 265 w 300"/>
                  <a:gd name="T55" fmla="*/ 213 h 291"/>
                  <a:gd name="T56" fmla="*/ 273 w 300"/>
                  <a:gd name="T57" fmla="*/ 196 h 291"/>
                  <a:gd name="T58" fmla="*/ 282 w 300"/>
                  <a:gd name="T59" fmla="*/ 169 h 291"/>
                  <a:gd name="T60" fmla="*/ 284 w 300"/>
                  <a:gd name="T61" fmla="*/ 141 h 291"/>
                  <a:gd name="T62" fmla="*/ 282 w 300"/>
                  <a:gd name="T63" fmla="*/ 114 h 291"/>
                  <a:gd name="T64" fmla="*/ 273 w 300"/>
                  <a:gd name="T65" fmla="*/ 87 h 291"/>
                  <a:gd name="T66" fmla="*/ 260 w 300"/>
                  <a:gd name="T67" fmla="*/ 64 h 291"/>
                  <a:gd name="T68" fmla="*/ 243 w 300"/>
                  <a:gd name="T69" fmla="*/ 42 h 291"/>
                  <a:gd name="T70" fmla="*/ 221 w 300"/>
                  <a:gd name="T71" fmla="*/ 24 h 291"/>
                  <a:gd name="T72" fmla="*/ 197 w 300"/>
                  <a:gd name="T73" fmla="*/ 11 h 291"/>
                  <a:gd name="T74" fmla="*/ 183 w 300"/>
                  <a:gd name="T75" fmla="*/ 6 h 291"/>
                  <a:gd name="T76" fmla="*/ 155 w 300"/>
                  <a:gd name="T77" fmla="*/ 1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00" h="291">
                    <a:moveTo>
                      <a:pt x="142" y="0"/>
                    </a:moveTo>
                    <a:lnTo>
                      <a:pt x="142" y="0"/>
                    </a:lnTo>
                    <a:lnTo>
                      <a:pt x="131" y="0"/>
                    </a:lnTo>
                    <a:lnTo>
                      <a:pt x="120" y="1"/>
                    </a:lnTo>
                    <a:lnTo>
                      <a:pt x="111" y="4"/>
                    </a:lnTo>
                    <a:lnTo>
                      <a:pt x="100" y="6"/>
                    </a:lnTo>
                    <a:lnTo>
                      <a:pt x="90" y="10"/>
                    </a:lnTo>
                    <a:lnTo>
                      <a:pt x="82" y="13"/>
                    </a:lnTo>
                    <a:lnTo>
                      <a:pt x="72" y="18"/>
                    </a:lnTo>
                    <a:lnTo>
                      <a:pt x="63" y="24"/>
                    </a:lnTo>
                    <a:lnTo>
                      <a:pt x="55" y="30"/>
                    </a:lnTo>
                    <a:lnTo>
                      <a:pt x="46" y="36"/>
                    </a:lnTo>
                    <a:lnTo>
                      <a:pt x="39" y="44"/>
                    </a:lnTo>
                    <a:lnTo>
                      <a:pt x="33" y="52"/>
                    </a:lnTo>
                    <a:lnTo>
                      <a:pt x="26" y="59"/>
                    </a:lnTo>
                    <a:lnTo>
                      <a:pt x="21" y="69"/>
                    </a:lnTo>
                    <a:lnTo>
                      <a:pt x="15" y="78"/>
                    </a:lnTo>
                    <a:lnTo>
                      <a:pt x="11" y="87"/>
                    </a:lnTo>
                    <a:lnTo>
                      <a:pt x="11" y="87"/>
                    </a:lnTo>
                    <a:lnTo>
                      <a:pt x="6" y="102"/>
                    </a:lnTo>
                    <a:lnTo>
                      <a:pt x="3" y="115"/>
                    </a:lnTo>
                    <a:lnTo>
                      <a:pt x="0" y="130"/>
                    </a:lnTo>
                    <a:lnTo>
                      <a:pt x="0" y="143"/>
                    </a:lnTo>
                    <a:lnTo>
                      <a:pt x="0" y="156"/>
                    </a:lnTo>
                    <a:lnTo>
                      <a:pt x="3" y="170"/>
                    </a:lnTo>
                    <a:lnTo>
                      <a:pt x="6" y="183"/>
                    </a:lnTo>
                    <a:lnTo>
                      <a:pt x="11" y="196"/>
                    </a:lnTo>
                    <a:lnTo>
                      <a:pt x="17" y="209"/>
                    </a:lnTo>
                    <a:lnTo>
                      <a:pt x="23" y="221"/>
                    </a:lnTo>
                    <a:lnTo>
                      <a:pt x="32" y="232"/>
                    </a:lnTo>
                    <a:lnTo>
                      <a:pt x="40" y="241"/>
                    </a:lnTo>
                    <a:lnTo>
                      <a:pt x="51" y="251"/>
                    </a:lnTo>
                    <a:lnTo>
                      <a:pt x="62" y="260"/>
                    </a:lnTo>
                    <a:lnTo>
                      <a:pt x="74" y="267"/>
                    </a:lnTo>
                    <a:lnTo>
                      <a:pt x="88" y="273"/>
                    </a:lnTo>
                    <a:lnTo>
                      <a:pt x="88" y="273"/>
                    </a:lnTo>
                    <a:lnTo>
                      <a:pt x="95" y="277"/>
                    </a:lnTo>
                    <a:lnTo>
                      <a:pt x="95" y="277"/>
                    </a:lnTo>
                    <a:lnTo>
                      <a:pt x="112" y="283"/>
                    </a:lnTo>
                    <a:lnTo>
                      <a:pt x="129" y="287"/>
                    </a:lnTo>
                    <a:lnTo>
                      <a:pt x="147" y="290"/>
                    </a:lnTo>
                    <a:lnTo>
                      <a:pt x="165" y="291"/>
                    </a:lnTo>
                    <a:lnTo>
                      <a:pt x="165" y="291"/>
                    </a:lnTo>
                    <a:lnTo>
                      <a:pt x="187" y="290"/>
                    </a:lnTo>
                    <a:lnTo>
                      <a:pt x="206" y="286"/>
                    </a:lnTo>
                    <a:lnTo>
                      <a:pt x="225" y="283"/>
                    </a:lnTo>
                    <a:lnTo>
                      <a:pt x="240" y="277"/>
                    </a:lnTo>
                    <a:lnTo>
                      <a:pt x="253" y="272"/>
                    </a:lnTo>
                    <a:lnTo>
                      <a:pt x="262" y="267"/>
                    </a:lnTo>
                    <a:lnTo>
                      <a:pt x="272" y="262"/>
                    </a:lnTo>
                    <a:lnTo>
                      <a:pt x="300" y="245"/>
                    </a:lnTo>
                    <a:lnTo>
                      <a:pt x="268" y="235"/>
                    </a:lnTo>
                    <a:lnTo>
                      <a:pt x="268" y="235"/>
                    </a:lnTo>
                    <a:lnTo>
                      <a:pt x="254" y="229"/>
                    </a:lnTo>
                    <a:lnTo>
                      <a:pt x="254" y="229"/>
                    </a:lnTo>
                    <a:lnTo>
                      <a:pt x="265" y="213"/>
                    </a:lnTo>
                    <a:lnTo>
                      <a:pt x="273" y="196"/>
                    </a:lnTo>
                    <a:lnTo>
                      <a:pt x="273" y="196"/>
                    </a:lnTo>
                    <a:lnTo>
                      <a:pt x="278" y="183"/>
                    </a:lnTo>
                    <a:lnTo>
                      <a:pt x="282" y="169"/>
                    </a:lnTo>
                    <a:lnTo>
                      <a:pt x="283" y="155"/>
                    </a:lnTo>
                    <a:lnTo>
                      <a:pt x="284" y="141"/>
                    </a:lnTo>
                    <a:lnTo>
                      <a:pt x="283" y="127"/>
                    </a:lnTo>
                    <a:lnTo>
                      <a:pt x="282" y="114"/>
                    </a:lnTo>
                    <a:lnTo>
                      <a:pt x="278" y="101"/>
                    </a:lnTo>
                    <a:lnTo>
                      <a:pt x="273" y="87"/>
                    </a:lnTo>
                    <a:lnTo>
                      <a:pt x="267" y="75"/>
                    </a:lnTo>
                    <a:lnTo>
                      <a:pt x="260" y="64"/>
                    </a:lnTo>
                    <a:lnTo>
                      <a:pt x="253" y="52"/>
                    </a:lnTo>
                    <a:lnTo>
                      <a:pt x="243" y="42"/>
                    </a:lnTo>
                    <a:lnTo>
                      <a:pt x="233" y="33"/>
                    </a:lnTo>
                    <a:lnTo>
                      <a:pt x="221" y="24"/>
                    </a:lnTo>
                    <a:lnTo>
                      <a:pt x="209" y="17"/>
                    </a:lnTo>
                    <a:lnTo>
                      <a:pt x="197" y="11"/>
                    </a:lnTo>
                    <a:lnTo>
                      <a:pt x="197" y="11"/>
                    </a:lnTo>
                    <a:lnTo>
                      <a:pt x="183" y="6"/>
                    </a:lnTo>
                    <a:lnTo>
                      <a:pt x="170" y="2"/>
                    </a:lnTo>
                    <a:lnTo>
                      <a:pt x="155" y="1"/>
                    </a:lnTo>
                    <a:lnTo>
                      <a:pt x="1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ZoneTexte 61"/>
              <p:cNvSpPr txBox="1"/>
              <p:nvPr/>
            </p:nvSpPr>
            <p:spPr>
              <a:xfrm>
                <a:off x="2290695" y="1176524"/>
                <a:ext cx="764566" cy="144751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fr-FR" sz="4800" b="1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endParaRPr lang="fr-FR" sz="4800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Freeform 9"/>
              <p:cNvSpPr>
                <a:spLocks noEditPoints="1"/>
              </p:cNvSpPr>
              <p:nvPr/>
            </p:nvSpPr>
            <p:spPr bwMode="auto">
              <a:xfrm>
                <a:off x="2964848" y="2228772"/>
                <a:ext cx="1124650" cy="1328290"/>
              </a:xfrm>
              <a:custGeom>
                <a:avLst/>
                <a:gdLst>
                  <a:gd name="T0" fmla="*/ 53 w 485"/>
                  <a:gd name="T1" fmla="*/ 368 h 575"/>
                  <a:gd name="T2" fmla="*/ 80 w 485"/>
                  <a:gd name="T3" fmla="*/ 352 h 575"/>
                  <a:gd name="T4" fmla="*/ 53 w 485"/>
                  <a:gd name="T5" fmla="*/ 220 h 575"/>
                  <a:gd name="T6" fmla="*/ 86 w 485"/>
                  <a:gd name="T7" fmla="*/ 379 h 575"/>
                  <a:gd name="T8" fmla="*/ 114 w 485"/>
                  <a:gd name="T9" fmla="*/ 360 h 575"/>
                  <a:gd name="T10" fmla="*/ 19 w 485"/>
                  <a:gd name="T11" fmla="*/ 398 h 575"/>
                  <a:gd name="T12" fmla="*/ 42 w 485"/>
                  <a:gd name="T13" fmla="*/ 399 h 575"/>
                  <a:gd name="T14" fmla="*/ 178 w 485"/>
                  <a:gd name="T15" fmla="*/ 405 h 575"/>
                  <a:gd name="T16" fmla="*/ 138 w 485"/>
                  <a:gd name="T17" fmla="*/ 444 h 575"/>
                  <a:gd name="T18" fmla="*/ 269 w 485"/>
                  <a:gd name="T19" fmla="*/ 457 h 575"/>
                  <a:gd name="T20" fmla="*/ 251 w 485"/>
                  <a:gd name="T21" fmla="*/ 357 h 575"/>
                  <a:gd name="T22" fmla="*/ 317 w 485"/>
                  <a:gd name="T23" fmla="*/ 375 h 575"/>
                  <a:gd name="T24" fmla="*/ 241 w 485"/>
                  <a:gd name="T25" fmla="*/ 343 h 575"/>
                  <a:gd name="T26" fmla="*/ 269 w 485"/>
                  <a:gd name="T27" fmla="*/ 336 h 575"/>
                  <a:gd name="T28" fmla="*/ 304 w 485"/>
                  <a:gd name="T29" fmla="*/ 347 h 575"/>
                  <a:gd name="T30" fmla="*/ 317 w 485"/>
                  <a:gd name="T31" fmla="*/ 351 h 575"/>
                  <a:gd name="T32" fmla="*/ 348 w 485"/>
                  <a:gd name="T33" fmla="*/ 363 h 575"/>
                  <a:gd name="T34" fmla="*/ 355 w 485"/>
                  <a:gd name="T35" fmla="*/ 359 h 575"/>
                  <a:gd name="T36" fmla="*/ 361 w 485"/>
                  <a:gd name="T37" fmla="*/ 376 h 575"/>
                  <a:gd name="T38" fmla="*/ 354 w 485"/>
                  <a:gd name="T39" fmla="*/ 311 h 575"/>
                  <a:gd name="T40" fmla="*/ 152 w 485"/>
                  <a:gd name="T41" fmla="*/ 297 h 575"/>
                  <a:gd name="T42" fmla="*/ 121 w 485"/>
                  <a:gd name="T43" fmla="*/ 320 h 575"/>
                  <a:gd name="T44" fmla="*/ 138 w 485"/>
                  <a:gd name="T45" fmla="*/ 237 h 575"/>
                  <a:gd name="T46" fmla="*/ 139 w 485"/>
                  <a:gd name="T47" fmla="*/ 289 h 575"/>
                  <a:gd name="T48" fmla="*/ 148 w 485"/>
                  <a:gd name="T49" fmla="*/ 258 h 575"/>
                  <a:gd name="T50" fmla="*/ 150 w 485"/>
                  <a:gd name="T51" fmla="*/ 225 h 575"/>
                  <a:gd name="T52" fmla="*/ 170 w 485"/>
                  <a:gd name="T53" fmla="*/ 84 h 575"/>
                  <a:gd name="T54" fmla="*/ 177 w 485"/>
                  <a:gd name="T55" fmla="*/ 43 h 575"/>
                  <a:gd name="T56" fmla="*/ 201 w 485"/>
                  <a:gd name="T57" fmla="*/ 68 h 575"/>
                  <a:gd name="T58" fmla="*/ 245 w 485"/>
                  <a:gd name="T59" fmla="*/ 74 h 575"/>
                  <a:gd name="T60" fmla="*/ 264 w 485"/>
                  <a:gd name="T61" fmla="*/ 91 h 575"/>
                  <a:gd name="T62" fmla="*/ 284 w 485"/>
                  <a:gd name="T63" fmla="*/ 85 h 575"/>
                  <a:gd name="T64" fmla="*/ 303 w 485"/>
                  <a:gd name="T65" fmla="*/ 66 h 575"/>
                  <a:gd name="T66" fmla="*/ 317 w 485"/>
                  <a:gd name="T67" fmla="*/ 52 h 575"/>
                  <a:gd name="T68" fmla="*/ 252 w 485"/>
                  <a:gd name="T69" fmla="*/ 108 h 575"/>
                  <a:gd name="T70" fmla="*/ 167 w 485"/>
                  <a:gd name="T71" fmla="*/ 188 h 575"/>
                  <a:gd name="T72" fmla="*/ 313 w 485"/>
                  <a:gd name="T73" fmla="*/ 243 h 575"/>
                  <a:gd name="T74" fmla="*/ 336 w 485"/>
                  <a:gd name="T75" fmla="*/ 250 h 575"/>
                  <a:gd name="T76" fmla="*/ 389 w 485"/>
                  <a:gd name="T77" fmla="*/ 334 h 575"/>
                  <a:gd name="T78" fmla="*/ 423 w 485"/>
                  <a:gd name="T79" fmla="*/ 376 h 575"/>
                  <a:gd name="T80" fmla="*/ 433 w 485"/>
                  <a:gd name="T81" fmla="*/ 389 h 575"/>
                  <a:gd name="T82" fmla="*/ 471 w 485"/>
                  <a:gd name="T83" fmla="*/ 413 h 575"/>
                  <a:gd name="T84" fmla="*/ 450 w 485"/>
                  <a:gd name="T85" fmla="*/ 421 h 575"/>
                  <a:gd name="T86" fmla="*/ 448 w 485"/>
                  <a:gd name="T87" fmla="*/ 432 h 575"/>
                  <a:gd name="T88" fmla="*/ 473 w 485"/>
                  <a:gd name="T89" fmla="*/ 466 h 575"/>
                  <a:gd name="T90" fmla="*/ 473 w 485"/>
                  <a:gd name="T91" fmla="*/ 483 h 575"/>
                  <a:gd name="T92" fmla="*/ 425 w 485"/>
                  <a:gd name="T93" fmla="*/ 419 h 575"/>
                  <a:gd name="T94" fmla="*/ 307 w 485"/>
                  <a:gd name="T95" fmla="*/ 398 h 575"/>
                  <a:gd name="T96" fmla="*/ 341 w 485"/>
                  <a:gd name="T97" fmla="*/ 426 h 575"/>
                  <a:gd name="T98" fmla="*/ 326 w 485"/>
                  <a:gd name="T99" fmla="*/ 442 h 575"/>
                  <a:gd name="T100" fmla="*/ 344 w 485"/>
                  <a:gd name="T101" fmla="*/ 512 h 575"/>
                  <a:gd name="T102" fmla="*/ 408 w 485"/>
                  <a:gd name="T103" fmla="*/ 573 h 575"/>
                  <a:gd name="T104" fmla="*/ 280 w 485"/>
                  <a:gd name="T105" fmla="*/ 460 h 575"/>
                  <a:gd name="T106" fmla="*/ 24 w 485"/>
                  <a:gd name="T107" fmla="*/ 413 h 575"/>
                  <a:gd name="T108" fmla="*/ 75 w 485"/>
                  <a:gd name="T109" fmla="*/ 132 h 575"/>
                  <a:gd name="T110" fmla="*/ 230 w 485"/>
                  <a:gd name="T111" fmla="*/ 0 h 575"/>
                  <a:gd name="T112" fmla="*/ 176 w 485"/>
                  <a:gd name="T113" fmla="*/ 26 h 575"/>
                  <a:gd name="T114" fmla="*/ 19 w 485"/>
                  <a:gd name="T115" fmla="*/ 255 h 575"/>
                  <a:gd name="T116" fmla="*/ 17 w 485"/>
                  <a:gd name="T117" fmla="*/ 369 h 575"/>
                  <a:gd name="T118" fmla="*/ 278 w 485"/>
                  <a:gd name="T119" fmla="*/ 351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5" h="575">
                    <a:moveTo>
                      <a:pt x="41" y="376"/>
                    </a:moveTo>
                    <a:lnTo>
                      <a:pt x="41" y="376"/>
                    </a:lnTo>
                    <a:lnTo>
                      <a:pt x="45" y="366"/>
                    </a:lnTo>
                    <a:lnTo>
                      <a:pt x="47" y="356"/>
                    </a:lnTo>
                    <a:lnTo>
                      <a:pt x="47" y="345"/>
                    </a:lnTo>
                    <a:lnTo>
                      <a:pt x="47" y="334"/>
                    </a:lnTo>
                    <a:lnTo>
                      <a:pt x="47" y="334"/>
                    </a:lnTo>
                    <a:lnTo>
                      <a:pt x="46" y="326"/>
                    </a:lnTo>
                    <a:lnTo>
                      <a:pt x="45" y="318"/>
                    </a:lnTo>
                    <a:lnTo>
                      <a:pt x="41" y="303"/>
                    </a:lnTo>
                    <a:lnTo>
                      <a:pt x="41" y="296"/>
                    </a:lnTo>
                    <a:lnTo>
                      <a:pt x="41" y="289"/>
                    </a:lnTo>
                    <a:lnTo>
                      <a:pt x="44" y="283"/>
                    </a:lnTo>
                    <a:lnTo>
                      <a:pt x="47" y="278"/>
                    </a:lnTo>
                    <a:lnTo>
                      <a:pt x="47" y="278"/>
                    </a:lnTo>
                    <a:lnTo>
                      <a:pt x="47" y="302"/>
                    </a:lnTo>
                    <a:lnTo>
                      <a:pt x="50" y="326"/>
                    </a:lnTo>
                    <a:lnTo>
                      <a:pt x="52" y="348"/>
                    </a:lnTo>
                    <a:lnTo>
                      <a:pt x="53" y="368"/>
                    </a:lnTo>
                    <a:lnTo>
                      <a:pt x="53" y="368"/>
                    </a:lnTo>
                    <a:lnTo>
                      <a:pt x="53" y="364"/>
                    </a:lnTo>
                    <a:lnTo>
                      <a:pt x="55" y="363"/>
                    </a:lnTo>
                    <a:lnTo>
                      <a:pt x="56" y="363"/>
                    </a:lnTo>
                    <a:lnTo>
                      <a:pt x="58" y="364"/>
                    </a:lnTo>
                    <a:lnTo>
                      <a:pt x="58" y="364"/>
                    </a:lnTo>
                    <a:lnTo>
                      <a:pt x="58" y="358"/>
                    </a:lnTo>
                    <a:lnTo>
                      <a:pt x="57" y="353"/>
                    </a:lnTo>
                    <a:lnTo>
                      <a:pt x="57" y="349"/>
                    </a:lnTo>
                    <a:lnTo>
                      <a:pt x="58" y="345"/>
                    </a:lnTo>
                    <a:lnTo>
                      <a:pt x="58" y="345"/>
                    </a:lnTo>
                    <a:lnTo>
                      <a:pt x="59" y="348"/>
                    </a:lnTo>
                    <a:lnTo>
                      <a:pt x="61" y="351"/>
                    </a:lnTo>
                    <a:lnTo>
                      <a:pt x="62" y="353"/>
                    </a:lnTo>
                    <a:lnTo>
                      <a:pt x="64" y="354"/>
                    </a:lnTo>
                    <a:lnTo>
                      <a:pt x="70" y="356"/>
                    </a:lnTo>
                    <a:lnTo>
                      <a:pt x="79" y="356"/>
                    </a:lnTo>
                    <a:lnTo>
                      <a:pt x="79" y="356"/>
                    </a:lnTo>
                    <a:lnTo>
                      <a:pt x="80" y="352"/>
                    </a:lnTo>
                    <a:lnTo>
                      <a:pt x="80" y="347"/>
                    </a:lnTo>
                    <a:lnTo>
                      <a:pt x="80" y="337"/>
                    </a:lnTo>
                    <a:lnTo>
                      <a:pt x="76" y="330"/>
                    </a:lnTo>
                    <a:lnTo>
                      <a:pt x="73" y="322"/>
                    </a:lnTo>
                    <a:lnTo>
                      <a:pt x="62" y="306"/>
                    </a:lnTo>
                    <a:lnTo>
                      <a:pt x="57" y="297"/>
                    </a:lnTo>
                    <a:lnTo>
                      <a:pt x="53" y="289"/>
                    </a:lnTo>
                    <a:lnTo>
                      <a:pt x="53" y="289"/>
                    </a:lnTo>
                    <a:lnTo>
                      <a:pt x="50" y="277"/>
                    </a:lnTo>
                    <a:lnTo>
                      <a:pt x="49" y="265"/>
                    </a:lnTo>
                    <a:lnTo>
                      <a:pt x="47" y="252"/>
                    </a:lnTo>
                    <a:lnTo>
                      <a:pt x="49" y="242"/>
                    </a:lnTo>
                    <a:lnTo>
                      <a:pt x="50" y="229"/>
                    </a:lnTo>
                    <a:lnTo>
                      <a:pt x="52" y="218"/>
                    </a:lnTo>
                    <a:lnTo>
                      <a:pt x="55" y="209"/>
                    </a:lnTo>
                    <a:lnTo>
                      <a:pt x="58" y="199"/>
                    </a:lnTo>
                    <a:lnTo>
                      <a:pt x="58" y="199"/>
                    </a:lnTo>
                    <a:lnTo>
                      <a:pt x="56" y="210"/>
                    </a:lnTo>
                    <a:lnTo>
                      <a:pt x="53" y="220"/>
                    </a:lnTo>
                    <a:lnTo>
                      <a:pt x="53" y="231"/>
                    </a:lnTo>
                    <a:lnTo>
                      <a:pt x="52" y="240"/>
                    </a:lnTo>
                    <a:lnTo>
                      <a:pt x="55" y="258"/>
                    </a:lnTo>
                    <a:lnTo>
                      <a:pt x="58" y="277"/>
                    </a:lnTo>
                    <a:lnTo>
                      <a:pt x="64" y="295"/>
                    </a:lnTo>
                    <a:lnTo>
                      <a:pt x="72" y="311"/>
                    </a:lnTo>
                    <a:lnTo>
                      <a:pt x="79" y="325"/>
                    </a:lnTo>
                    <a:lnTo>
                      <a:pt x="86" y="340"/>
                    </a:lnTo>
                    <a:lnTo>
                      <a:pt x="86" y="340"/>
                    </a:lnTo>
                    <a:lnTo>
                      <a:pt x="85" y="345"/>
                    </a:lnTo>
                    <a:lnTo>
                      <a:pt x="84" y="352"/>
                    </a:lnTo>
                    <a:lnTo>
                      <a:pt x="84" y="359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84" y="364"/>
                    </a:lnTo>
                    <a:lnTo>
                      <a:pt x="86" y="365"/>
                    </a:lnTo>
                    <a:lnTo>
                      <a:pt x="87" y="366"/>
                    </a:lnTo>
                    <a:lnTo>
                      <a:pt x="87" y="369"/>
                    </a:lnTo>
                    <a:lnTo>
                      <a:pt x="86" y="379"/>
                    </a:lnTo>
                    <a:lnTo>
                      <a:pt x="86" y="379"/>
                    </a:lnTo>
                    <a:lnTo>
                      <a:pt x="91" y="374"/>
                    </a:lnTo>
                    <a:lnTo>
                      <a:pt x="93" y="368"/>
                    </a:lnTo>
                    <a:lnTo>
                      <a:pt x="97" y="362"/>
                    </a:lnTo>
                    <a:lnTo>
                      <a:pt x="101" y="356"/>
                    </a:lnTo>
                    <a:lnTo>
                      <a:pt x="101" y="356"/>
                    </a:lnTo>
                    <a:lnTo>
                      <a:pt x="102" y="363"/>
                    </a:lnTo>
                    <a:lnTo>
                      <a:pt x="104" y="365"/>
                    </a:lnTo>
                    <a:lnTo>
                      <a:pt x="107" y="368"/>
                    </a:lnTo>
                    <a:lnTo>
                      <a:pt x="107" y="368"/>
                    </a:lnTo>
                    <a:lnTo>
                      <a:pt x="107" y="363"/>
                    </a:lnTo>
                    <a:lnTo>
                      <a:pt x="107" y="362"/>
                    </a:lnTo>
                    <a:lnTo>
                      <a:pt x="108" y="363"/>
                    </a:lnTo>
                    <a:lnTo>
                      <a:pt x="109" y="365"/>
                    </a:lnTo>
                    <a:lnTo>
                      <a:pt x="112" y="368"/>
                    </a:lnTo>
                    <a:lnTo>
                      <a:pt x="112" y="368"/>
                    </a:lnTo>
                    <a:lnTo>
                      <a:pt x="112" y="364"/>
                    </a:lnTo>
                    <a:lnTo>
                      <a:pt x="113" y="362"/>
                    </a:lnTo>
                    <a:lnTo>
                      <a:pt x="114" y="360"/>
                    </a:lnTo>
                    <a:lnTo>
                      <a:pt x="115" y="360"/>
                    </a:lnTo>
                    <a:lnTo>
                      <a:pt x="120" y="362"/>
                    </a:lnTo>
                    <a:lnTo>
                      <a:pt x="121" y="363"/>
                    </a:lnTo>
                    <a:lnTo>
                      <a:pt x="123" y="362"/>
                    </a:lnTo>
                    <a:lnTo>
                      <a:pt x="123" y="362"/>
                    </a:lnTo>
                    <a:lnTo>
                      <a:pt x="121" y="366"/>
                    </a:lnTo>
                    <a:lnTo>
                      <a:pt x="119" y="370"/>
                    </a:lnTo>
                    <a:lnTo>
                      <a:pt x="113" y="379"/>
                    </a:lnTo>
                    <a:lnTo>
                      <a:pt x="103" y="383"/>
                    </a:lnTo>
                    <a:lnTo>
                      <a:pt x="93" y="387"/>
                    </a:lnTo>
                    <a:lnTo>
                      <a:pt x="82" y="389"/>
                    </a:lnTo>
                    <a:lnTo>
                      <a:pt x="72" y="388"/>
                    </a:lnTo>
                    <a:lnTo>
                      <a:pt x="61" y="386"/>
                    </a:lnTo>
                    <a:lnTo>
                      <a:pt x="50" y="381"/>
                    </a:lnTo>
                    <a:lnTo>
                      <a:pt x="50" y="381"/>
                    </a:lnTo>
                    <a:lnTo>
                      <a:pt x="44" y="387"/>
                    </a:lnTo>
                    <a:lnTo>
                      <a:pt x="36" y="392"/>
                    </a:lnTo>
                    <a:lnTo>
                      <a:pt x="28" y="396"/>
                    </a:lnTo>
                    <a:lnTo>
                      <a:pt x="19" y="398"/>
                    </a:lnTo>
                    <a:lnTo>
                      <a:pt x="19" y="398"/>
                    </a:lnTo>
                    <a:lnTo>
                      <a:pt x="29" y="404"/>
                    </a:lnTo>
                    <a:lnTo>
                      <a:pt x="40" y="409"/>
                    </a:lnTo>
                    <a:lnTo>
                      <a:pt x="51" y="414"/>
                    </a:lnTo>
                    <a:lnTo>
                      <a:pt x="63" y="417"/>
                    </a:lnTo>
                    <a:lnTo>
                      <a:pt x="87" y="425"/>
                    </a:lnTo>
                    <a:lnTo>
                      <a:pt x="98" y="430"/>
                    </a:lnTo>
                    <a:lnTo>
                      <a:pt x="109" y="434"/>
                    </a:lnTo>
                    <a:lnTo>
                      <a:pt x="109" y="434"/>
                    </a:lnTo>
                    <a:lnTo>
                      <a:pt x="107" y="431"/>
                    </a:lnTo>
                    <a:lnTo>
                      <a:pt x="103" y="427"/>
                    </a:lnTo>
                    <a:lnTo>
                      <a:pt x="93" y="422"/>
                    </a:lnTo>
                    <a:lnTo>
                      <a:pt x="84" y="419"/>
                    </a:lnTo>
                    <a:lnTo>
                      <a:pt x="72" y="415"/>
                    </a:lnTo>
                    <a:lnTo>
                      <a:pt x="61" y="411"/>
                    </a:lnTo>
                    <a:lnTo>
                      <a:pt x="51" y="408"/>
                    </a:lnTo>
                    <a:lnTo>
                      <a:pt x="47" y="405"/>
                    </a:lnTo>
                    <a:lnTo>
                      <a:pt x="45" y="403"/>
                    </a:lnTo>
                    <a:lnTo>
                      <a:pt x="42" y="399"/>
                    </a:lnTo>
                    <a:lnTo>
                      <a:pt x="41" y="396"/>
                    </a:lnTo>
                    <a:lnTo>
                      <a:pt x="41" y="396"/>
                    </a:lnTo>
                    <a:lnTo>
                      <a:pt x="50" y="399"/>
                    </a:lnTo>
                    <a:lnTo>
                      <a:pt x="57" y="403"/>
                    </a:lnTo>
                    <a:lnTo>
                      <a:pt x="66" y="404"/>
                    </a:lnTo>
                    <a:lnTo>
                      <a:pt x="75" y="405"/>
                    </a:lnTo>
                    <a:lnTo>
                      <a:pt x="95" y="403"/>
                    </a:lnTo>
                    <a:lnTo>
                      <a:pt x="114" y="400"/>
                    </a:lnTo>
                    <a:lnTo>
                      <a:pt x="135" y="398"/>
                    </a:lnTo>
                    <a:lnTo>
                      <a:pt x="144" y="397"/>
                    </a:lnTo>
                    <a:lnTo>
                      <a:pt x="154" y="397"/>
                    </a:lnTo>
                    <a:lnTo>
                      <a:pt x="164" y="398"/>
                    </a:lnTo>
                    <a:lnTo>
                      <a:pt x="173" y="400"/>
                    </a:lnTo>
                    <a:lnTo>
                      <a:pt x="182" y="404"/>
                    </a:lnTo>
                    <a:lnTo>
                      <a:pt x="190" y="409"/>
                    </a:lnTo>
                    <a:lnTo>
                      <a:pt x="190" y="409"/>
                    </a:lnTo>
                    <a:lnTo>
                      <a:pt x="183" y="408"/>
                    </a:lnTo>
                    <a:lnTo>
                      <a:pt x="180" y="405"/>
                    </a:lnTo>
                    <a:lnTo>
                      <a:pt x="178" y="405"/>
                    </a:lnTo>
                    <a:lnTo>
                      <a:pt x="177" y="405"/>
                    </a:lnTo>
                    <a:lnTo>
                      <a:pt x="176" y="409"/>
                    </a:lnTo>
                    <a:lnTo>
                      <a:pt x="176" y="409"/>
                    </a:lnTo>
                    <a:lnTo>
                      <a:pt x="170" y="406"/>
                    </a:lnTo>
                    <a:lnTo>
                      <a:pt x="164" y="405"/>
                    </a:lnTo>
                    <a:lnTo>
                      <a:pt x="156" y="404"/>
                    </a:lnTo>
                    <a:lnTo>
                      <a:pt x="148" y="405"/>
                    </a:lnTo>
                    <a:lnTo>
                      <a:pt x="132" y="408"/>
                    </a:lnTo>
                    <a:lnTo>
                      <a:pt x="118" y="409"/>
                    </a:lnTo>
                    <a:lnTo>
                      <a:pt x="118" y="409"/>
                    </a:lnTo>
                    <a:lnTo>
                      <a:pt x="109" y="410"/>
                    </a:lnTo>
                    <a:lnTo>
                      <a:pt x="104" y="410"/>
                    </a:lnTo>
                    <a:lnTo>
                      <a:pt x="99" y="413"/>
                    </a:lnTo>
                    <a:lnTo>
                      <a:pt x="95" y="417"/>
                    </a:lnTo>
                    <a:lnTo>
                      <a:pt x="95" y="417"/>
                    </a:lnTo>
                    <a:lnTo>
                      <a:pt x="103" y="421"/>
                    </a:lnTo>
                    <a:lnTo>
                      <a:pt x="109" y="425"/>
                    </a:lnTo>
                    <a:lnTo>
                      <a:pt x="124" y="434"/>
                    </a:lnTo>
                    <a:lnTo>
                      <a:pt x="138" y="444"/>
                    </a:lnTo>
                    <a:lnTo>
                      <a:pt x="146" y="448"/>
                    </a:lnTo>
                    <a:lnTo>
                      <a:pt x="154" y="451"/>
                    </a:lnTo>
                    <a:lnTo>
                      <a:pt x="154" y="451"/>
                    </a:lnTo>
                    <a:lnTo>
                      <a:pt x="164" y="453"/>
                    </a:lnTo>
                    <a:lnTo>
                      <a:pt x="175" y="454"/>
                    </a:lnTo>
                    <a:lnTo>
                      <a:pt x="184" y="454"/>
                    </a:lnTo>
                    <a:lnTo>
                      <a:pt x="189" y="455"/>
                    </a:lnTo>
                    <a:lnTo>
                      <a:pt x="193" y="457"/>
                    </a:lnTo>
                    <a:lnTo>
                      <a:pt x="193" y="457"/>
                    </a:lnTo>
                    <a:lnTo>
                      <a:pt x="193" y="455"/>
                    </a:lnTo>
                    <a:lnTo>
                      <a:pt x="192" y="454"/>
                    </a:lnTo>
                    <a:lnTo>
                      <a:pt x="192" y="453"/>
                    </a:lnTo>
                    <a:lnTo>
                      <a:pt x="193" y="451"/>
                    </a:lnTo>
                    <a:lnTo>
                      <a:pt x="193" y="451"/>
                    </a:lnTo>
                    <a:lnTo>
                      <a:pt x="210" y="456"/>
                    </a:lnTo>
                    <a:lnTo>
                      <a:pt x="227" y="460"/>
                    </a:lnTo>
                    <a:lnTo>
                      <a:pt x="245" y="460"/>
                    </a:lnTo>
                    <a:lnTo>
                      <a:pt x="262" y="459"/>
                    </a:lnTo>
                    <a:lnTo>
                      <a:pt x="269" y="457"/>
                    </a:lnTo>
                    <a:lnTo>
                      <a:pt x="277" y="455"/>
                    </a:lnTo>
                    <a:lnTo>
                      <a:pt x="284" y="451"/>
                    </a:lnTo>
                    <a:lnTo>
                      <a:pt x="290" y="448"/>
                    </a:lnTo>
                    <a:lnTo>
                      <a:pt x="295" y="443"/>
                    </a:lnTo>
                    <a:lnTo>
                      <a:pt x="298" y="437"/>
                    </a:lnTo>
                    <a:lnTo>
                      <a:pt x="301" y="431"/>
                    </a:lnTo>
                    <a:lnTo>
                      <a:pt x="302" y="423"/>
                    </a:lnTo>
                    <a:lnTo>
                      <a:pt x="302" y="423"/>
                    </a:lnTo>
                    <a:lnTo>
                      <a:pt x="303" y="417"/>
                    </a:lnTo>
                    <a:lnTo>
                      <a:pt x="302" y="411"/>
                    </a:lnTo>
                    <a:lnTo>
                      <a:pt x="300" y="400"/>
                    </a:lnTo>
                    <a:lnTo>
                      <a:pt x="295" y="391"/>
                    </a:lnTo>
                    <a:lnTo>
                      <a:pt x="289" y="382"/>
                    </a:lnTo>
                    <a:lnTo>
                      <a:pt x="281" y="375"/>
                    </a:lnTo>
                    <a:lnTo>
                      <a:pt x="273" y="368"/>
                    </a:lnTo>
                    <a:lnTo>
                      <a:pt x="264" y="363"/>
                    </a:lnTo>
                    <a:lnTo>
                      <a:pt x="257" y="359"/>
                    </a:lnTo>
                    <a:lnTo>
                      <a:pt x="257" y="359"/>
                    </a:lnTo>
                    <a:lnTo>
                      <a:pt x="251" y="357"/>
                    </a:lnTo>
                    <a:lnTo>
                      <a:pt x="244" y="356"/>
                    </a:lnTo>
                    <a:lnTo>
                      <a:pt x="237" y="353"/>
                    </a:lnTo>
                    <a:lnTo>
                      <a:pt x="234" y="351"/>
                    </a:lnTo>
                    <a:lnTo>
                      <a:pt x="233" y="348"/>
                    </a:lnTo>
                    <a:lnTo>
                      <a:pt x="233" y="348"/>
                    </a:lnTo>
                    <a:lnTo>
                      <a:pt x="240" y="348"/>
                    </a:lnTo>
                    <a:lnTo>
                      <a:pt x="246" y="349"/>
                    </a:lnTo>
                    <a:lnTo>
                      <a:pt x="260" y="354"/>
                    </a:lnTo>
                    <a:lnTo>
                      <a:pt x="273" y="360"/>
                    </a:lnTo>
                    <a:lnTo>
                      <a:pt x="285" y="368"/>
                    </a:lnTo>
                    <a:lnTo>
                      <a:pt x="296" y="374"/>
                    </a:lnTo>
                    <a:lnTo>
                      <a:pt x="308" y="379"/>
                    </a:lnTo>
                    <a:lnTo>
                      <a:pt x="314" y="380"/>
                    </a:lnTo>
                    <a:lnTo>
                      <a:pt x="320" y="380"/>
                    </a:lnTo>
                    <a:lnTo>
                      <a:pt x="326" y="379"/>
                    </a:lnTo>
                    <a:lnTo>
                      <a:pt x="334" y="376"/>
                    </a:lnTo>
                    <a:lnTo>
                      <a:pt x="334" y="376"/>
                    </a:lnTo>
                    <a:lnTo>
                      <a:pt x="325" y="376"/>
                    </a:lnTo>
                    <a:lnTo>
                      <a:pt x="317" y="375"/>
                    </a:lnTo>
                    <a:lnTo>
                      <a:pt x="309" y="372"/>
                    </a:lnTo>
                    <a:lnTo>
                      <a:pt x="302" y="368"/>
                    </a:lnTo>
                    <a:lnTo>
                      <a:pt x="295" y="363"/>
                    </a:lnTo>
                    <a:lnTo>
                      <a:pt x="290" y="357"/>
                    </a:lnTo>
                    <a:lnTo>
                      <a:pt x="285" y="352"/>
                    </a:lnTo>
                    <a:lnTo>
                      <a:pt x="283" y="348"/>
                    </a:lnTo>
                    <a:lnTo>
                      <a:pt x="283" y="348"/>
                    </a:lnTo>
                    <a:lnTo>
                      <a:pt x="280" y="351"/>
                    </a:lnTo>
                    <a:lnTo>
                      <a:pt x="277" y="352"/>
                    </a:lnTo>
                    <a:lnTo>
                      <a:pt x="273" y="352"/>
                    </a:lnTo>
                    <a:lnTo>
                      <a:pt x="268" y="351"/>
                    </a:lnTo>
                    <a:lnTo>
                      <a:pt x="261" y="348"/>
                    </a:lnTo>
                    <a:lnTo>
                      <a:pt x="257" y="347"/>
                    </a:lnTo>
                    <a:lnTo>
                      <a:pt x="255" y="348"/>
                    </a:lnTo>
                    <a:lnTo>
                      <a:pt x="255" y="348"/>
                    </a:lnTo>
                    <a:lnTo>
                      <a:pt x="254" y="346"/>
                    </a:lnTo>
                    <a:lnTo>
                      <a:pt x="252" y="345"/>
                    </a:lnTo>
                    <a:lnTo>
                      <a:pt x="247" y="345"/>
                    </a:lnTo>
                    <a:lnTo>
                      <a:pt x="241" y="343"/>
                    </a:lnTo>
                    <a:lnTo>
                      <a:pt x="234" y="345"/>
                    </a:lnTo>
                    <a:lnTo>
                      <a:pt x="217" y="347"/>
                    </a:lnTo>
                    <a:lnTo>
                      <a:pt x="204" y="348"/>
                    </a:lnTo>
                    <a:lnTo>
                      <a:pt x="204" y="348"/>
                    </a:lnTo>
                    <a:lnTo>
                      <a:pt x="207" y="345"/>
                    </a:lnTo>
                    <a:lnTo>
                      <a:pt x="211" y="343"/>
                    </a:lnTo>
                    <a:lnTo>
                      <a:pt x="218" y="340"/>
                    </a:lnTo>
                    <a:lnTo>
                      <a:pt x="227" y="339"/>
                    </a:lnTo>
                    <a:lnTo>
                      <a:pt x="237" y="337"/>
                    </a:lnTo>
                    <a:lnTo>
                      <a:pt x="245" y="337"/>
                    </a:lnTo>
                    <a:lnTo>
                      <a:pt x="252" y="336"/>
                    </a:lnTo>
                    <a:lnTo>
                      <a:pt x="257" y="335"/>
                    </a:lnTo>
                    <a:lnTo>
                      <a:pt x="260" y="332"/>
                    </a:lnTo>
                    <a:lnTo>
                      <a:pt x="261" y="331"/>
                    </a:lnTo>
                    <a:lnTo>
                      <a:pt x="261" y="331"/>
                    </a:lnTo>
                    <a:lnTo>
                      <a:pt x="262" y="332"/>
                    </a:lnTo>
                    <a:lnTo>
                      <a:pt x="264" y="334"/>
                    </a:lnTo>
                    <a:lnTo>
                      <a:pt x="267" y="335"/>
                    </a:lnTo>
                    <a:lnTo>
                      <a:pt x="269" y="336"/>
                    </a:lnTo>
                    <a:lnTo>
                      <a:pt x="269" y="336"/>
                    </a:lnTo>
                    <a:lnTo>
                      <a:pt x="267" y="334"/>
                    </a:lnTo>
                    <a:lnTo>
                      <a:pt x="267" y="331"/>
                    </a:lnTo>
                    <a:lnTo>
                      <a:pt x="269" y="331"/>
                    </a:lnTo>
                    <a:lnTo>
                      <a:pt x="274" y="331"/>
                    </a:lnTo>
                    <a:lnTo>
                      <a:pt x="274" y="331"/>
                    </a:lnTo>
                    <a:lnTo>
                      <a:pt x="275" y="332"/>
                    </a:lnTo>
                    <a:lnTo>
                      <a:pt x="277" y="335"/>
                    </a:lnTo>
                    <a:lnTo>
                      <a:pt x="283" y="336"/>
                    </a:lnTo>
                    <a:lnTo>
                      <a:pt x="286" y="337"/>
                    </a:lnTo>
                    <a:lnTo>
                      <a:pt x="289" y="339"/>
                    </a:lnTo>
                    <a:lnTo>
                      <a:pt x="291" y="341"/>
                    </a:lnTo>
                    <a:lnTo>
                      <a:pt x="291" y="345"/>
                    </a:lnTo>
                    <a:lnTo>
                      <a:pt x="291" y="345"/>
                    </a:lnTo>
                    <a:lnTo>
                      <a:pt x="292" y="342"/>
                    </a:lnTo>
                    <a:lnTo>
                      <a:pt x="295" y="342"/>
                    </a:lnTo>
                    <a:lnTo>
                      <a:pt x="298" y="345"/>
                    </a:lnTo>
                    <a:lnTo>
                      <a:pt x="303" y="347"/>
                    </a:lnTo>
                    <a:lnTo>
                      <a:pt x="304" y="347"/>
                    </a:lnTo>
                    <a:lnTo>
                      <a:pt x="306" y="345"/>
                    </a:lnTo>
                    <a:lnTo>
                      <a:pt x="306" y="345"/>
                    </a:lnTo>
                    <a:lnTo>
                      <a:pt x="300" y="342"/>
                    </a:lnTo>
                    <a:lnTo>
                      <a:pt x="294" y="339"/>
                    </a:lnTo>
                    <a:lnTo>
                      <a:pt x="290" y="336"/>
                    </a:lnTo>
                    <a:lnTo>
                      <a:pt x="291" y="336"/>
                    </a:lnTo>
                    <a:lnTo>
                      <a:pt x="291" y="336"/>
                    </a:lnTo>
                    <a:lnTo>
                      <a:pt x="297" y="337"/>
                    </a:lnTo>
                    <a:lnTo>
                      <a:pt x="302" y="340"/>
                    </a:lnTo>
                    <a:lnTo>
                      <a:pt x="307" y="342"/>
                    </a:lnTo>
                    <a:lnTo>
                      <a:pt x="311" y="345"/>
                    </a:lnTo>
                    <a:lnTo>
                      <a:pt x="315" y="351"/>
                    </a:lnTo>
                    <a:lnTo>
                      <a:pt x="319" y="354"/>
                    </a:lnTo>
                    <a:lnTo>
                      <a:pt x="323" y="356"/>
                    </a:lnTo>
                    <a:lnTo>
                      <a:pt x="323" y="356"/>
                    </a:lnTo>
                    <a:lnTo>
                      <a:pt x="321" y="354"/>
                    </a:lnTo>
                    <a:lnTo>
                      <a:pt x="319" y="353"/>
                    </a:lnTo>
                    <a:lnTo>
                      <a:pt x="318" y="352"/>
                    </a:lnTo>
                    <a:lnTo>
                      <a:pt x="317" y="351"/>
                    </a:lnTo>
                    <a:lnTo>
                      <a:pt x="317" y="351"/>
                    </a:lnTo>
                    <a:lnTo>
                      <a:pt x="321" y="352"/>
                    </a:lnTo>
                    <a:lnTo>
                      <a:pt x="325" y="354"/>
                    </a:lnTo>
                    <a:lnTo>
                      <a:pt x="330" y="359"/>
                    </a:lnTo>
                    <a:lnTo>
                      <a:pt x="335" y="365"/>
                    </a:lnTo>
                    <a:lnTo>
                      <a:pt x="340" y="368"/>
                    </a:lnTo>
                    <a:lnTo>
                      <a:pt x="344" y="370"/>
                    </a:lnTo>
                    <a:lnTo>
                      <a:pt x="344" y="370"/>
                    </a:lnTo>
                    <a:lnTo>
                      <a:pt x="343" y="368"/>
                    </a:lnTo>
                    <a:lnTo>
                      <a:pt x="342" y="365"/>
                    </a:lnTo>
                    <a:lnTo>
                      <a:pt x="337" y="363"/>
                    </a:lnTo>
                    <a:lnTo>
                      <a:pt x="332" y="359"/>
                    </a:lnTo>
                    <a:lnTo>
                      <a:pt x="328" y="356"/>
                    </a:lnTo>
                    <a:lnTo>
                      <a:pt x="328" y="356"/>
                    </a:lnTo>
                    <a:lnTo>
                      <a:pt x="331" y="356"/>
                    </a:lnTo>
                    <a:lnTo>
                      <a:pt x="335" y="357"/>
                    </a:lnTo>
                    <a:lnTo>
                      <a:pt x="341" y="360"/>
                    </a:lnTo>
                    <a:lnTo>
                      <a:pt x="346" y="364"/>
                    </a:lnTo>
                    <a:lnTo>
                      <a:pt x="348" y="363"/>
                    </a:lnTo>
                    <a:lnTo>
                      <a:pt x="351" y="362"/>
                    </a:lnTo>
                    <a:lnTo>
                      <a:pt x="351" y="362"/>
                    </a:lnTo>
                    <a:lnTo>
                      <a:pt x="348" y="362"/>
                    </a:lnTo>
                    <a:lnTo>
                      <a:pt x="346" y="362"/>
                    </a:lnTo>
                    <a:lnTo>
                      <a:pt x="342" y="359"/>
                    </a:lnTo>
                    <a:lnTo>
                      <a:pt x="342" y="358"/>
                    </a:lnTo>
                    <a:lnTo>
                      <a:pt x="342" y="357"/>
                    </a:lnTo>
                    <a:lnTo>
                      <a:pt x="344" y="356"/>
                    </a:lnTo>
                    <a:lnTo>
                      <a:pt x="347" y="356"/>
                    </a:lnTo>
                    <a:lnTo>
                      <a:pt x="347" y="356"/>
                    </a:lnTo>
                    <a:lnTo>
                      <a:pt x="348" y="356"/>
                    </a:lnTo>
                    <a:lnTo>
                      <a:pt x="348" y="356"/>
                    </a:lnTo>
                    <a:lnTo>
                      <a:pt x="351" y="359"/>
                    </a:lnTo>
                    <a:lnTo>
                      <a:pt x="352" y="360"/>
                    </a:lnTo>
                    <a:lnTo>
                      <a:pt x="354" y="360"/>
                    </a:lnTo>
                    <a:lnTo>
                      <a:pt x="355" y="359"/>
                    </a:lnTo>
                    <a:lnTo>
                      <a:pt x="355" y="356"/>
                    </a:lnTo>
                    <a:lnTo>
                      <a:pt x="355" y="356"/>
                    </a:lnTo>
                    <a:lnTo>
                      <a:pt x="355" y="359"/>
                    </a:lnTo>
                    <a:lnTo>
                      <a:pt x="357" y="363"/>
                    </a:lnTo>
                    <a:lnTo>
                      <a:pt x="358" y="365"/>
                    </a:lnTo>
                    <a:lnTo>
                      <a:pt x="361" y="366"/>
                    </a:lnTo>
                    <a:lnTo>
                      <a:pt x="366" y="369"/>
                    </a:lnTo>
                    <a:lnTo>
                      <a:pt x="368" y="370"/>
                    </a:lnTo>
                    <a:lnTo>
                      <a:pt x="366" y="370"/>
                    </a:lnTo>
                    <a:lnTo>
                      <a:pt x="366" y="370"/>
                    </a:lnTo>
                    <a:lnTo>
                      <a:pt x="365" y="372"/>
                    </a:lnTo>
                    <a:lnTo>
                      <a:pt x="364" y="374"/>
                    </a:lnTo>
                    <a:lnTo>
                      <a:pt x="360" y="370"/>
                    </a:lnTo>
                    <a:lnTo>
                      <a:pt x="355" y="368"/>
                    </a:lnTo>
                    <a:lnTo>
                      <a:pt x="354" y="368"/>
                    </a:lnTo>
                    <a:lnTo>
                      <a:pt x="353" y="370"/>
                    </a:lnTo>
                    <a:lnTo>
                      <a:pt x="353" y="370"/>
                    </a:lnTo>
                    <a:lnTo>
                      <a:pt x="357" y="370"/>
                    </a:lnTo>
                    <a:lnTo>
                      <a:pt x="359" y="371"/>
                    </a:lnTo>
                    <a:lnTo>
                      <a:pt x="360" y="374"/>
                    </a:lnTo>
                    <a:lnTo>
                      <a:pt x="361" y="376"/>
                    </a:lnTo>
                    <a:lnTo>
                      <a:pt x="361" y="376"/>
                    </a:lnTo>
                    <a:lnTo>
                      <a:pt x="354" y="376"/>
                    </a:lnTo>
                    <a:lnTo>
                      <a:pt x="348" y="379"/>
                    </a:lnTo>
                    <a:lnTo>
                      <a:pt x="343" y="381"/>
                    </a:lnTo>
                    <a:lnTo>
                      <a:pt x="338" y="385"/>
                    </a:lnTo>
                    <a:lnTo>
                      <a:pt x="338" y="385"/>
                    </a:lnTo>
                    <a:lnTo>
                      <a:pt x="354" y="383"/>
                    </a:lnTo>
                    <a:lnTo>
                      <a:pt x="370" y="382"/>
                    </a:lnTo>
                    <a:lnTo>
                      <a:pt x="377" y="382"/>
                    </a:lnTo>
                    <a:lnTo>
                      <a:pt x="385" y="381"/>
                    </a:lnTo>
                    <a:lnTo>
                      <a:pt x="389" y="379"/>
                    </a:lnTo>
                    <a:lnTo>
                      <a:pt x="395" y="376"/>
                    </a:lnTo>
                    <a:lnTo>
                      <a:pt x="395" y="376"/>
                    </a:lnTo>
                    <a:lnTo>
                      <a:pt x="393" y="366"/>
                    </a:lnTo>
                    <a:lnTo>
                      <a:pt x="388" y="357"/>
                    </a:lnTo>
                    <a:lnTo>
                      <a:pt x="383" y="347"/>
                    </a:lnTo>
                    <a:lnTo>
                      <a:pt x="377" y="337"/>
                    </a:lnTo>
                    <a:lnTo>
                      <a:pt x="371" y="328"/>
                    </a:lnTo>
                    <a:lnTo>
                      <a:pt x="363" y="319"/>
                    </a:lnTo>
                    <a:lnTo>
                      <a:pt x="354" y="311"/>
                    </a:lnTo>
                    <a:lnTo>
                      <a:pt x="344" y="302"/>
                    </a:lnTo>
                    <a:lnTo>
                      <a:pt x="334" y="295"/>
                    </a:lnTo>
                    <a:lnTo>
                      <a:pt x="323" y="288"/>
                    </a:lnTo>
                    <a:lnTo>
                      <a:pt x="312" y="282"/>
                    </a:lnTo>
                    <a:lnTo>
                      <a:pt x="298" y="277"/>
                    </a:lnTo>
                    <a:lnTo>
                      <a:pt x="286" y="272"/>
                    </a:lnTo>
                    <a:lnTo>
                      <a:pt x="273" y="268"/>
                    </a:lnTo>
                    <a:lnTo>
                      <a:pt x="260" y="266"/>
                    </a:lnTo>
                    <a:lnTo>
                      <a:pt x="246" y="263"/>
                    </a:lnTo>
                    <a:lnTo>
                      <a:pt x="246" y="263"/>
                    </a:lnTo>
                    <a:lnTo>
                      <a:pt x="229" y="263"/>
                    </a:lnTo>
                    <a:lnTo>
                      <a:pt x="212" y="265"/>
                    </a:lnTo>
                    <a:lnTo>
                      <a:pt x="195" y="268"/>
                    </a:lnTo>
                    <a:lnTo>
                      <a:pt x="180" y="273"/>
                    </a:lnTo>
                    <a:lnTo>
                      <a:pt x="167" y="279"/>
                    </a:lnTo>
                    <a:lnTo>
                      <a:pt x="161" y="283"/>
                    </a:lnTo>
                    <a:lnTo>
                      <a:pt x="158" y="288"/>
                    </a:lnTo>
                    <a:lnTo>
                      <a:pt x="154" y="292"/>
                    </a:lnTo>
                    <a:lnTo>
                      <a:pt x="152" y="297"/>
                    </a:lnTo>
                    <a:lnTo>
                      <a:pt x="150" y="302"/>
                    </a:lnTo>
                    <a:lnTo>
                      <a:pt x="152" y="308"/>
                    </a:lnTo>
                    <a:lnTo>
                      <a:pt x="152" y="308"/>
                    </a:lnTo>
                    <a:lnTo>
                      <a:pt x="144" y="312"/>
                    </a:lnTo>
                    <a:lnTo>
                      <a:pt x="138" y="317"/>
                    </a:lnTo>
                    <a:lnTo>
                      <a:pt x="133" y="323"/>
                    </a:lnTo>
                    <a:lnTo>
                      <a:pt x="129" y="328"/>
                    </a:lnTo>
                    <a:lnTo>
                      <a:pt x="129" y="328"/>
                    </a:lnTo>
                    <a:lnTo>
                      <a:pt x="129" y="324"/>
                    </a:lnTo>
                    <a:lnTo>
                      <a:pt x="131" y="319"/>
                    </a:lnTo>
                    <a:lnTo>
                      <a:pt x="137" y="313"/>
                    </a:lnTo>
                    <a:lnTo>
                      <a:pt x="142" y="308"/>
                    </a:lnTo>
                    <a:lnTo>
                      <a:pt x="143" y="306"/>
                    </a:lnTo>
                    <a:lnTo>
                      <a:pt x="143" y="303"/>
                    </a:lnTo>
                    <a:lnTo>
                      <a:pt x="143" y="303"/>
                    </a:lnTo>
                    <a:lnTo>
                      <a:pt x="136" y="308"/>
                    </a:lnTo>
                    <a:lnTo>
                      <a:pt x="131" y="313"/>
                    </a:lnTo>
                    <a:lnTo>
                      <a:pt x="125" y="319"/>
                    </a:lnTo>
                    <a:lnTo>
                      <a:pt x="121" y="320"/>
                    </a:lnTo>
                    <a:lnTo>
                      <a:pt x="118" y="323"/>
                    </a:lnTo>
                    <a:lnTo>
                      <a:pt x="118" y="323"/>
                    </a:lnTo>
                    <a:lnTo>
                      <a:pt x="115" y="314"/>
                    </a:lnTo>
                    <a:lnTo>
                      <a:pt x="114" y="307"/>
                    </a:lnTo>
                    <a:lnTo>
                      <a:pt x="114" y="292"/>
                    </a:lnTo>
                    <a:lnTo>
                      <a:pt x="116" y="279"/>
                    </a:lnTo>
                    <a:lnTo>
                      <a:pt x="120" y="266"/>
                    </a:lnTo>
                    <a:lnTo>
                      <a:pt x="130" y="242"/>
                    </a:lnTo>
                    <a:lnTo>
                      <a:pt x="133" y="228"/>
                    </a:lnTo>
                    <a:lnTo>
                      <a:pt x="137" y="216"/>
                    </a:lnTo>
                    <a:lnTo>
                      <a:pt x="137" y="216"/>
                    </a:lnTo>
                    <a:lnTo>
                      <a:pt x="137" y="211"/>
                    </a:lnTo>
                    <a:lnTo>
                      <a:pt x="138" y="209"/>
                    </a:lnTo>
                    <a:lnTo>
                      <a:pt x="139" y="208"/>
                    </a:lnTo>
                    <a:lnTo>
                      <a:pt x="139" y="209"/>
                    </a:lnTo>
                    <a:lnTo>
                      <a:pt x="139" y="214"/>
                    </a:lnTo>
                    <a:lnTo>
                      <a:pt x="139" y="214"/>
                    </a:lnTo>
                    <a:lnTo>
                      <a:pt x="139" y="226"/>
                    </a:lnTo>
                    <a:lnTo>
                      <a:pt x="138" y="237"/>
                    </a:lnTo>
                    <a:lnTo>
                      <a:pt x="135" y="248"/>
                    </a:lnTo>
                    <a:lnTo>
                      <a:pt x="130" y="257"/>
                    </a:lnTo>
                    <a:lnTo>
                      <a:pt x="126" y="267"/>
                    </a:lnTo>
                    <a:lnTo>
                      <a:pt x="124" y="277"/>
                    </a:lnTo>
                    <a:lnTo>
                      <a:pt x="123" y="286"/>
                    </a:lnTo>
                    <a:lnTo>
                      <a:pt x="123" y="297"/>
                    </a:lnTo>
                    <a:lnTo>
                      <a:pt x="123" y="297"/>
                    </a:lnTo>
                    <a:lnTo>
                      <a:pt x="126" y="294"/>
                    </a:lnTo>
                    <a:lnTo>
                      <a:pt x="127" y="289"/>
                    </a:lnTo>
                    <a:lnTo>
                      <a:pt x="129" y="284"/>
                    </a:lnTo>
                    <a:lnTo>
                      <a:pt x="129" y="278"/>
                    </a:lnTo>
                    <a:lnTo>
                      <a:pt x="129" y="278"/>
                    </a:lnTo>
                    <a:lnTo>
                      <a:pt x="132" y="277"/>
                    </a:lnTo>
                    <a:lnTo>
                      <a:pt x="135" y="278"/>
                    </a:lnTo>
                    <a:lnTo>
                      <a:pt x="136" y="279"/>
                    </a:lnTo>
                    <a:lnTo>
                      <a:pt x="136" y="282"/>
                    </a:lnTo>
                    <a:lnTo>
                      <a:pt x="137" y="286"/>
                    </a:lnTo>
                    <a:lnTo>
                      <a:pt x="138" y="288"/>
                    </a:lnTo>
                    <a:lnTo>
                      <a:pt x="139" y="289"/>
                    </a:lnTo>
                    <a:lnTo>
                      <a:pt x="139" y="289"/>
                    </a:lnTo>
                    <a:lnTo>
                      <a:pt x="142" y="285"/>
                    </a:lnTo>
                    <a:lnTo>
                      <a:pt x="142" y="282"/>
                    </a:lnTo>
                    <a:lnTo>
                      <a:pt x="142" y="273"/>
                    </a:lnTo>
                    <a:lnTo>
                      <a:pt x="141" y="268"/>
                    </a:lnTo>
                    <a:lnTo>
                      <a:pt x="143" y="268"/>
                    </a:lnTo>
                    <a:lnTo>
                      <a:pt x="146" y="272"/>
                    </a:lnTo>
                    <a:lnTo>
                      <a:pt x="146" y="272"/>
                    </a:lnTo>
                    <a:lnTo>
                      <a:pt x="147" y="268"/>
                    </a:lnTo>
                    <a:lnTo>
                      <a:pt x="146" y="265"/>
                    </a:lnTo>
                    <a:lnTo>
                      <a:pt x="143" y="260"/>
                    </a:lnTo>
                    <a:lnTo>
                      <a:pt x="141" y="255"/>
                    </a:lnTo>
                    <a:lnTo>
                      <a:pt x="141" y="254"/>
                    </a:lnTo>
                    <a:lnTo>
                      <a:pt x="143" y="252"/>
                    </a:lnTo>
                    <a:lnTo>
                      <a:pt x="143" y="252"/>
                    </a:lnTo>
                    <a:lnTo>
                      <a:pt x="143" y="255"/>
                    </a:lnTo>
                    <a:lnTo>
                      <a:pt x="144" y="256"/>
                    </a:lnTo>
                    <a:lnTo>
                      <a:pt x="148" y="258"/>
                    </a:lnTo>
                    <a:lnTo>
                      <a:pt x="148" y="258"/>
                    </a:lnTo>
                    <a:lnTo>
                      <a:pt x="144" y="250"/>
                    </a:lnTo>
                    <a:lnTo>
                      <a:pt x="143" y="246"/>
                    </a:lnTo>
                    <a:lnTo>
                      <a:pt x="144" y="244"/>
                    </a:lnTo>
                    <a:lnTo>
                      <a:pt x="146" y="244"/>
                    </a:lnTo>
                    <a:lnTo>
                      <a:pt x="146" y="244"/>
                    </a:lnTo>
                    <a:lnTo>
                      <a:pt x="148" y="249"/>
                    </a:lnTo>
                    <a:lnTo>
                      <a:pt x="152" y="252"/>
                    </a:lnTo>
                    <a:lnTo>
                      <a:pt x="152" y="252"/>
                    </a:lnTo>
                    <a:lnTo>
                      <a:pt x="149" y="238"/>
                    </a:lnTo>
                    <a:lnTo>
                      <a:pt x="148" y="232"/>
                    </a:lnTo>
                    <a:lnTo>
                      <a:pt x="148" y="227"/>
                    </a:lnTo>
                    <a:lnTo>
                      <a:pt x="148" y="227"/>
                    </a:lnTo>
                    <a:lnTo>
                      <a:pt x="149" y="229"/>
                    </a:lnTo>
                    <a:lnTo>
                      <a:pt x="150" y="231"/>
                    </a:lnTo>
                    <a:lnTo>
                      <a:pt x="154" y="233"/>
                    </a:lnTo>
                    <a:lnTo>
                      <a:pt x="154" y="233"/>
                    </a:lnTo>
                    <a:lnTo>
                      <a:pt x="154" y="231"/>
                    </a:lnTo>
                    <a:lnTo>
                      <a:pt x="154" y="228"/>
                    </a:lnTo>
                    <a:lnTo>
                      <a:pt x="150" y="225"/>
                    </a:lnTo>
                    <a:lnTo>
                      <a:pt x="149" y="223"/>
                    </a:lnTo>
                    <a:lnTo>
                      <a:pt x="148" y="222"/>
                    </a:lnTo>
                    <a:lnTo>
                      <a:pt x="149" y="221"/>
                    </a:lnTo>
                    <a:lnTo>
                      <a:pt x="152" y="218"/>
                    </a:lnTo>
                    <a:lnTo>
                      <a:pt x="152" y="218"/>
                    </a:lnTo>
                    <a:lnTo>
                      <a:pt x="152" y="222"/>
                    </a:lnTo>
                    <a:lnTo>
                      <a:pt x="153" y="225"/>
                    </a:lnTo>
                    <a:lnTo>
                      <a:pt x="154" y="226"/>
                    </a:lnTo>
                    <a:lnTo>
                      <a:pt x="156" y="227"/>
                    </a:lnTo>
                    <a:lnTo>
                      <a:pt x="156" y="227"/>
                    </a:lnTo>
                    <a:lnTo>
                      <a:pt x="155" y="220"/>
                    </a:lnTo>
                    <a:lnTo>
                      <a:pt x="154" y="211"/>
                    </a:lnTo>
                    <a:lnTo>
                      <a:pt x="155" y="193"/>
                    </a:lnTo>
                    <a:lnTo>
                      <a:pt x="158" y="174"/>
                    </a:lnTo>
                    <a:lnTo>
                      <a:pt x="161" y="153"/>
                    </a:lnTo>
                    <a:lnTo>
                      <a:pt x="166" y="132"/>
                    </a:lnTo>
                    <a:lnTo>
                      <a:pt x="169" y="113"/>
                    </a:lnTo>
                    <a:lnTo>
                      <a:pt x="170" y="94"/>
                    </a:lnTo>
                    <a:lnTo>
                      <a:pt x="170" y="84"/>
                    </a:lnTo>
                    <a:lnTo>
                      <a:pt x="167" y="75"/>
                    </a:lnTo>
                    <a:lnTo>
                      <a:pt x="167" y="75"/>
                    </a:lnTo>
                    <a:lnTo>
                      <a:pt x="171" y="78"/>
                    </a:lnTo>
                    <a:lnTo>
                      <a:pt x="172" y="77"/>
                    </a:lnTo>
                    <a:lnTo>
                      <a:pt x="171" y="73"/>
                    </a:lnTo>
                    <a:lnTo>
                      <a:pt x="169" y="66"/>
                    </a:lnTo>
                    <a:lnTo>
                      <a:pt x="169" y="63"/>
                    </a:lnTo>
                    <a:lnTo>
                      <a:pt x="171" y="62"/>
                    </a:lnTo>
                    <a:lnTo>
                      <a:pt x="171" y="62"/>
                    </a:lnTo>
                    <a:lnTo>
                      <a:pt x="172" y="64"/>
                    </a:lnTo>
                    <a:lnTo>
                      <a:pt x="175" y="68"/>
                    </a:lnTo>
                    <a:lnTo>
                      <a:pt x="177" y="69"/>
                    </a:lnTo>
                    <a:lnTo>
                      <a:pt x="178" y="69"/>
                    </a:lnTo>
                    <a:lnTo>
                      <a:pt x="180" y="68"/>
                    </a:lnTo>
                    <a:lnTo>
                      <a:pt x="180" y="68"/>
                    </a:lnTo>
                    <a:lnTo>
                      <a:pt x="178" y="63"/>
                    </a:lnTo>
                    <a:lnTo>
                      <a:pt x="177" y="55"/>
                    </a:lnTo>
                    <a:lnTo>
                      <a:pt x="177" y="46"/>
                    </a:lnTo>
                    <a:lnTo>
                      <a:pt x="177" y="43"/>
                    </a:lnTo>
                    <a:lnTo>
                      <a:pt x="180" y="39"/>
                    </a:lnTo>
                    <a:lnTo>
                      <a:pt x="180" y="39"/>
                    </a:lnTo>
                    <a:lnTo>
                      <a:pt x="181" y="44"/>
                    </a:lnTo>
                    <a:lnTo>
                      <a:pt x="182" y="46"/>
                    </a:lnTo>
                    <a:lnTo>
                      <a:pt x="183" y="49"/>
                    </a:lnTo>
                    <a:lnTo>
                      <a:pt x="186" y="49"/>
                    </a:lnTo>
                    <a:lnTo>
                      <a:pt x="189" y="51"/>
                    </a:lnTo>
                    <a:lnTo>
                      <a:pt x="192" y="54"/>
                    </a:lnTo>
                    <a:lnTo>
                      <a:pt x="193" y="56"/>
                    </a:lnTo>
                    <a:lnTo>
                      <a:pt x="193" y="56"/>
                    </a:lnTo>
                    <a:lnTo>
                      <a:pt x="193" y="50"/>
                    </a:lnTo>
                    <a:lnTo>
                      <a:pt x="194" y="46"/>
                    </a:lnTo>
                    <a:lnTo>
                      <a:pt x="197" y="45"/>
                    </a:lnTo>
                    <a:lnTo>
                      <a:pt x="197" y="45"/>
                    </a:lnTo>
                    <a:lnTo>
                      <a:pt x="195" y="52"/>
                    </a:lnTo>
                    <a:lnTo>
                      <a:pt x="197" y="58"/>
                    </a:lnTo>
                    <a:lnTo>
                      <a:pt x="198" y="64"/>
                    </a:lnTo>
                    <a:lnTo>
                      <a:pt x="199" y="66"/>
                    </a:lnTo>
                    <a:lnTo>
                      <a:pt x="201" y="68"/>
                    </a:lnTo>
                    <a:lnTo>
                      <a:pt x="201" y="68"/>
                    </a:lnTo>
                    <a:lnTo>
                      <a:pt x="201" y="63"/>
                    </a:lnTo>
                    <a:lnTo>
                      <a:pt x="201" y="57"/>
                    </a:lnTo>
                    <a:lnTo>
                      <a:pt x="201" y="52"/>
                    </a:lnTo>
                    <a:lnTo>
                      <a:pt x="203" y="51"/>
                    </a:lnTo>
                    <a:lnTo>
                      <a:pt x="204" y="51"/>
                    </a:lnTo>
                    <a:lnTo>
                      <a:pt x="204" y="51"/>
                    </a:lnTo>
                    <a:lnTo>
                      <a:pt x="206" y="58"/>
                    </a:lnTo>
                    <a:lnTo>
                      <a:pt x="209" y="67"/>
                    </a:lnTo>
                    <a:lnTo>
                      <a:pt x="211" y="74"/>
                    </a:lnTo>
                    <a:lnTo>
                      <a:pt x="212" y="77"/>
                    </a:lnTo>
                    <a:lnTo>
                      <a:pt x="216" y="79"/>
                    </a:lnTo>
                    <a:lnTo>
                      <a:pt x="216" y="79"/>
                    </a:lnTo>
                    <a:lnTo>
                      <a:pt x="235" y="79"/>
                    </a:lnTo>
                    <a:lnTo>
                      <a:pt x="235" y="79"/>
                    </a:lnTo>
                    <a:lnTo>
                      <a:pt x="235" y="68"/>
                    </a:lnTo>
                    <a:lnTo>
                      <a:pt x="235" y="68"/>
                    </a:lnTo>
                    <a:lnTo>
                      <a:pt x="240" y="72"/>
                    </a:lnTo>
                    <a:lnTo>
                      <a:pt x="245" y="74"/>
                    </a:lnTo>
                    <a:lnTo>
                      <a:pt x="255" y="75"/>
                    </a:lnTo>
                    <a:lnTo>
                      <a:pt x="255" y="75"/>
                    </a:lnTo>
                    <a:lnTo>
                      <a:pt x="246" y="80"/>
                    </a:lnTo>
                    <a:lnTo>
                      <a:pt x="245" y="81"/>
                    </a:lnTo>
                    <a:lnTo>
                      <a:pt x="244" y="83"/>
                    </a:lnTo>
                    <a:lnTo>
                      <a:pt x="245" y="85"/>
                    </a:lnTo>
                    <a:lnTo>
                      <a:pt x="246" y="87"/>
                    </a:lnTo>
                    <a:lnTo>
                      <a:pt x="246" y="87"/>
                    </a:lnTo>
                    <a:lnTo>
                      <a:pt x="238" y="86"/>
                    </a:lnTo>
                    <a:lnTo>
                      <a:pt x="232" y="86"/>
                    </a:lnTo>
                    <a:lnTo>
                      <a:pt x="228" y="86"/>
                    </a:lnTo>
                    <a:lnTo>
                      <a:pt x="226" y="87"/>
                    </a:lnTo>
                    <a:lnTo>
                      <a:pt x="223" y="90"/>
                    </a:lnTo>
                    <a:lnTo>
                      <a:pt x="221" y="92"/>
                    </a:lnTo>
                    <a:lnTo>
                      <a:pt x="221" y="92"/>
                    </a:lnTo>
                    <a:lnTo>
                      <a:pt x="243" y="94"/>
                    </a:lnTo>
                    <a:lnTo>
                      <a:pt x="263" y="96"/>
                    </a:lnTo>
                    <a:lnTo>
                      <a:pt x="263" y="96"/>
                    </a:lnTo>
                    <a:lnTo>
                      <a:pt x="264" y="91"/>
                    </a:lnTo>
                    <a:lnTo>
                      <a:pt x="266" y="86"/>
                    </a:lnTo>
                    <a:lnTo>
                      <a:pt x="264" y="77"/>
                    </a:lnTo>
                    <a:lnTo>
                      <a:pt x="264" y="68"/>
                    </a:lnTo>
                    <a:lnTo>
                      <a:pt x="264" y="63"/>
                    </a:lnTo>
                    <a:lnTo>
                      <a:pt x="266" y="60"/>
                    </a:lnTo>
                    <a:lnTo>
                      <a:pt x="266" y="60"/>
                    </a:lnTo>
                    <a:lnTo>
                      <a:pt x="266" y="55"/>
                    </a:lnTo>
                    <a:lnTo>
                      <a:pt x="266" y="50"/>
                    </a:lnTo>
                    <a:lnTo>
                      <a:pt x="266" y="46"/>
                    </a:lnTo>
                    <a:lnTo>
                      <a:pt x="267" y="45"/>
                    </a:lnTo>
                    <a:lnTo>
                      <a:pt x="269" y="45"/>
                    </a:lnTo>
                    <a:lnTo>
                      <a:pt x="269" y="45"/>
                    </a:lnTo>
                    <a:lnTo>
                      <a:pt x="269" y="96"/>
                    </a:lnTo>
                    <a:lnTo>
                      <a:pt x="269" y="96"/>
                    </a:lnTo>
                    <a:lnTo>
                      <a:pt x="275" y="96"/>
                    </a:lnTo>
                    <a:lnTo>
                      <a:pt x="280" y="98"/>
                    </a:lnTo>
                    <a:lnTo>
                      <a:pt x="280" y="98"/>
                    </a:lnTo>
                    <a:lnTo>
                      <a:pt x="283" y="92"/>
                    </a:lnTo>
                    <a:lnTo>
                      <a:pt x="284" y="85"/>
                    </a:lnTo>
                    <a:lnTo>
                      <a:pt x="285" y="67"/>
                    </a:lnTo>
                    <a:lnTo>
                      <a:pt x="285" y="49"/>
                    </a:lnTo>
                    <a:lnTo>
                      <a:pt x="286" y="41"/>
                    </a:lnTo>
                    <a:lnTo>
                      <a:pt x="289" y="34"/>
                    </a:lnTo>
                    <a:lnTo>
                      <a:pt x="289" y="34"/>
                    </a:lnTo>
                    <a:lnTo>
                      <a:pt x="290" y="40"/>
                    </a:lnTo>
                    <a:lnTo>
                      <a:pt x="290" y="47"/>
                    </a:lnTo>
                    <a:lnTo>
                      <a:pt x="289" y="63"/>
                    </a:lnTo>
                    <a:lnTo>
                      <a:pt x="287" y="73"/>
                    </a:lnTo>
                    <a:lnTo>
                      <a:pt x="287" y="80"/>
                    </a:lnTo>
                    <a:lnTo>
                      <a:pt x="289" y="89"/>
                    </a:lnTo>
                    <a:lnTo>
                      <a:pt x="291" y="96"/>
                    </a:lnTo>
                    <a:lnTo>
                      <a:pt x="291" y="96"/>
                    </a:lnTo>
                    <a:lnTo>
                      <a:pt x="295" y="94"/>
                    </a:lnTo>
                    <a:lnTo>
                      <a:pt x="298" y="91"/>
                    </a:lnTo>
                    <a:lnTo>
                      <a:pt x="300" y="89"/>
                    </a:lnTo>
                    <a:lnTo>
                      <a:pt x="302" y="85"/>
                    </a:lnTo>
                    <a:lnTo>
                      <a:pt x="303" y="75"/>
                    </a:lnTo>
                    <a:lnTo>
                      <a:pt x="303" y="66"/>
                    </a:lnTo>
                    <a:lnTo>
                      <a:pt x="303" y="45"/>
                    </a:lnTo>
                    <a:lnTo>
                      <a:pt x="304" y="35"/>
                    </a:lnTo>
                    <a:lnTo>
                      <a:pt x="306" y="32"/>
                    </a:lnTo>
                    <a:lnTo>
                      <a:pt x="308" y="28"/>
                    </a:lnTo>
                    <a:lnTo>
                      <a:pt x="308" y="28"/>
                    </a:lnTo>
                    <a:lnTo>
                      <a:pt x="311" y="34"/>
                    </a:lnTo>
                    <a:lnTo>
                      <a:pt x="311" y="41"/>
                    </a:lnTo>
                    <a:lnTo>
                      <a:pt x="311" y="49"/>
                    </a:lnTo>
                    <a:lnTo>
                      <a:pt x="309" y="56"/>
                    </a:lnTo>
                    <a:lnTo>
                      <a:pt x="308" y="64"/>
                    </a:lnTo>
                    <a:lnTo>
                      <a:pt x="308" y="72"/>
                    </a:lnTo>
                    <a:lnTo>
                      <a:pt x="308" y="78"/>
                    </a:lnTo>
                    <a:lnTo>
                      <a:pt x="311" y="84"/>
                    </a:lnTo>
                    <a:lnTo>
                      <a:pt x="311" y="84"/>
                    </a:lnTo>
                    <a:lnTo>
                      <a:pt x="313" y="81"/>
                    </a:lnTo>
                    <a:lnTo>
                      <a:pt x="314" y="78"/>
                    </a:lnTo>
                    <a:lnTo>
                      <a:pt x="317" y="71"/>
                    </a:lnTo>
                    <a:lnTo>
                      <a:pt x="317" y="62"/>
                    </a:lnTo>
                    <a:lnTo>
                      <a:pt x="317" y="52"/>
                    </a:lnTo>
                    <a:lnTo>
                      <a:pt x="315" y="34"/>
                    </a:lnTo>
                    <a:lnTo>
                      <a:pt x="315" y="26"/>
                    </a:lnTo>
                    <a:lnTo>
                      <a:pt x="317" y="20"/>
                    </a:lnTo>
                    <a:lnTo>
                      <a:pt x="317" y="20"/>
                    </a:lnTo>
                    <a:lnTo>
                      <a:pt x="320" y="32"/>
                    </a:lnTo>
                    <a:lnTo>
                      <a:pt x="321" y="45"/>
                    </a:lnTo>
                    <a:lnTo>
                      <a:pt x="321" y="58"/>
                    </a:lnTo>
                    <a:lnTo>
                      <a:pt x="319" y="72"/>
                    </a:lnTo>
                    <a:lnTo>
                      <a:pt x="317" y="86"/>
                    </a:lnTo>
                    <a:lnTo>
                      <a:pt x="313" y="98"/>
                    </a:lnTo>
                    <a:lnTo>
                      <a:pt x="309" y="111"/>
                    </a:lnTo>
                    <a:lnTo>
                      <a:pt x="306" y="120"/>
                    </a:lnTo>
                    <a:lnTo>
                      <a:pt x="306" y="120"/>
                    </a:lnTo>
                    <a:lnTo>
                      <a:pt x="278" y="120"/>
                    </a:lnTo>
                    <a:lnTo>
                      <a:pt x="278" y="120"/>
                    </a:lnTo>
                    <a:lnTo>
                      <a:pt x="274" y="118"/>
                    </a:lnTo>
                    <a:lnTo>
                      <a:pt x="270" y="114"/>
                    </a:lnTo>
                    <a:lnTo>
                      <a:pt x="262" y="111"/>
                    </a:lnTo>
                    <a:lnTo>
                      <a:pt x="252" y="108"/>
                    </a:lnTo>
                    <a:lnTo>
                      <a:pt x="241" y="106"/>
                    </a:lnTo>
                    <a:lnTo>
                      <a:pt x="232" y="103"/>
                    </a:lnTo>
                    <a:lnTo>
                      <a:pt x="222" y="101"/>
                    </a:lnTo>
                    <a:lnTo>
                      <a:pt x="218" y="98"/>
                    </a:lnTo>
                    <a:lnTo>
                      <a:pt x="215" y="95"/>
                    </a:lnTo>
                    <a:lnTo>
                      <a:pt x="212" y="91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198" y="90"/>
                    </a:lnTo>
                    <a:lnTo>
                      <a:pt x="184" y="92"/>
                    </a:lnTo>
                    <a:lnTo>
                      <a:pt x="184" y="92"/>
                    </a:lnTo>
                    <a:lnTo>
                      <a:pt x="181" y="102"/>
                    </a:lnTo>
                    <a:lnTo>
                      <a:pt x="177" y="113"/>
                    </a:lnTo>
                    <a:lnTo>
                      <a:pt x="173" y="124"/>
                    </a:lnTo>
                    <a:lnTo>
                      <a:pt x="171" y="135"/>
                    </a:lnTo>
                    <a:lnTo>
                      <a:pt x="169" y="147"/>
                    </a:lnTo>
                    <a:lnTo>
                      <a:pt x="169" y="160"/>
                    </a:lnTo>
                    <a:lnTo>
                      <a:pt x="167" y="174"/>
                    </a:lnTo>
                    <a:lnTo>
                      <a:pt x="167" y="188"/>
                    </a:lnTo>
                    <a:lnTo>
                      <a:pt x="167" y="188"/>
                    </a:lnTo>
                    <a:lnTo>
                      <a:pt x="169" y="211"/>
                    </a:lnTo>
                    <a:lnTo>
                      <a:pt x="169" y="232"/>
                    </a:lnTo>
                    <a:lnTo>
                      <a:pt x="167" y="252"/>
                    </a:lnTo>
                    <a:lnTo>
                      <a:pt x="165" y="262"/>
                    </a:lnTo>
                    <a:lnTo>
                      <a:pt x="163" y="272"/>
                    </a:lnTo>
                    <a:lnTo>
                      <a:pt x="163" y="272"/>
                    </a:lnTo>
                    <a:lnTo>
                      <a:pt x="173" y="266"/>
                    </a:lnTo>
                    <a:lnTo>
                      <a:pt x="186" y="261"/>
                    </a:lnTo>
                    <a:lnTo>
                      <a:pt x="199" y="257"/>
                    </a:lnTo>
                    <a:lnTo>
                      <a:pt x="213" y="256"/>
                    </a:lnTo>
                    <a:lnTo>
                      <a:pt x="229" y="256"/>
                    </a:lnTo>
                    <a:lnTo>
                      <a:pt x="245" y="256"/>
                    </a:lnTo>
                    <a:lnTo>
                      <a:pt x="278" y="258"/>
                    </a:lnTo>
                    <a:lnTo>
                      <a:pt x="278" y="258"/>
                    </a:lnTo>
                    <a:lnTo>
                      <a:pt x="285" y="252"/>
                    </a:lnTo>
                    <a:lnTo>
                      <a:pt x="295" y="249"/>
                    </a:lnTo>
                    <a:lnTo>
                      <a:pt x="303" y="245"/>
                    </a:lnTo>
                    <a:lnTo>
                      <a:pt x="313" y="243"/>
                    </a:lnTo>
                    <a:lnTo>
                      <a:pt x="324" y="242"/>
                    </a:lnTo>
                    <a:lnTo>
                      <a:pt x="334" y="242"/>
                    </a:lnTo>
                    <a:lnTo>
                      <a:pt x="343" y="243"/>
                    </a:lnTo>
                    <a:lnTo>
                      <a:pt x="354" y="244"/>
                    </a:lnTo>
                    <a:lnTo>
                      <a:pt x="364" y="246"/>
                    </a:lnTo>
                    <a:lnTo>
                      <a:pt x="374" y="250"/>
                    </a:lnTo>
                    <a:lnTo>
                      <a:pt x="382" y="254"/>
                    </a:lnTo>
                    <a:lnTo>
                      <a:pt x="392" y="258"/>
                    </a:lnTo>
                    <a:lnTo>
                      <a:pt x="399" y="263"/>
                    </a:lnTo>
                    <a:lnTo>
                      <a:pt x="406" y="268"/>
                    </a:lnTo>
                    <a:lnTo>
                      <a:pt x="412" y="274"/>
                    </a:lnTo>
                    <a:lnTo>
                      <a:pt x="417" y="280"/>
                    </a:lnTo>
                    <a:lnTo>
                      <a:pt x="417" y="280"/>
                    </a:lnTo>
                    <a:lnTo>
                      <a:pt x="405" y="272"/>
                    </a:lnTo>
                    <a:lnTo>
                      <a:pt x="391" y="263"/>
                    </a:lnTo>
                    <a:lnTo>
                      <a:pt x="374" y="256"/>
                    </a:lnTo>
                    <a:lnTo>
                      <a:pt x="354" y="252"/>
                    </a:lnTo>
                    <a:lnTo>
                      <a:pt x="346" y="250"/>
                    </a:lnTo>
                    <a:lnTo>
                      <a:pt x="336" y="250"/>
                    </a:lnTo>
                    <a:lnTo>
                      <a:pt x="326" y="250"/>
                    </a:lnTo>
                    <a:lnTo>
                      <a:pt x="318" y="251"/>
                    </a:lnTo>
                    <a:lnTo>
                      <a:pt x="309" y="254"/>
                    </a:lnTo>
                    <a:lnTo>
                      <a:pt x="301" y="256"/>
                    </a:lnTo>
                    <a:lnTo>
                      <a:pt x="292" y="261"/>
                    </a:lnTo>
                    <a:lnTo>
                      <a:pt x="285" y="267"/>
                    </a:lnTo>
                    <a:lnTo>
                      <a:pt x="285" y="267"/>
                    </a:lnTo>
                    <a:lnTo>
                      <a:pt x="311" y="273"/>
                    </a:lnTo>
                    <a:lnTo>
                      <a:pt x="325" y="278"/>
                    </a:lnTo>
                    <a:lnTo>
                      <a:pt x="325" y="278"/>
                    </a:lnTo>
                    <a:lnTo>
                      <a:pt x="325" y="279"/>
                    </a:lnTo>
                    <a:lnTo>
                      <a:pt x="328" y="282"/>
                    </a:lnTo>
                    <a:lnTo>
                      <a:pt x="335" y="286"/>
                    </a:lnTo>
                    <a:lnTo>
                      <a:pt x="344" y="290"/>
                    </a:lnTo>
                    <a:lnTo>
                      <a:pt x="351" y="295"/>
                    </a:lnTo>
                    <a:lnTo>
                      <a:pt x="351" y="295"/>
                    </a:lnTo>
                    <a:lnTo>
                      <a:pt x="360" y="303"/>
                    </a:lnTo>
                    <a:lnTo>
                      <a:pt x="370" y="313"/>
                    </a:lnTo>
                    <a:lnTo>
                      <a:pt x="389" y="334"/>
                    </a:lnTo>
                    <a:lnTo>
                      <a:pt x="398" y="343"/>
                    </a:lnTo>
                    <a:lnTo>
                      <a:pt x="408" y="352"/>
                    </a:lnTo>
                    <a:lnTo>
                      <a:pt x="417" y="360"/>
                    </a:lnTo>
                    <a:lnTo>
                      <a:pt x="428" y="368"/>
                    </a:lnTo>
                    <a:lnTo>
                      <a:pt x="428" y="368"/>
                    </a:lnTo>
                    <a:lnTo>
                      <a:pt x="423" y="368"/>
                    </a:lnTo>
                    <a:lnTo>
                      <a:pt x="423" y="368"/>
                    </a:lnTo>
                    <a:lnTo>
                      <a:pt x="425" y="369"/>
                    </a:lnTo>
                    <a:lnTo>
                      <a:pt x="427" y="370"/>
                    </a:lnTo>
                    <a:lnTo>
                      <a:pt x="428" y="372"/>
                    </a:lnTo>
                    <a:lnTo>
                      <a:pt x="428" y="372"/>
                    </a:lnTo>
                    <a:lnTo>
                      <a:pt x="426" y="374"/>
                    </a:lnTo>
                    <a:lnTo>
                      <a:pt x="425" y="374"/>
                    </a:lnTo>
                    <a:lnTo>
                      <a:pt x="421" y="371"/>
                    </a:lnTo>
                    <a:lnTo>
                      <a:pt x="418" y="370"/>
                    </a:lnTo>
                    <a:lnTo>
                      <a:pt x="417" y="371"/>
                    </a:lnTo>
                    <a:lnTo>
                      <a:pt x="417" y="372"/>
                    </a:lnTo>
                    <a:lnTo>
                      <a:pt x="417" y="372"/>
                    </a:lnTo>
                    <a:lnTo>
                      <a:pt x="423" y="376"/>
                    </a:lnTo>
                    <a:lnTo>
                      <a:pt x="428" y="379"/>
                    </a:lnTo>
                    <a:lnTo>
                      <a:pt x="434" y="381"/>
                    </a:lnTo>
                    <a:lnTo>
                      <a:pt x="440" y="385"/>
                    </a:lnTo>
                    <a:lnTo>
                      <a:pt x="440" y="385"/>
                    </a:lnTo>
                    <a:lnTo>
                      <a:pt x="438" y="385"/>
                    </a:lnTo>
                    <a:lnTo>
                      <a:pt x="435" y="385"/>
                    </a:lnTo>
                    <a:lnTo>
                      <a:pt x="432" y="383"/>
                    </a:lnTo>
                    <a:lnTo>
                      <a:pt x="429" y="381"/>
                    </a:lnTo>
                    <a:lnTo>
                      <a:pt x="429" y="382"/>
                    </a:lnTo>
                    <a:lnTo>
                      <a:pt x="428" y="385"/>
                    </a:lnTo>
                    <a:lnTo>
                      <a:pt x="428" y="385"/>
                    </a:lnTo>
                    <a:lnTo>
                      <a:pt x="433" y="386"/>
                    </a:lnTo>
                    <a:lnTo>
                      <a:pt x="439" y="388"/>
                    </a:lnTo>
                    <a:lnTo>
                      <a:pt x="444" y="389"/>
                    </a:lnTo>
                    <a:lnTo>
                      <a:pt x="444" y="391"/>
                    </a:lnTo>
                    <a:lnTo>
                      <a:pt x="443" y="392"/>
                    </a:lnTo>
                    <a:lnTo>
                      <a:pt x="443" y="392"/>
                    </a:lnTo>
                    <a:lnTo>
                      <a:pt x="437" y="389"/>
                    </a:lnTo>
                    <a:lnTo>
                      <a:pt x="433" y="389"/>
                    </a:lnTo>
                    <a:lnTo>
                      <a:pt x="432" y="391"/>
                    </a:lnTo>
                    <a:lnTo>
                      <a:pt x="432" y="392"/>
                    </a:lnTo>
                    <a:lnTo>
                      <a:pt x="432" y="392"/>
                    </a:lnTo>
                    <a:lnTo>
                      <a:pt x="437" y="393"/>
                    </a:lnTo>
                    <a:lnTo>
                      <a:pt x="440" y="396"/>
                    </a:lnTo>
                    <a:lnTo>
                      <a:pt x="442" y="397"/>
                    </a:lnTo>
                    <a:lnTo>
                      <a:pt x="440" y="398"/>
                    </a:lnTo>
                    <a:lnTo>
                      <a:pt x="437" y="400"/>
                    </a:lnTo>
                    <a:lnTo>
                      <a:pt x="437" y="400"/>
                    </a:lnTo>
                    <a:lnTo>
                      <a:pt x="442" y="399"/>
                    </a:lnTo>
                    <a:lnTo>
                      <a:pt x="445" y="399"/>
                    </a:lnTo>
                    <a:lnTo>
                      <a:pt x="451" y="400"/>
                    </a:lnTo>
                    <a:lnTo>
                      <a:pt x="452" y="400"/>
                    </a:lnTo>
                    <a:lnTo>
                      <a:pt x="451" y="402"/>
                    </a:lnTo>
                    <a:lnTo>
                      <a:pt x="450" y="403"/>
                    </a:lnTo>
                    <a:lnTo>
                      <a:pt x="445" y="404"/>
                    </a:lnTo>
                    <a:lnTo>
                      <a:pt x="445" y="404"/>
                    </a:lnTo>
                    <a:lnTo>
                      <a:pt x="457" y="409"/>
                    </a:lnTo>
                    <a:lnTo>
                      <a:pt x="471" y="413"/>
                    </a:lnTo>
                    <a:lnTo>
                      <a:pt x="471" y="413"/>
                    </a:lnTo>
                    <a:lnTo>
                      <a:pt x="471" y="414"/>
                    </a:lnTo>
                    <a:lnTo>
                      <a:pt x="469" y="414"/>
                    </a:lnTo>
                    <a:lnTo>
                      <a:pt x="465" y="414"/>
                    </a:lnTo>
                    <a:lnTo>
                      <a:pt x="452" y="410"/>
                    </a:lnTo>
                    <a:lnTo>
                      <a:pt x="439" y="405"/>
                    </a:ln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4"/>
                    </a:lnTo>
                    <a:lnTo>
                      <a:pt x="455" y="415"/>
                    </a:lnTo>
                    <a:lnTo>
                      <a:pt x="466" y="422"/>
                    </a:lnTo>
                    <a:lnTo>
                      <a:pt x="477" y="430"/>
                    </a:lnTo>
                    <a:lnTo>
                      <a:pt x="477" y="430"/>
                    </a:lnTo>
                    <a:lnTo>
                      <a:pt x="468" y="427"/>
                    </a:lnTo>
                    <a:lnTo>
                      <a:pt x="462" y="423"/>
                    </a:lnTo>
                    <a:lnTo>
                      <a:pt x="455" y="420"/>
                    </a:lnTo>
                    <a:lnTo>
                      <a:pt x="448" y="417"/>
                    </a:lnTo>
                    <a:lnTo>
                      <a:pt x="448" y="417"/>
                    </a:lnTo>
                    <a:lnTo>
                      <a:pt x="450" y="421"/>
                    </a:lnTo>
                    <a:lnTo>
                      <a:pt x="454" y="423"/>
                    </a:lnTo>
                    <a:lnTo>
                      <a:pt x="461" y="428"/>
                    </a:lnTo>
                    <a:lnTo>
                      <a:pt x="468" y="432"/>
                    </a:lnTo>
                    <a:lnTo>
                      <a:pt x="471" y="434"/>
                    </a:lnTo>
                    <a:lnTo>
                      <a:pt x="473" y="437"/>
                    </a:lnTo>
                    <a:lnTo>
                      <a:pt x="473" y="437"/>
                    </a:lnTo>
                    <a:lnTo>
                      <a:pt x="471" y="437"/>
                    </a:lnTo>
                    <a:lnTo>
                      <a:pt x="467" y="436"/>
                    </a:lnTo>
                    <a:lnTo>
                      <a:pt x="461" y="431"/>
                    </a:lnTo>
                    <a:lnTo>
                      <a:pt x="455" y="428"/>
                    </a:lnTo>
                    <a:lnTo>
                      <a:pt x="452" y="427"/>
                    </a:lnTo>
                    <a:lnTo>
                      <a:pt x="451" y="430"/>
                    </a:lnTo>
                    <a:lnTo>
                      <a:pt x="451" y="430"/>
                    </a:lnTo>
                    <a:lnTo>
                      <a:pt x="468" y="439"/>
                    </a:lnTo>
                    <a:lnTo>
                      <a:pt x="485" y="451"/>
                    </a:lnTo>
                    <a:lnTo>
                      <a:pt x="485" y="451"/>
                    </a:lnTo>
                    <a:lnTo>
                      <a:pt x="474" y="446"/>
                    </a:lnTo>
                    <a:lnTo>
                      <a:pt x="466" y="442"/>
                    </a:lnTo>
                    <a:lnTo>
                      <a:pt x="448" y="432"/>
                    </a:lnTo>
                    <a:lnTo>
                      <a:pt x="448" y="432"/>
                    </a:lnTo>
                    <a:lnTo>
                      <a:pt x="451" y="437"/>
                    </a:lnTo>
                    <a:lnTo>
                      <a:pt x="456" y="440"/>
                    </a:lnTo>
                    <a:lnTo>
                      <a:pt x="466" y="448"/>
                    </a:lnTo>
                    <a:lnTo>
                      <a:pt x="475" y="455"/>
                    </a:lnTo>
                    <a:lnTo>
                      <a:pt x="478" y="459"/>
                    </a:lnTo>
                    <a:lnTo>
                      <a:pt x="479" y="462"/>
                    </a:lnTo>
                    <a:lnTo>
                      <a:pt x="479" y="462"/>
                    </a:lnTo>
                    <a:lnTo>
                      <a:pt x="473" y="459"/>
                    </a:lnTo>
                    <a:lnTo>
                      <a:pt x="467" y="453"/>
                    </a:lnTo>
                    <a:lnTo>
                      <a:pt x="461" y="449"/>
                    </a:lnTo>
                    <a:lnTo>
                      <a:pt x="459" y="448"/>
                    </a:lnTo>
                    <a:lnTo>
                      <a:pt x="456" y="449"/>
                    </a:lnTo>
                    <a:lnTo>
                      <a:pt x="456" y="449"/>
                    </a:lnTo>
                    <a:lnTo>
                      <a:pt x="472" y="461"/>
                    </a:lnTo>
                    <a:lnTo>
                      <a:pt x="479" y="468"/>
                    </a:lnTo>
                    <a:lnTo>
                      <a:pt x="479" y="468"/>
                    </a:lnTo>
                    <a:lnTo>
                      <a:pt x="475" y="467"/>
                    </a:lnTo>
                    <a:lnTo>
                      <a:pt x="473" y="466"/>
                    </a:lnTo>
                    <a:lnTo>
                      <a:pt x="469" y="462"/>
                    </a:lnTo>
                    <a:lnTo>
                      <a:pt x="465" y="459"/>
                    </a:lnTo>
                    <a:lnTo>
                      <a:pt x="462" y="457"/>
                    </a:lnTo>
                    <a:lnTo>
                      <a:pt x="460" y="457"/>
                    </a:lnTo>
                    <a:lnTo>
                      <a:pt x="460" y="457"/>
                    </a:lnTo>
                    <a:lnTo>
                      <a:pt x="467" y="468"/>
                    </a:lnTo>
                    <a:lnTo>
                      <a:pt x="471" y="472"/>
                    </a:lnTo>
                    <a:lnTo>
                      <a:pt x="477" y="477"/>
                    </a:lnTo>
                    <a:lnTo>
                      <a:pt x="477" y="477"/>
                    </a:lnTo>
                    <a:lnTo>
                      <a:pt x="474" y="477"/>
                    </a:lnTo>
                    <a:lnTo>
                      <a:pt x="472" y="477"/>
                    </a:lnTo>
                    <a:lnTo>
                      <a:pt x="469" y="473"/>
                    </a:lnTo>
                    <a:lnTo>
                      <a:pt x="467" y="471"/>
                    </a:lnTo>
                    <a:lnTo>
                      <a:pt x="466" y="472"/>
                    </a:lnTo>
                    <a:lnTo>
                      <a:pt x="465" y="473"/>
                    </a:lnTo>
                    <a:lnTo>
                      <a:pt x="465" y="473"/>
                    </a:lnTo>
                    <a:lnTo>
                      <a:pt x="473" y="479"/>
                    </a:lnTo>
                    <a:lnTo>
                      <a:pt x="473" y="482"/>
                    </a:lnTo>
                    <a:lnTo>
                      <a:pt x="473" y="483"/>
                    </a:lnTo>
                    <a:lnTo>
                      <a:pt x="473" y="484"/>
                    </a:lnTo>
                    <a:lnTo>
                      <a:pt x="473" y="487"/>
                    </a:lnTo>
                    <a:lnTo>
                      <a:pt x="475" y="489"/>
                    </a:lnTo>
                    <a:lnTo>
                      <a:pt x="479" y="494"/>
                    </a:lnTo>
                    <a:lnTo>
                      <a:pt x="479" y="494"/>
                    </a:lnTo>
                    <a:lnTo>
                      <a:pt x="474" y="491"/>
                    </a:lnTo>
                    <a:lnTo>
                      <a:pt x="472" y="491"/>
                    </a:lnTo>
                    <a:lnTo>
                      <a:pt x="471" y="494"/>
                    </a:lnTo>
                    <a:lnTo>
                      <a:pt x="472" y="497"/>
                    </a:lnTo>
                    <a:lnTo>
                      <a:pt x="473" y="507"/>
                    </a:lnTo>
                    <a:lnTo>
                      <a:pt x="473" y="511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62" y="493"/>
                    </a:lnTo>
                    <a:lnTo>
                      <a:pt x="454" y="473"/>
                    </a:lnTo>
                    <a:lnTo>
                      <a:pt x="445" y="454"/>
                    </a:lnTo>
                    <a:lnTo>
                      <a:pt x="435" y="434"/>
                    </a:lnTo>
                    <a:lnTo>
                      <a:pt x="431" y="426"/>
                    </a:lnTo>
                    <a:lnTo>
                      <a:pt x="425" y="419"/>
                    </a:lnTo>
                    <a:lnTo>
                      <a:pt x="418" y="411"/>
                    </a:lnTo>
                    <a:lnTo>
                      <a:pt x="411" y="405"/>
                    </a:lnTo>
                    <a:lnTo>
                      <a:pt x="403" y="399"/>
                    </a:lnTo>
                    <a:lnTo>
                      <a:pt x="394" y="396"/>
                    </a:lnTo>
                    <a:lnTo>
                      <a:pt x="383" y="392"/>
                    </a:lnTo>
                    <a:lnTo>
                      <a:pt x="372" y="389"/>
                    </a:lnTo>
                    <a:lnTo>
                      <a:pt x="372" y="389"/>
                    </a:lnTo>
                    <a:lnTo>
                      <a:pt x="360" y="388"/>
                    </a:lnTo>
                    <a:lnTo>
                      <a:pt x="348" y="389"/>
                    </a:lnTo>
                    <a:lnTo>
                      <a:pt x="323" y="389"/>
                    </a:lnTo>
                    <a:lnTo>
                      <a:pt x="323" y="389"/>
                    </a:lnTo>
                    <a:lnTo>
                      <a:pt x="319" y="388"/>
                    </a:lnTo>
                    <a:lnTo>
                      <a:pt x="314" y="387"/>
                    </a:lnTo>
                    <a:lnTo>
                      <a:pt x="311" y="387"/>
                    </a:lnTo>
                    <a:lnTo>
                      <a:pt x="309" y="387"/>
                    </a:lnTo>
                    <a:lnTo>
                      <a:pt x="307" y="389"/>
                    </a:lnTo>
                    <a:lnTo>
                      <a:pt x="306" y="392"/>
                    </a:lnTo>
                    <a:lnTo>
                      <a:pt x="306" y="392"/>
                    </a:lnTo>
                    <a:lnTo>
                      <a:pt x="307" y="398"/>
                    </a:lnTo>
                    <a:lnTo>
                      <a:pt x="309" y="403"/>
                    </a:lnTo>
                    <a:lnTo>
                      <a:pt x="312" y="406"/>
                    </a:lnTo>
                    <a:lnTo>
                      <a:pt x="315" y="409"/>
                    </a:lnTo>
                    <a:lnTo>
                      <a:pt x="324" y="414"/>
                    </a:lnTo>
                    <a:lnTo>
                      <a:pt x="334" y="417"/>
                    </a:lnTo>
                    <a:lnTo>
                      <a:pt x="334" y="417"/>
                    </a:lnTo>
                    <a:lnTo>
                      <a:pt x="330" y="419"/>
                    </a:lnTo>
                    <a:lnTo>
                      <a:pt x="329" y="420"/>
                    </a:lnTo>
                    <a:lnTo>
                      <a:pt x="328" y="421"/>
                    </a:lnTo>
                    <a:lnTo>
                      <a:pt x="328" y="421"/>
                    </a:lnTo>
                    <a:lnTo>
                      <a:pt x="330" y="421"/>
                    </a:lnTo>
                    <a:lnTo>
                      <a:pt x="332" y="421"/>
                    </a:lnTo>
                    <a:lnTo>
                      <a:pt x="337" y="419"/>
                    </a:lnTo>
                    <a:lnTo>
                      <a:pt x="340" y="417"/>
                    </a:lnTo>
                    <a:lnTo>
                      <a:pt x="341" y="419"/>
                    </a:lnTo>
                    <a:lnTo>
                      <a:pt x="342" y="420"/>
                    </a:lnTo>
                    <a:lnTo>
                      <a:pt x="342" y="423"/>
                    </a:lnTo>
                    <a:lnTo>
                      <a:pt x="342" y="423"/>
                    </a:lnTo>
                    <a:lnTo>
                      <a:pt x="341" y="426"/>
                    </a:lnTo>
                    <a:lnTo>
                      <a:pt x="340" y="426"/>
                    </a:lnTo>
                    <a:lnTo>
                      <a:pt x="335" y="426"/>
                    </a:lnTo>
                    <a:lnTo>
                      <a:pt x="330" y="426"/>
                    </a:lnTo>
                    <a:lnTo>
                      <a:pt x="328" y="427"/>
                    </a:lnTo>
                    <a:lnTo>
                      <a:pt x="328" y="430"/>
                    </a:lnTo>
                    <a:lnTo>
                      <a:pt x="328" y="430"/>
                    </a:lnTo>
                    <a:lnTo>
                      <a:pt x="334" y="428"/>
                    </a:lnTo>
                    <a:lnTo>
                      <a:pt x="338" y="430"/>
                    </a:lnTo>
                    <a:lnTo>
                      <a:pt x="342" y="431"/>
                    </a:lnTo>
                    <a:lnTo>
                      <a:pt x="344" y="432"/>
                    </a:lnTo>
                    <a:lnTo>
                      <a:pt x="348" y="436"/>
                    </a:lnTo>
                    <a:lnTo>
                      <a:pt x="352" y="438"/>
                    </a:lnTo>
                    <a:lnTo>
                      <a:pt x="355" y="440"/>
                    </a:lnTo>
                    <a:lnTo>
                      <a:pt x="355" y="440"/>
                    </a:lnTo>
                    <a:lnTo>
                      <a:pt x="352" y="439"/>
                    </a:lnTo>
                    <a:lnTo>
                      <a:pt x="347" y="439"/>
                    </a:lnTo>
                    <a:lnTo>
                      <a:pt x="337" y="440"/>
                    </a:lnTo>
                    <a:lnTo>
                      <a:pt x="330" y="442"/>
                    </a:lnTo>
                    <a:lnTo>
                      <a:pt x="326" y="442"/>
                    </a:lnTo>
                    <a:lnTo>
                      <a:pt x="325" y="440"/>
                    </a:lnTo>
                    <a:lnTo>
                      <a:pt x="325" y="440"/>
                    </a:lnTo>
                    <a:lnTo>
                      <a:pt x="329" y="440"/>
                    </a:lnTo>
                    <a:lnTo>
                      <a:pt x="330" y="439"/>
                    </a:lnTo>
                    <a:lnTo>
                      <a:pt x="330" y="438"/>
                    </a:lnTo>
                    <a:lnTo>
                      <a:pt x="329" y="437"/>
                    </a:lnTo>
                    <a:lnTo>
                      <a:pt x="325" y="433"/>
                    </a:lnTo>
                    <a:lnTo>
                      <a:pt x="323" y="432"/>
                    </a:lnTo>
                    <a:lnTo>
                      <a:pt x="323" y="432"/>
                    </a:lnTo>
                    <a:lnTo>
                      <a:pt x="321" y="437"/>
                    </a:lnTo>
                    <a:lnTo>
                      <a:pt x="320" y="444"/>
                    </a:lnTo>
                    <a:lnTo>
                      <a:pt x="319" y="453"/>
                    </a:lnTo>
                    <a:lnTo>
                      <a:pt x="319" y="462"/>
                    </a:lnTo>
                    <a:lnTo>
                      <a:pt x="319" y="462"/>
                    </a:lnTo>
                    <a:lnTo>
                      <a:pt x="321" y="472"/>
                    </a:lnTo>
                    <a:lnTo>
                      <a:pt x="324" y="482"/>
                    </a:lnTo>
                    <a:lnTo>
                      <a:pt x="329" y="490"/>
                    </a:lnTo>
                    <a:lnTo>
                      <a:pt x="332" y="497"/>
                    </a:lnTo>
                    <a:lnTo>
                      <a:pt x="344" y="512"/>
                    </a:lnTo>
                    <a:lnTo>
                      <a:pt x="357" y="525"/>
                    </a:lnTo>
                    <a:lnTo>
                      <a:pt x="370" y="537"/>
                    </a:lnTo>
                    <a:lnTo>
                      <a:pt x="383" y="547"/>
                    </a:lnTo>
                    <a:lnTo>
                      <a:pt x="394" y="557"/>
                    </a:lnTo>
                    <a:lnTo>
                      <a:pt x="404" y="567"/>
                    </a:lnTo>
                    <a:lnTo>
                      <a:pt x="404" y="567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400" y="567"/>
                    </a:lnTo>
                    <a:lnTo>
                      <a:pt x="400" y="567"/>
                    </a:lnTo>
                    <a:lnTo>
                      <a:pt x="401" y="568"/>
                    </a:lnTo>
                    <a:lnTo>
                      <a:pt x="405" y="569"/>
                    </a:lnTo>
                    <a:lnTo>
                      <a:pt x="412" y="571"/>
                    </a:lnTo>
                    <a:lnTo>
                      <a:pt x="417" y="573"/>
                    </a:lnTo>
                    <a:lnTo>
                      <a:pt x="418" y="574"/>
                    </a:lnTo>
                    <a:lnTo>
                      <a:pt x="417" y="575"/>
                    </a:lnTo>
                    <a:lnTo>
                      <a:pt x="417" y="575"/>
                    </a:lnTo>
                    <a:lnTo>
                      <a:pt x="412" y="574"/>
                    </a:lnTo>
                    <a:lnTo>
                      <a:pt x="408" y="573"/>
                    </a:lnTo>
                    <a:lnTo>
                      <a:pt x="398" y="568"/>
                    </a:lnTo>
                    <a:lnTo>
                      <a:pt x="395" y="565"/>
                    </a:lnTo>
                    <a:lnTo>
                      <a:pt x="393" y="562"/>
                    </a:lnTo>
                    <a:lnTo>
                      <a:pt x="392" y="558"/>
                    </a:lnTo>
                    <a:lnTo>
                      <a:pt x="392" y="554"/>
                    </a:lnTo>
                    <a:lnTo>
                      <a:pt x="392" y="554"/>
                    </a:lnTo>
                    <a:lnTo>
                      <a:pt x="383" y="553"/>
                    </a:lnTo>
                    <a:lnTo>
                      <a:pt x="376" y="550"/>
                    </a:lnTo>
                    <a:lnTo>
                      <a:pt x="369" y="546"/>
                    </a:lnTo>
                    <a:lnTo>
                      <a:pt x="361" y="541"/>
                    </a:lnTo>
                    <a:lnTo>
                      <a:pt x="354" y="536"/>
                    </a:lnTo>
                    <a:lnTo>
                      <a:pt x="348" y="530"/>
                    </a:lnTo>
                    <a:lnTo>
                      <a:pt x="337" y="516"/>
                    </a:lnTo>
                    <a:lnTo>
                      <a:pt x="326" y="500"/>
                    </a:lnTo>
                    <a:lnTo>
                      <a:pt x="317" y="484"/>
                    </a:lnTo>
                    <a:lnTo>
                      <a:pt x="309" y="466"/>
                    </a:lnTo>
                    <a:lnTo>
                      <a:pt x="302" y="449"/>
                    </a:lnTo>
                    <a:lnTo>
                      <a:pt x="302" y="449"/>
                    </a:lnTo>
                    <a:lnTo>
                      <a:pt x="280" y="460"/>
                    </a:lnTo>
                    <a:lnTo>
                      <a:pt x="257" y="470"/>
                    </a:lnTo>
                    <a:lnTo>
                      <a:pt x="245" y="473"/>
                    </a:lnTo>
                    <a:lnTo>
                      <a:pt x="233" y="477"/>
                    </a:lnTo>
                    <a:lnTo>
                      <a:pt x="221" y="478"/>
                    </a:lnTo>
                    <a:lnTo>
                      <a:pt x="207" y="479"/>
                    </a:lnTo>
                    <a:lnTo>
                      <a:pt x="207" y="479"/>
                    </a:lnTo>
                    <a:lnTo>
                      <a:pt x="190" y="479"/>
                    </a:lnTo>
                    <a:lnTo>
                      <a:pt x="176" y="477"/>
                    </a:lnTo>
                    <a:lnTo>
                      <a:pt x="164" y="473"/>
                    </a:lnTo>
                    <a:lnTo>
                      <a:pt x="153" y="468"/>
                    </a:lnTo>
                    <a:lnTo>
                      <a:pt x="143" y="462"/>
                    </a:lnTo>
                    <a:lnTo>
                      <a:pt x="133" y="456"/>
                    </a:lnTo>
                    <a:lnTo>
                      <a:pt x="112" y="443"/>
                    </a:lnTo>
                    <a:lnTo>
                      <a:pt x="112" y="443"/>
                    </a:lnTo>
                    <a:lnTo>
                      <a:pt x="98" y="437"/>
                    </a:lnTo>
                    <a:lnTo>
                      <a:pt x="84" y="431"/>
                    </a:lnTo>
                    <a:lnTo>
                      <a:pt x="52" y="422"/>
                    </a:lnTo>
                    <a:lnTo>
                      <a:pt x="38" y="417"/>
                    </a:lnTo>
                    <a:lnTo>
                      <a:pt x="24" y="413"/>
                    </a:lnTo>
                    <a:lnTo>
                      <a:pt x="12" y="405"/>
                    </a:lnTo>
                    <a:lnTo>
                      <a:pt x="2" y="398"/>
                    </a:lnTo>
                    <a:lnTo>
                      <a:pt x="2" y="398"/>
                    </a:lnTo>
                    <a:lnTo>
                      <a:pt x="2" y="394"/>
                    </a:lnTo>
                    <a:lnTo>
                      <a:pt x="1" y="393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4" y="366"/>
                    </a:lnTo>
                    <a:lnTo>
                      <a:pt x="6" y="337"/>
                    </a:lnTo>
                    <a:lnTo>
                      <a:pt x="7" y="307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5" y="256"/>
                    </a:lnTo>
                    <a:lnTo>
                      <a:pt x="19" y="238"/>
                    </a:lnTo>
                    <a:lnTo>
                      <a:pt x="27" y="220"/>
                    </a:lnTo>
                    <a:lnTo>
                      <a:pt x="35" y="203"/>
                    </a:lnTo>
                    <a:lnTo>
                      <a:pt x="45" y="185"/>
                    </a:lnTo>
                    <a:lnTo>
                      <a:pt x="55" y="166"/>
                    </a:lnTo>
                    <a:lnTo>
                      <a:pt x="75" y="132"/>
                    </a:lnTo>
                    <a:lnTo>
                      <a:pt x="75" y="132"/>
                    </a:lnTo>
                    <a:lnTo>
                      <a:pt x="89" y="113"/>
                    </a:lnTo>
                    <a:lnTo>
                      <a:pt x="101" y="97"/>
                    </a:lnTo>
                    <a:lnTo>
                      <a:pt x="112" y="83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33" y="52"/>
                    </a:lnTo>
                    <a:lnTo>
                      <a:pt x="141" y="41"/>
                    </a:lnTo>
                    <a:lnTo>
                      <a:pt x="144" y="37"/>
                    </a:lnTo>
                    <a:lnTo>
                      <a:pt x="149" y="33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78" y="13"/>
                    </a:lnTo>
                    <a:lnTo>
                      <a:pt x="186" y="9"/>
                    </a:lnTo>
                    <a:lnTo>
                      <a:pt x="190" y="6"/>
                    </a:lnTo>
                    <a:lnTo>
                      <a:pt x="190" y="6"/>
                    </a:lnTo>
                    <a:lnTo>
                      <a:pt x="204" y="1"/>
                    </a:lnTo>
                    <a:lnTo>
                      <a:pt x="217" y="0"/>
                    </a:lnTo>
                    <a:lnTo>
                      <a:pt x="230" y="0"/>
                    </a:lnTo>
                    <a:lnTo>
                      <a:pt x="244" y="1"/>
                    </a:lnTo>
                    <a:lnTo>
                      <a:pt x="256" y="4"/>
                    </a:lnTo>
                    <a:lnTo>
                      <a:pt x="269" y="7"/>
                    </a:lnTo>
                    <a:lnTo>
                      <a:pt x="294" y="15"/>
                    </a:lnTo>
                    <a:lnTo>
                      <a:pt x="294" y="15"/>
                    </a:lnTo>
                    <a:lnTo>
                      <a:pt x="280" y="15"/>
                    </a:lnTo>
                    <a:lnTo>
                      <a:pt x="267" y="15"/>
                    </a:lnTo>
                    <a:lnTo>
                      <a:pt x="244" y="11"/>
                    </a:lnTo>
                    <a:lnTo>
                      <a:pt x="220" y="9"/>
                    </a:lnTo>
                    <a:lnTo>
                      <a:pt x="207" y="9"/>
                    </a:lnTo>
                    <a:lnTo>
                      <a:pt x="193" y="9"/>
                    </a:lnTo>
                    <a:lnTo>
                      <a:pt x="193" y="9"/>
                    </a:lnTo>
                    <a:lnTo>
                      <a:pt x="192" y="11"/>
                    </a:lnTo>
                    <a:lnTo>
                      <a:pt x="189" y="13"/>
                    </a:lnTo>
                    <a:lnTo>
                      <a:pt x="184" y="17"/>
                    </a:lnTo>
                    <a:lnTo>
                      <a:pt x="180" y="21"/>
                    </a:lnTo>
                    <a:lnTo>
                      <a:pt x="177" y="22"/>
                    </a:lnTo>
                    <a:lnTo>
                      <a:pt x="176" y="26"/>
                    </a:lnTo>
                    <a:lnTo>
                      <a:pt x="176" y="26"/>
                    </a:lnTo>
                    <a:lnTo>
                      <a:pt x="166" y="27"/>
                    </a:lnTo>
                    <a:lnTo>
                      <a:pt x="158" y="29"/>
                    </a:lnTo>
                    <a:lnTo>
                      <a:pt x="152" y="34"/>
                    </a:lnTo>
                    <a:lnTo>
                      <a:pt x="146" y="39"/>
                    </a:lnTo>
                    <a:lnTo>
                      <a:pt x="141" y="45"/>
                    </a:lnTo>
                    <a:lnTo>
                      <a:pt x="137" y="52"/>
                    </a:lnTo>
                    <a:lnTo>
                      <a:pt x="129" y="68"/>
                    </a:lnTo>
                    <a:lnTo>
                      <a:pt x="129" y="68"/>
                    </a:lnTo>
                    <a:lnTo>
                      <a:pt x="107" y="109"/>
                    </a:lnTo>
                    <a:lnTo>
                      <a:pt x="96" y="130"/>
                    </a:lnTo>
                    <a:lnTo>
                      <a:pt x="84" y="148"/>
                    </a:lnTo>
                    <a:lnTo>
                      <a:pt x="84" y="148"/>
                    </a:lnTo>
                    <a:lnTo>
                      <a:pt x="64" y="177"/>
                    </a:lnTo>
                    <a:lnTo>
                      <a:pt x="45" y="203"/>
                    </a:lnTo>
                    <a:lnTo>
                      <a:pt x="38" y="216"/>
                    </a:lnTo>
                    <a:lnTo>
                      <a:pt x="30" y="229"/>
                    </a:lnTo>
                    <a:lnTo>
                      <a:pt x="24" y="242"/>
                    </a:lnTo>
                    <a:lnTo>
                      <a:pt x="19" y="255"/>
                    </a:lnTo>
                    <a:lnTo>
                      <a:pt x="19" y="255"/>
                    </a:lnTo>
                    <a:lnTo>
                      <a:pt x="18" y="262"/>
                    </a:lnTo>
                    <a:lnTo>
                      <a:pt x="17" y="269"/>
                    </a:lnTo>
                    <a:lnTo>
                      <a:pt x="17" y="283"/>
                    </a:lnTo>
                    <a:lnTo>
                      <a:pt x="17" y="297"/>
                    </a:lnTo>
                    <a:lnTo>
                      <a:pt x="17" y="311"/>
                    </a:lnTo>
                    <a:lnTo>
                      <a:pt x="17" y="311"/>
                    </a:lnTo>
                    <a:lnTo>
                      <a:pt x="16" y="320"/>
                    </a:lnTo>
                    <a:lnTo>
                      <a:pt x="13" y="329"/>
                    </a:lnTo>
                    <a:lnTo>
                      <a:pt x="8" y="347"/>
                    </a:lnTo>
                    <a:lnTo>
                      <a:pt x="7" y="357"/>
                    </a:lnTo>
                    <a:lnTo>
                      <a:pt x="6" y="366"/>
                    </a:lnTo>
                    <a:lnTo>
                      <a:pt x="7" y="375"/>
                    </a:lnTo>
                    <a:lnTo>
                      <a:pt x="11" y="385"/>
                    </a:lnTo>
                    <a:lnTo>
                      <a:pt x="11" y="385"/>
                    </a:lnTo>
                    <a:lnTo>
                      <a:pt x="15" y="382"/>
                    </a:lnTo>
                    <a:lnTo>
                      <a:pt x="16" y="379"/>
                    </a:lnTo>
                    <a:lnTo>
                      <a:pt x="17" y="376"/>
                    </a:lnTo>
                    <a:lnTo>
                      <a:pt x="17" y="374"/>
                    </a:lnTo>
                    <a:lnTo>
                      <a:pt x="17" y="369"/>
                    </a:lnTo>
                    <a:lnTo>
                      <a:pt x="17" y="364"/>
                    </a:lnTo>
                    <a:lnTo>
                      <a:pt x="17" y="364"/>
                    </a:lnTo>
                    <a:lnTo>
                      <a:pt x="21" y="370"/>
                    </a:lnTo>
                    <a:lnTo>
                      <a:pt x="25" y="374"/>
                    </a:lnTo>
                    <a:lnTo>
                      <a:pt x="33" y="376"/>
                    </a:lnTo>
                    <a:lnTo>
                      <a:pt x="41" y="376"/>
                    </a:lnTo>
                    <a:lnTo>
                      <a:pt x="41" y="376"/>
                    </a:lnTo>
                    <a:close/>
                    <a:moveTo>
                      <a:pt x="278" y="351"/>
                    </a:moveTo>
                    <a:lnTo>
                      <a:pt x="278" y="351"/>
                    </a:lnTo>
                    <a:lnTo>
                      <a:pt x="277" y="347"/>
                    </a:lnTo>
                    <a:lnTo>
                      <a:pt x="275" y="343"/>
                    </a:lnTo>
                    <a:lnTo>
                      <a:pt x="273" y="342"/>
                    </a:lnTo>
                    <a:lnTo>
                      <a:pt x="269" y="342"/>
                    </a:lnTo>
                    <a:lnTo>
                      <a:pt x="269" y="342"/>
                    </a:lnTo>
                    <a:lnTo>
                      <a:pt x="270" y="345"/>
                    </a:lnTo>
                    <a:lnTo>
                      <a:pt x="272" y="348"/>
                    </a:lnTo>
                    <a:lnTo>
                      <a:pt x="273" y="351"/>
                    </a:lnTo>
                    <a:lnTo>
                      <a:pt x="275" y="351"/>
                    </a:lnTo>
                    <a:lnTo>
                      <a:pt x="278" y="351"/>
                    </a:lnTo>
                    <a:lnTo>
                      <a:pt x="278" y="351"/>
                    </a:lnTo>
                    <a:close/>
                    <a:moveTo>
                      <a:pt x="289" y="353"/>
                    </a:moveTo>
                    <a:lnTo>
                      <a:pt x="289" y="353"/>
                    </a:lnTo>
                    <a:lnTo>
                      <a:pt x="290" y="356"/>
                    </a:lnTo>
                    <a:lnTo>
                      <a:pt x="292" y="357"/>
                    </a:lnTo>
                    <a:lnTo>
                      <a:pt x="297" y="358"/>
                    </a:lnTo>
                    <a:lnTo>
                      <a:pt x="302" y="358"/>
                    </a:lnTo>
                    <a:lnTo>
                      <a:pt x="308" y="356"/>
                    </a:lnTo>
                    <a:lnTo>
                      <a:pt x="308" y="356"/>
                    </a:lnTo>
                    <a:lnTo>
                      <a:pt x="307" y="354"/>
                    </a:lnTo>
                    <a:lnTo>
                      <a:pt x="304" y="354"/>
                    </a:lnTo>
                    <a:lnTo>
                      <a:pt x="300" y="354"/>
                    </a:lnTo>
                    <a:lnTo>
                      <a:pt x="294" y="356"/>
                    </a:lnTo>
                    <a:lnTo>
                      <a:pt x="291" y="354"/>
                    </a:lnTo>
                    <a:lnTo>
                      <a:pt x="289" y="353"/>
                    </a:lnTo>
                    <a:lnTo>
                      <a:pt x="289" y="353"/>
                    </a:lnTo>
                    <a:close/>
                  </a:path>
                </a:pathLst>
              </a:custGeom>
              <a:solidFill>
                <a:srgbClr val="F59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904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24"/>
          <p:cNvGrpSpPr/>
          <p:nvPr/>
        </p:nvGrpSpPr>
        <p:grpSpPr>
          <a:xfrm>
            <a:off x="433078" y="790705"/>
            <a:ext cx="1377933" cy="1321706"/>
            <a:chOff x="6084168" y="4342673"/>
            <a:chExt cx="1964232" cy="1884082"/>
          </a:xfrm>
        </p:grpSpPr>
        <p:sp>
          <p:nvSpPr>
            <p:cNvPr id="12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3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4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5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6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7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8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7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49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2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3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54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55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56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roupe 110"/>
          <p:cNvGrpSpPr/>
          <p:nvPr/>
        </p:nvGrpSpPr>
        <p:grpSpPr>
          <a:xfrm>
            <a:off x="553497" y="4241902"/>
            <a:ext cx="1023346" cy="1681209"/>
            <a:chOff x="1065213" y="4681538"/>
            <a:chExt cx="266701" cy="438151"/>
          </a:xfrm>
        </p:grpSpPr>
        <p:sp>
          <p:nvSpPr>
            <p:cNvPr id="60" name="Freeform 225"/>
            <p:cNvSpPr>
              <a:spLocks/>
            </p:cNvSpPr>
            <p:nvPr/>
          </p:nvSpPr>
          <p:spPr bwMode="auto">
            <a:xfrm>
              <a:off x="1177926" y="4940301"/>
              <a:ext cx="153988" cy="179388"/>
            </a:xfrm>
            <a:custGeom>
              <a:avLst/>
              <a:gdLst>
                <a:gd name="T0" fmla="*/ 119 w 196"/>
                <a:gd name="T1" fmla="*/ 0 h 227"/>
                <a:gd name="T2" fmla="*/ 123 w 196"/>
                <a:gd name="T3" fmla="*/ 14 h 227"/>
                <a:gd name="T4" fmla="*/ 137 w 196"/>
                <a:gd name="T5" fmla="*/ 41 h 227"/>
                <a:gd name="T6" fmla="*/ 154 w 196"/>
                <a:gd name="T7" fmla="*/ 68 h 227"/>
                <a:gd name="T8" fmla="*/ 168 w 196"/>
                <a:gd name="T9" fmla="*/ 98 h 227"/>
                <a:gd name="T10" fmla="*/ 171 w 196"/>
                <a:gd name="T11" fmla="*/ 115 h 227"/>
                <a:gd name="T12" fmla="*/ 172 w 196"/>
                <a:gd name="T13" fmla="*/ 128 h 227"/>
                <a:gd name="T14" fmla="*/ 171 w 196"/>
                <a:gd name="T15" fmla="*/ 153 h 227"/>
                <a:gd name="T16" fmla="*/ 166 w 196"/>
                <a:gd name="T17" fmla="*/ 170 h 227"/>
                <a:gd name="T18" fmla="*/ 162 w 196"/>
                <a:gd name="T19" fmla="*/ 176 h 227"/>
                <a:gd name="T20" fmla="*/ 149 w 196"/>
                <a:gd name="T21" fmla="*/ 187 h 227"/>
                <a:gd name="T22" fmla="*/ 129 w 196"/>
                <a:gd name="T23" fmla="*/ 198 h 227"/>
                <a:gd name="T24" fmla="*/ 106 w 196"/>
                <a:gd name="T25" fmla="*/ 205 h 227"/>
                <a:gd name="T26" fmla="*/ 84 w 196"/>
                <a:gd name="T27" fmla="*/ 207 h 227"/>
                <a:gd name="T28" fmla="*/ 78 w 196"/>
                <a:gd name="T29" fmla="*/ 207 h 227"/>
                <a:gd name="T30" fmla="*/ 67 w 196"/>
                <a:gd name="T31" fmla="*/ 205 h 227"/>
                <a:gd name="T32" fmla="*/ 49 w 196"/>
                <a:gd name="T33" fmla="*/ 194 h 227"/>
                <a:gd name="T34" fmla="*/ 35 w 196"/>
                <a:gd name="T35" fmla="*/ 177 h 227"/>
                <a:gd name="T36" fmla="*/ 26 w 196"/>
                <a:gd name="T37" fmla="*/ 155 h 227"/>
                <a:gd name="T38" fmla="*/ 15 w 196"/>
                <a:gd name="T39" fmla="*/ 118 h 227"/>
                <a:gd name="T40" fmla="*/ 5 w 196"/>
                <a:gd name="T41" fmla="*/ 40 h 227"/>
                <a:gd name="T42" fmla="*/ 1 w 196"/>
                <a:gd name="T43" fmla="*/ 53 h 227"/>
                <a:gd name="T44" fmla="*/ 0 w 196"/>
                <a:gd name="T45" fmla="*/ 81 h 227"/>
                <a:gd name="T46" fmla="*/ 1 w 196"/>
                <a:gd name="T47" fmla="*/ 111 h 227"/>
                <a:gd name="T48" fmla="*/ 9 w 196"/>
                <a:gd name="T49" fmla="*/ 141 h 227"/>
                <a:gd name="T50" fmla="*/ 18 w 196"/>
                <a:gd name="T51" fmla="*/ 167 h 227"/>
                <a:gd name="T52" fmla="*/ 32 w 196"/>
                <a:gd name="T53" fmla="*/ 192 h 227"/>
                <a:gd name="T54" fmla="*/ 49 w 196"/>
                <a:gd name="T55" fmla="*/ 210 h 227"/>
                <a:gd name="T56" fmla="*/ 68 w 196"/>
                <a:gd name="T57" fmla="*/ 222 h 227"/>
                <a:gd name="T58" fmla="*/ 80 w 196"/>
                <a:gd name="T59" fmla="*/ 225 h 227"/>
                <a:gd name="T60" fmla="*/ 92 w 196"/>
                <a:gd name="T61" fmla="*/ 227 h 227"/>
                <a:gd name="T62" fmla="*/ 120 w 196"/>
                <a:gd name="T63" fmla="*/ 223 h 227"/>
                <a:gd name="T64" fmla="*/ 146 w 196"/>
                <a:gd name="T65" fmla="*/ 215 h 227"/>
                <a:gd name="T66" fmla="*/ 166 w 196"/>
                <a:gd name="T67" fmla="*/ 202 h 227"/>
                <a:gd name="T68" fmla="*/ 181 w 196"/>
                <a:gd name="T69" fmla="*/ 190 h 227"/>
                <a:gd name="T70" fmla="*/ 187 w 196"/>
                <a:gd name="T71" fmla="*/ 179 h 227"/>
                <a:gd name="T72" fmla="*/ 194 w 196"/>
                <a:gd name="T73" fmla="*/ 153 h 227"/>
                <a:gd name="T74" fmla="*/ 194 w 196"/>
                <a:gd name="T75" fmla="*/ 124 h 227"/>
                <a:gd name="T76" fmla="*/ 188 w 196"/>
                <a:gd name="T77" fmla="*/ 93 h 227"/>
                <a:gd name="T78" fmla="*/ 179 w 196"/>
                <a:gd name="T79" fmla="*/ 65 h 227"/>
                <a:gd name="T80" fmla="*/ 164 w 196"/>
                <a:gd name="T81" fmla="*/ 39 h 227"/>
                <a:gd name="T82" fmla="*/ 147 w 196"/>
                <a:gd name="T83" fmla="*/ 18 h 227"/>
                <a:gd name="T84" fmla="*/ 129 w 196"/>
                <a:gd name="T85" fmla="*/ 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27">
                  <a:moveTo>
                    <a:pt x="119" y="0"/>
                  </a:moveTo>
                  <a:lnTo>
                    <a:pt x="119" y="0"/>
                  </a:lnTo>
                  <a:lnTo>
                    <a:pt x="122" y="7"/>
                  </a:lnTo>
                  <a:lnTo>
                    <a:pt x="123" y="14"/>
                  </a:lnTo>
                  <a:lnTo>
                    <a:pt x="129" y="28"/>
                  </a:lnTo>
                  <a:lnTo>
                    <a:pt x="137" y="41"/>
                  </a:lnTo>
                  <a:lnTo>
                    <a:pt x="146" y="53"/>
                  </a:lnTo>
                  <a:lnTo>
                    <a:pt x="154" y="68"/>
                  </a:lnTo>
                  <a:lnTo>
                    <a:pt x="162" y="82"/>
                  </a:lnTo>
                  <a:lnTo>
                    <a:pt x="168" y="98"/>
                  </a:lnTo>
                  <a:lnTo>
                    <a:pt x="170" y="107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2" y="128"/>
                  </a:lnTo>
                  <a:lnTo>
                    <a:pt x="172" y="144"/>
                  </a:lnTo>
                  <a:lnTo>
                    <a:pt x="171" y="153"/>
                  </a:lnTo>
                  <a:lnTo>
                    <a:pt x="169" y="161"/>
                  </a:lnTo>
                  <a:lnTo>
                    <a:pt x="166" y="170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57" y="182"/>
                  </a:lnTo>
                  <a:lnTo>
                    <a:pt x="149" y="187"/>
                  </a:lnTo>
                  <a:lnTo>
                    <a:pt x="140" y="193"/>
                  </a:lnTo>
                  <a:lnTo>
                    <a:pt x="129" y="198"/>
                  </a:lnTo>
                  <a:lnTo>
                    <a:pt x="117" y="201"/>
                  </a:lnTo>
                  <a:lnTo>
                    <a:pt x="106" y="205"/>
                  </a:lnTo>
                  <a:lnTo>
                    <a:pt x="95" y="206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67" y="205"/>
                  </a:lnTo>
                  <a:lnTo>
                    <a:pt x="57" y="200"/>
                  </a:lnTo>
                  <a:lnTo>
                    <a:pt x="49" y="194"/>
                  </a:lnTo>
                  <a:lnTo>
                    <a:pt x="41" y="185"/>
                  </a:lnTo>
                  <a:lnTo>
                    <a:pt x="35" y="177"/>
                  </a:lnTo>
                  <a:lnTo>
                    <a:pt x="29" y="167"/>
                  </a:lnTo>
                  <a:lnTo>
                    <a:pt x="26" y="155"/>
                  </a:lnTo>
                  <a:lnTo>
                    <a:pt x="21" y="143"/>
                  </a:lnTo>
                  <a:lnTo>
                    <a:pt x="15" y="118"/>
                  </a:lnTo>
                  <a:lnTo>
                    <a:pt x="11" y="9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5" y="126"/>
                  </a:lnTo>
                  <a:lnTo>
                    <a:pt x="9" y="141"/>
                  </a:lnTo>
                  <a:lnTo>
                    <a:pt x="12" y="154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32" y="192"/>
                  </a:lnTo>
                  <a:lnTo>
                    <a:pt x="39" y="201"/>
                  </a:lnTo>
                  <a:lnTo>
                    <a:pt x="49" y="210"/>
                  </a:lnTo>
                  <a:lnTo>
                    <a:pt x="58" y="217"/>
                  </a:lnTo>
                  <a:lnTo>
                    <a:pt x="68" y="222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106" y="225"/>
                  </a:lnTo>
                  <a:lnTo>
                    <a:pt x="120" y="223"/>
                  </a:lnTo>
                  <a:lnTo>
                    <a:pt x="132" y="219"/>
                  </a:lnTo>
                  <a:lnTo>
                    <a:pt x="146" y="215"/>
                  </a:lnTo>
                  <a:lnTo>
                    <a:pt x="157" y="209"/>
                  </a:lnTo>
                  <a:lnTo>
                    <a:pt x="166" y="202"/>
                  </a:lnTo>
                  <a:lnTo>
                    <a:pt x="175" y="196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87" y="179"/>
                  </a:lnTo>
                  <a:lnTo>
                    <a:pt x="192" y="166"/>
                  </a:lnTo>
                  <a:lnTo>
                    <a:pt x="194" y="153"/>
                  </a:lnTo>
                  <a:lnTo>
                    <a:pt x="196" y="138"/>
                  </a:lnTo>
                  <a:lnTo>
                    <a:pt x="194" y="124"/>
                  </a:lnTo>
                  <a:lnTo>
                    <a:pt x="192" y="109"/>
                  </a:lnTo>
                  <a:lnTo>
                    <a:pt x="188" y="93"/>
                  </a:lnTo>
                  <a:lnTo>
                    <a:pt x="183" y="79"/>
                  </a:lnTo>
                  <a:lnTo>
                    <a:pt x="179" y="65"/>
                  </a:lnTo>
                  <a:lnTo>
                    <a:pt x="171" y="52"/>
                  </a:lnTo>
                  <a:lnTo>
                    <a:pt x="164" y="39"/>
                  </a:lnTo>
                  <a:lnTo>
                    <a:pt x="155" y="28"/>
                  </a:lnTo>
                  <a:lnTo>
                    <a:pt x="147" y="18"/>
                  </a:lnTo>
                  <a:lnTo>
                    <a:pt x="139" y="11"/>
                  </a:lnTo>
                  <a:lnTo>
                    <a:pt x="12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226"/>
            <p:cNvSpPr>
              <a:spLocks/>
            </p:cNvSpPr>
            <p:nvPr/>
          </p:nvSpPr>
          <p:spPr bwMode="auto">
            <a:xfrm>
              <a:off x="1177926" y="4940301"/>
              <a:ext cx="153988" cy="179388"/>
            </a:xfrm>
            <a:custGeom>
              <a:avLst/>
              <a:gdLst>
                <a:gd name="T0" fmla="*/ 119 w 196"/>
                <a:gd name="T1" fmla="*/ 0 h 227"/>
                <a:gd name="T2" fmla="*/ 123 w 196"/>
                <a:gd name="T3" fmla="*/ 14 h 227"/>
                <a:gd name="T4" fmla="*/ 137 w 196"/>
                <a:gd name="T5" fmla="*/ 41 h 227"/>
                <a:gd name="T6" fmla="*/ 154 w 196"/>
                <a:gd name="T7" fmla="*/ 68 h 227"/>
                <a:gd name="T8" fmla="*/ 168 w 196"/>
                <a:gd name="T9" fmla="*/ 98 h 227"/>
                <a:gd name="T10" fmla="*/ 171 w 196"/>
                <a:gd name="T11" fmla="*/ 115 h 227"/>
                <a:gd name="T12" fmla="*/ 172 w 196"/>
                <a:gd name="T13" fmla="*/ 128 h 227"/>
                <a:gd name="T14" fmla="*/ 171 w 196"/>
                <a:gd name="T15" fmla="*/ 153 h 227"/>
                <a:gd name="T16" fmla="*/ 166 w 196"/>
                <a:gd name="T17" fmla="*/ 170 h 227"/>
                <a:gd name="T18" fmla="*/ 162 w 196"/>
                <a:gd name="T19" fmla="*/ 176 h 227"/>
                <a:gd name="T20" fmla="*/ 149 w 196"/>
                <a:gd name="T21" fmla="*/ 187 h 227"/>
                <a:gd name="T22" fmla="*/ 129 w 196"/>
                <a:gd name="T23" fmla="*/ 198 h 227"/>
                <a:gd name="T24" fmla="*/ 106 w 196"/>
                <a:gd name="T25" fmla="*/ 205 h 227"/>
                <a:gd name="T26" fmla="*/ 84 w 196"/>
                <a:gd name="T27" fmla="*/ 207 h 227"/>
                <a:gd name="T28" fmla="*/ 78 w 196"/>
                <a:gd name="T29" fmla="*/ 207 h 227"/>
                <a:gd name="T30" fmla="*/ 67 w 196"/>
                <a:gd name="T31" fmla="*/ 205 h 227"/>
                <a:gd name="T32" fmla="*/ 49 w 196"/>
                <a:gd name="T33" fmla="*/ 194 h 227"/>
                <a:gd name="T34" fmla="*/ 35 w 196"/>
                <a:gd name="T35" fmla="*/ 177 h 227"/>
                <a:gd name="T36" fmla="*/ 26 w 196"/>
                <a:gd name="T37" fmla="*/ 155 h 227"/>
                <a:gd name="T38" fmla="*/ 15 w 196"/>
                <a:gd name="T39" fmla="*/ 118 h 227"/>
                <a:gd name="T40" fmla="*/ 5 w 196"/>
                <a:gd name="T41" fmla="*/ 40 h 227"/>
                <a:gd name="T42" fmla="*/ 1 w 196"/>
                <a:gd name="T43" fmla="*/ 53 h 227"/>
                <a:gd name="T44" fmla="*/ 0 w 196"/>
                <a:gd name="T45" fmla="*/ 81 h 227"/>
                <a:gd name="T46" fmla="*/ 1 w 196"/>
                <a:gd name="T47" fmla="*/ 111 h 227"/>
                <a:gd name="T48" fmla="*/ 9 w 196"/>
                <a:gd name="T49" fmla="*/ 141 h 227"/>
                <a:gd name="T50" fmla="*/ 18 w 196"/>
                <a:gd name="T51" fmla="*/ 167 h 227"/>
                <a:gd name="T52" fmla="*/ 32 w 196"/>
                <a:gd name="T53" fmla="*/ 192 h 227"/>
                <a:gd name="T54" fmla="*/ 49 w 196"/>
                <a:gd name="T55" fmla="*/ 210 h 227"/>
                <a:gd name="T56" fmla="*/ 68 w 196"/>
                <a:gd name="T57" fmla="*/ 222 h 227"/>
                <a:gd name="T58" fmla="*/ 80 w 196"/>
                <a:gd name="T59" fmla="*/ 225 h 227"/>
                <a:gd name="T60" fmla="*/ 92 w 196"/>
                <a:gd name="T61" fmla="*/ 227 h 227"/>
                <a:gd name="T62" fmla="*/ 120 w 196"/>
                <a:gd name="T63" fmla="*/ 223 h 227"/>
                <a:gd name="T64" fmla="*/ 146 w 196"/>
                <a:gd name="T65" fmla="*/ 215 h 227"/>
                <a:gd name="T66" fmla="*/ 166 w 196"/>
                <a:gd name="T67" fmla="*/ 202 h 227"/>
                <a:gd name="T68" fmla="*/ 181 w 196"/>
                <a:gd name="T69" fmla="*/ 190 h 227"/>
                <a:gd name="T70" fmla="*/ 187 w 196"/>
                <a:gd name="T71" fmla="*/ 179 h 227"/>
                <a:gd name="T72" fmla="*/ 194 w 196"/>
                <a:gd name="T73" fmla="*/ 153 h 227"/>
                <a:gd name="T74" fmla="*/ 194 w 196"/>
                <a:gd name="T75" fmla="*/ 124 h 227"/>
                <a:gd name="T76" fmla="*/ 188 w 196"/>
                <a:gd name="T77" fmla="*/ 93 h 227"/>
                <a:gd name="T78" fmla="*/ 179 w 196"/>
                <a:gd name="T79" fmla="*/ 65 h 227"/>
                <a:gd name="T80" fmla="*/ 164 w 196"/>
                <a:gd name="T81" fmla="*/ 39 h 227"/>
                <a:gd name="T82" fmla="*/ 147 w 196"/>
                <a:gd name="T83" fmla="*/ 18 h 227"/>
                <a:gd name="T84" fmla="*/ 129 w 196"/>
                <a:gd name="T85" fmla="*/ 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6" h="227">
                  <a:moveTo>
                    <a:pt x="119" y="0"/>
                  </a:moveTo>
                  <a:lnTo>
                    <a:pt x="119" y="0"/>
                  </a:lnTo>
                  <a:lnTo>
                    <a:pt x="122" y="7"/>
                  </a:lnTo>
                  <a:lnTo>
                    <a:pt x="123" y="14"/>
                  </a:lnTo>
                  <a:lnTo>
                    <a:pt x="129" y="28"/>
                  </a:lnTo>
                  <a:lnTo>
                    <a:pt x="137" y="41"/>
                  </a:lnTo>
                  <a:lnTo>
                    <a:pt x="146" y="53"/>
                  </a:lnTo>
                  <a:lnTo>
                    <a:pt x="154" y="68"/>
                  </a:lnTo>
                  <a:lnTo>
                    <a:pt x="162" y="82"/>
                  </a:lnTo>
                  <a:lnTo>
                    <a:pt x="168" y="98"/>
                  </a:lnTo>
                  <a:lnTo>
                    <a:pt x="170" y="107"/>
                  </a:lnTo>
                  <a:lnTo>
                    <a:pt x="171" y="115"/>
                  </a:lnTo>
                  <a:lnTo>
                    <a:pt x="171" y="115"/>
                  </a:lnTo>
                  <a:lnTo>
                    <a:pt x="172" y="128"/>
                  </a:lnTo>
                  <a:lnTo>
                    <a:pt x="172" y="144"/>
                  </a:lnTo>
                  <a:lnTo>
                    <a:pt x="171" y="153"/>
                  </a:lnTo>
                  <a:lnTo>
                    <a:pt x="169" y="161"/>
                  </a:lnTo>
                  <a:lnTo>
                    <a:pt x="166" y="170"/>
                  </a:lnTo>
                  <a:lnTo>
                    <a:pt x="162" y="176"/>
                  </a:lnTo>
                  <a:lnTo>
                    <a:pt x="162" y="176"/>
                  </a:lnTo>
                  <a:lnTo>
                    <a:pt x="157" y="182"/>
                  </a:lnTo>
                  <a:lnTo>
                    <a:pt x="149" y="187"/>
                  </a:lnTo>
                  <a:lnTo>
                    <a:pt x="140" y="193"/>
                  </a:lnTo>
                  <a:lnTo>
                    <a:pt x="129" y="198"/>
                  </a:lnTo>
                  <a:lnTo>
                    <a:pt x="117" y="201"/>
                  </a:lnTo>
                  <a:lnTo>
                    <a:pt x="106" y="205"/>
                  </a:lnTo>
                  <a:lnTo>
                    <a:pt x="95" y="206"/>
                  </a:lnTo>
                  <a:lnTo>
                    <a:pt x="84" y="207"/>
                  </a:lnTo>
                  <a:lnTo>
                    <a:pt x="84" y="207"/>
                  </a:lnTo>
                  <a:lnTo>
                    <a:pt x="78" y="207"/>
                  </a:lnTo>
                  <a:lnTo>
                    <a:pt x="78" y="207"/>
                  </a:lnTo>
                  <a:lnTo>
                    <a:pt x="67" y="205"/>
                  </a:lnTo>
                  <a:lnTo>
                    <a:pt x="57" y="200"/>
                  </a:lnTo>
                  <a:lnTo>
                    <a:pt x="49" y="194"/>
                  </a:lnTo>
                  <a:lnTo>
                    <a:pt x="41" y="185"/>
                  </a:lnTo>
                  <a:lnTo>
                    <a:pt x="35" y="177"/>
                  </a:lnTo>
                  <a:lnTo>
                    <a:pt x="29" y="167"/>
                  </a:lnTo>
                  <a:lnTo>
                    <a:pt x="26" y="155"/>
                  </a:lnTo>
                  <a:lnTo>
                    <a:pt x="21" y="143"/>
                  </a:lnTo>
                  <a:lnTo>
                    <a:pt x="15" y="118"/>
                  </a:lnTo>
                  <a:lnTo>
                    <a:pt x="11" y="91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" y="53"/>
                  </a:lnTo>
                  <a:lnTo>
                    <a:pt x="0" y="67"/>
                  </a:lnTo>
                  <a:lnTo>
                    <a:pt x="0" y="81"/>
                  </a:lnTo>
                  <a:lnTo>
                    <a:pt x="0" y="96"/>
                  </a:lnTo>
                  <a:lnTo>
                    <a:pt x="1" y="111"/>
                  </a:lnTo>
                  <a:lnTo>
                    <a:pt x="5" y="126"/>
                  </a:lnTo>
                  <a:lnTo>
                    <a:pt x="9" y="141"/>
                  </a:lnTo>
                  <a:lnTo>
                    <a:pt x="12" y="154"/>
                  </a:lnTo>
                  <a:lnTo>
                    <a:pt x="18" y="167"/>
                  </a:lnTo>
                  <a:lnTo>
                    <a:pt x="24" y="179"/>
                  </a:lnTo>
                  <a:lnTo>
                    <a:pt x="32" y="192"/>
                  </a:lnTo>
                  <a:lnTo>
                    <a:pt x="39" y="201"/>
                  </a:lnTo>
                  <a:lnTo>
                    <a:pt x="49" y="210"/>
                  </a:lnTo>
                  <a:lnTo>
                    <a:pt x="58" y="217"/>
                  </a:lnTo>
                  <a:lnTo>
                    <a:pt x="68" y="222"/>
                  </a:lnTo>
                  <a:lnTo>
                    <a:pt x="80" y="225"/>
                  </a:lnTo>
                  <a:lnTo>
                    <a:pt x="80" y="225"/>
                  </a:lnTo>
                  <a:lnTo>
                    <a:pt x="92" y="227"/>
                  </a:lnTo>
                  <a:lnTo>
                    <a:pt x="92" y="227"/>
                  </a:lnTo>
                  <a:lnTo>
                    <a:pt x="106" y="225"/>
                  </a:lnTo>
                  <a:lnTo>
                    <a:pt x="120" y="223"/>
                  </a:lnTo>
                  <a:lnTo>
                    <a:pt x="132" y="219"/>
                  </a:lnTo>
                  <a:lnTo>
                    <a:pt x="146" y="215"/>
                  </a:lnTo>
                  <a:lnTo>
                    <a:pt x="157" y="209"/>
                  </a:lnTo>
                  <a:lnTo>
                    <a:pt x="166" y="202"/>
                  </a:lnTo>
                  <a:lnTo>
                    <a:pt x="175" y="196"/>
                  </a:lnTo>
                  <a:lnTo>
                    <a:pt x="181" y="190"/>
                  </a:lnTo>
                  <a:lnTo>
                    <a:pt x="181" y="190"/>
                  </a:lnTo>
                  <a:lnTo>
                    <a:pt x="187" y="179"/>
                  </a:lnTo>
                  <a:lnTo>
                    <a:pt x="192" y="166"/>
                  </a:lnTo>
                  <a:lnTo>
                    <a:pt x="194" y="153"/>
                  </a:lnTo>
                  <a:lnTo>
                    <a:pt x="196" y="138"/>
                  </a:lnTo>
                  <a:lnTo>
                    <a:pt x="194" y="124"/>
                  </a:lnTo>
                  <a:lnTo>
                    <a:pt x="192" y="109"/>
                  </a:lnTo>
                  <a:lnTo>
                    <a:pt x="188" y="93"/>
                  </a:lnTo>
                  <a:lnTo>
                    <a:pt x="183" y="79"/>
                  </a:lnTo>
                  <a:lnTo>
                    <a:pt x="179" y="65"/>
                  </a:lnTo>
                  <a:lnTo>
                    <a:pt x="171" y="52"/>
                  </a:lnTo>
                  <a:lnTo>
                    <a:pt x="164" y="39"/>
                  </a:lnTo>
                  <a:lnTo>
                    <a:pt x="155" y="28"/>
                  </a:lnTo>
                  <a:lnTo>
                    <a:pt x="147" y="18"/>
                  </a:lnTo>
                  <a:lnTo>
                    <a:pt x="139" y="11"/>
                  </a:lnTo>
                  <a:lnTo>
                    <a:pt x="129" y="5"/>
                  </a:lnTo>
                  <a:lnTo>
                    <a:pt x="1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227"/>
            <p:cNvSpPr>
              <a:spLocks/>
            </p:cNvSpPr>
            <p:nvPr/>
          </p:nvSpPr>
          <p:spPr bwMode="auto">
            <a:xfrm>
              <a:off x="1270001" y="4838701"/>
              <a:ext cx="39688" cy="25400"/>
            </a:xfrm>
            <a:custGeom>
              <a:avLst/>
              <a:gdLst>
                <a:gd name="T0" fmla="*/ 38 w 49"/>
                <a:gd name="T1" fmla="*/ 0 h 31"/>
                <a:gd name="T2" fmla="*/ 38 w 49"/>
                <a:gd name="T3" fmla="*/ 0 h 31"/>
                <a:gd name="T4" fmla="*/ 30 w 49"/>
                <a:gd name="T5" fmla="*/ 1 h 31"/>
                <a:gd name="T6" fmla="*/ 23 w 49"/>
                <a:gd name="T7" fmla="*/ 3 h 31"/>
                <a:gd name="T8" fmla="*/ 17 w 49"/>
                <a:gd name="T9" fmla="*/ 7 h 31"/>
                <a:gd name="T10" fmla="*/ 12 w 49"/>
                <a:gd name="T11" fmla="*/ 10 h 31"/>
                <a:gd name="T12" fmla="*/ 7 w 49"/>
                <a:gd name="T13" fmla="*/ 15 h 31"/>
                <a:gd name="T14" fmla="*/ 5 w 49"/>
                <a:gd name="T15" fmla="*/ 21 h 31"/>
                <a:gd name="T16" fmla="*/ 0 w 49"/>
                <a:gd name="T17" fmla="*/ 31 h 31"/>
                <a:gd name="T18" fmla="*/ 0 w 49"/>
                <a:gd name="T19" fmla="*/ 31 h 31"/>
                <a:gd name="T20" fmla="*/ 12 w 49"/>
                <a:gd name="T21" fmla="*/ 23 h 31"/>
                <a:gd name="T22" fmla="*/ 25 w 49"/>
                <a:gd name="T23" fmla="*/ 15 h 31"/>
                <a:gd name="T24" fmla="*/ 37 w 49"/>
                <a:gd name="T25" fmla="*/ 9 h 31"/>
                <a:gd name="T26" fmla="*/ 49 w 49"/>
                <a:gd name="T27" fmla="*/ 1 h 31"/>
                <a:gd name="T28" fmla="*/ 49 w 49"/>
                <a:gd name="T29" fmla="*/ 1 h 31"/>
                <a:gd name="T30" fmla="*/ 38 w 49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1">
                  <a:moveTo>
                    <a:pt x="38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5" y="2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2" y="23"/>
                  </a:lnTo>
                  <a:lnTo>
                    <a:pt x="25" y="15"/>
                  </a:lnTo>
                  <a:lnTo>
                    <a:pt x="37" y="9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228"/>
            <p:cNvSpPr>
              <a:spLocks/>
            </p:cNvSpPr>
            <p:nvPr/>
          </p:nvSpPr>
          <p:spPr bwMode="auto">
            <a:xfrm>
              <a:off x="1270001" y="4838701"/>
              <a:ext cx="39688" cy="25400"/>
            </a:xfrm>
            <a:custGeom>
              <a:avLst/>
              <a:gdLst>
                <a:gd name="T0" fmla="*/ 38 w 49"/>
                <a:gd name="T1" fmla="*/ 0 h 31"/>
                <a:gd name="T2" fmla="*/ 38 w 49"/>
                <a:gd name="T3" fmla="*/ 0 h 31"/>
                <a:gd name="T4" fmla="*/ 30 w 49"/>
                <a:gd name="T5" fmla="*/ 1 h 31"/>
                <a:gd name="T6" fmla="*/ 23 w 49"/>
                <a:gd name="T7" fmla="*/ 3 h 31"/>
                <a:gd name="T8" fmla="*/ 17 w 49"/>
                <a:gd name="T9" fmla="*/ 7 h 31"/>
                <a:gd name="T10" fmla="*/ 12 w 49"/>
                <a:gd name="T11" fmla="*/ 10 h 31"/>
                <a:gd name="T12" fmla="*/ 7 w 49"/>
                <a:gd name="T13" fmla="*/ 15 h 31"/>
                <a:gd name="T14" fmla="*/ 5 w 49"/>
                <a:gd name="T15" fmla="*/ 21 h 31"/>
                <a:gd name="T16" fmla="*/ 0 w 49"/>
                <a:gd name="T17" fmla="*/ 31 h 31"/>
                <a:gd name="T18" fmla="*/ 0 w 49"/>
                <a:gd name="T19" fmla="*/ 31 h 31"/>
                <a:gd name="T20" fmla="*/ 12 w 49"/>
                <a:gd name="T21" fmla="*/ 23 h 31"/>
                <a:gd name="T22" fmla="*/ 25 w 49"/>
                <a:gd name="T23" fmla="*/ 15 h 31"/>
                <a:gd name="T24" fmla="*/ 37 w 49"/>
                <a:gd name="T25" fmla="*/ 9 h 31"/>
                <a:gd name="T26" fmla="*/ 49 w 49"/>
                <a:gd name="T27" fmla="*/ 1 h 31"/>
                <a:gd name="T28" fmla="*/ 49 w 49"/>
                <a:gd name="T29" fmla="*/ 1 h 31"/>
                <a:gd name="T30" fmla="*/ 38 w 49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" h="31">
                  <a:moveTo>
                    <a:pt x="38" y="0"/>
                  </a:move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7" y="15"/>
                  </a:lnTo>
                  <a:lnTo>
                    <a:pt x="5" y="21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2" y="23"/>
                  </a:lnTo>
                  <a:lnTo>
                    <a:pt x="25" y="15"/>
                  </a:lnTo>
                  <a:lnTo>
                    <a:pt x="37" y="9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229"/>
            <p:cNvSpPr>
              <a:spLocks/>
            </p:cNvSpPr>
            <p:nvPr/>
          </p:nvSpPr>
          <p:spPr bwMode="auto">
            <a:xfrm>
              <a:off x="1258888" y="4879976"/>
              <a:ext cx="55563" cy="12700"/>
            </a:xfrm>
            <a:custGeom>
              <a:avLst/>
              <a:gdLst>
                <a:gd name="T0" fmla="*/ 49 w 71"/>
                <a:gd name="T1" fmla="*/ 0 h 14"/>
                <a:gd name="T2" fmla="*/ 49 w 71"/>
                <a:gd name="T3" fmla="*/ 0 h 14"/>
                <a:gd name="T4" fmla="*/ 37 w 71"/>
                <a:gd name="T5" fmla="*/ 1 h 14"/>
                <a:gd name="T6" fmla="*/ 23 w 71"/>
                <a:gd name="T7" fmla="*/ 3 h 14"/>
                <a:gd name="T8" fmla="*/ 11 w 71"/>
                <a:gd name="T9" fmla="*/ 6 h 14"/>
                <a:gd name="T10" fmla="*/ 0 w 71"/>
                <a:gd name="T11" fmla="*/ 7 h 14"/>
                <a:gd name="T12" fmla="*/ 0 w 71"/>
                <a:gd name="T13" fmla="*/ 7 h 14"/>
                <a:gd name="T14" fmla="*/ 36 w 71"/>
                <a:gd name="T15" fmla="*/ 11 h 14"/>
                <a:gd name="T16" fmla="*/ 54 w 71"/>
                <a:gd name="T17" fmla="*/ 12 h 14"/>
                <a:gd name="T18" fmla="*/ 71 w 71"/>
                <a:gd name="T19" fmla="*/ 14 h 14"/>
                <a:gd name="T20" fmla="*/ 71 w 71"/>
                <a:gd name="T21" fmla="*/ 14 h 14"/>
                <a:gd name="T22" fmla="*/ 69 w 71"/>
                <a:gd name="T23" fmla="*/ 11 h 14"/>
                <a:gd name="T24" fmla="*/ 68 w 71"/>
                <a:gd name="T25" fmla="*/ 7 h 14"/>
                <a:gd name="T26" fmla="*/ 66 w 71"/>
                <a:gd name="T27" fmla="*/ 5 h 14"/>
                <a:gd name="T28" fmla="*/ 63 w 71"/>
                <a:gd name="T29" fmla="*/ 3 h 14"/>
                <a:gd name="T30" fmla="*/ 56 w 71"/>
                <a:gd name="T31" fmla="*/ 1 h 14"/>
                <a:gd name="T32" fmla="*/ 49 w 71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4">
                  <a:moveTo>
                    <a:pt x="49" y="0"/>
                  </a:moveTo>
                  <a:lnTo>
                    <a:pt x="49" y="0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6" y="11"/>
                  </a:lnTo>
                  <a:lnTo>
                    <a:pt x="54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3"/>
                  </a:lnTo>
                  <a:lnTo>
                    <a:pt x="56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230"/>
            <p:cNvSpPr>
              <a:spLocks/>
            </p:cNvSpPr>
            <p:nvPr/>
          </p:nvSpPr>
          <p:spPr bwMode="auto">
            <a:xfrm>
              <a:off x="1258888" y="4879976"/>
              <a:ext cx="55563" cy="12700"/>
            </a:xfrm>
            <a:custGeom>
              <a:avLst/>
              <a:gdLst>
                <a:gd name="T0" fmla="*/ 49 w 71"/>
                <a:gd name="T1" fmla="*/ 0 h 14"/>
                <a:gd name="T2" fmla="*/ 49 w 71"/>
                <a:gd name="T3" fmla="*/ 0 h 14"/>
                <a:gd name="T4" fmla="*/ 37 w 71"/>
                <a:gd name="T5" fmla="*/ 1 h 14"/>
                <a:gd name="T6" fmla="*/ 23 w 71"/>
                <a:gd name="T7" fmla="*/ 3 h 14"/>
                <a:gd name="T8" fmla="*/ 11 w 71"/>
                <a:gd name="T9" fmla="*/ 6 h 14"/>
                <a:gd name="T10" fmla="*/ 0 w 71"/>
                <a:gd name="T11" fmla="*/ 7 h 14"/>
                <a:gd name="T12" fmla="*/ 0 w 71"/>
                <a:gd name="T13" fmla="*/ 7 h 14"/>
                <a:gd name="T14" fmla="*/ 36 w 71"/>
                <a:gd name="T15" fmla="*/ 11 h 14"/>
                <a:gd name="T16" fmla="*/ 54 w 71"/>
                <a:gd name="T17" fmla="*/ 12 h 14"/>
                <a:gd name="T18" fmla="*/ 71 w 71"/>
                <a:gd name="T19" fmla="*/ 14 h 14"/>
                <a:gd name="T20" fmla="*/ 71 w 71"/>
                <a:gd name="T21" fmla="*/ 14 h 14"/>
                <a:gd name="T22" fmla="*/ 69 w 71"/>
                <a:gd name="T23" fmla="*/ 11 h 14"/>
                <a:gd name="T24" fmla="*/ 68 w 71"/>
                <a:gd name="T25" fmla="*/ 7 h 14"/>
                <a:gd name="T26" fmla="*/ 66 w 71"/>
                <a:gd name="T27" fmla="*/ 5 h 14"/>
                <a:gd name="T28" fmla="*/ 63 w 71"/>
                <a:gd name="T29" fmla="*/ 3 h 14"/>
                <a:gd name="T30" fmla="*/ 56 w 71"/>
                <a:gd name="T31" fmla="*/ 1 h 14"/>
                <a:gd name="T32" fmla="*/ 49 w 71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14">
                  <a:moveTo>
                    <a:pt x="49" y="0"/>
                  </a:moveTo>
                  <a:lnTo>
                    <a:pt x="49" y="0"/>
                  </a:lnTo>
                  <a:lnTo>
                    <a:pt x="37" y="1"/>
                  </a:lnTo>
                  <a:lnTo>
                    <a:pt x="23" y="3"/>
                  </a:lnTo>
                  <a:lnTo>
                    <a:pt x="1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36" y="11"/>
                  </a:lnTo>
                  <a:lnTo>
                    <a:pt x="54" y="12"/>
                  </a:lnTo>
                  <a:lnTo>
                    <a:pt x="71" y="14"/>
                  </a:lnTo>
                  <a:lnTo>
                    <a:pt x="71" y="14"/>
                  </a:lnTo>
                  <a:lnTo>
                    <a:pt x="69" y="11"/>
                  </a:lnTo>
                  <a:lnTo>
                    <a:pt x="68" y="7"/>
                  </a:lnTo>
                  <a:lnTo>
                    <a:pt x="66" y="5"/>
                  </a:lnTo>
                  <a:lnTo>
                    <a:pt x="63" y="3"/>
                  </a:lnTo>
                  <a:lnTo>
                    <a:pt x="56" y="1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231"/>
            <p:cNvSpPr>
              <a:spLocks/>
            </p:cNvSpPr>
            <p:nvPr/>
          </p:nvSpPr>
          <p:spPr bwMode="auto">
            <a:xfrm>
              <a:off x="1206501" y="4910138"/>
              <a:ext cx="80963" cy="173038"/>
            </a:xfrm>
            <a:custGeom>
              <a:avLst/>
              <a:gdLst>
                <a:gd name="T0" fmla="*/ 41 w 102"/>
                <a:gd name="T1" fmla="*/ 0 h 217"/>
                <a:gd name="T2" fmla="*/ 29 w 102"/>
                <a:gd name="T3" fmla="*/ 3 h 217"/>
                <a:gd name="T4" fmla="*/ 19 w 102"/>
                <a:gd name="T5" fmla="*/ 9 h 217"/>
                <a:gd name="T6" fmla="*/ 12 w 102"/>
                <a:gd name="T7" fmla="*/ 18 h 217"/>
                <a:gd name="T8" fmla="*/ 7 w 102"/>
                <a:gd name="T9" fmla="*/ 29 h 217"/>
                <a:gd name="T10" fmla="*/ 12 w 102"/>
                <a:gd name="T11" fmla="*/ 34 h 217"/>
                <a:gd name="T12" fmla="*/ 24 w 102"/>
                <a:gd name="T13" fmla="*/ 42 h 217"/>
                <a:gd name="T14" fmla="*/ 31 w 102"/>
                <a:gd name="T15" fmla="*/ 43 h 217"/>
                <a:gd name="T16" fmla="*/ 43 w 102"/>
                <a:gd name="T17" fmla="*/ 40 h 217"/>
                <a:gd name="T18" fmla="*/ 43 w 102"/>
                <a:gd name="T19" fmla="*/ 59 h 217"/>
                <a:gd name="T20" fmla="*/ 42 w 102"/>
                <a:gd name="T21" fmla="*/ 84 h 217"/>
                <a:gd name="T22" fmla="*/ 37 w 102"/>
                <a:gd name="T23" fmla="*/ 92 h 217"/>
                <a:gd name="T24" fmla="*/ 32 w 102"/>
                <a:gd name="T25" fmla="*/ 96 h 217"/>
                <a:gd name="T26" fmla="*/ 29 w 102"/>
                <a:gd name="T27" fmla="*/ 97 h 217"/>
                <a:gd name="T28" fmla="*/ 28 w 102"/>
                <a:gd name="T29" fmla="*/ 97 h 217"/>
                <a:gd name="T30" fmla="*/ 23 w 102"/>
                <a:gd name="T31" fmla="*/ 95 h 217"/>
                <a:gd name="T32" fmla="*/ 18 w 102"/>
                <a:gd name="T33" fmla="*/ 90 h 217"/>
                <a:gd name="T34" fmla="*/ 12 w 102"/>
                <a:gd name="T35" fmla="*/ 83 h 217"/>
                <a:gd name="T36" fmla="*/ 11 w 102"/>
                <a:gd name="T37" fmla="*/ 83 h 217"/>
                <a:gd name="T38" fmla="*/ 7 w 102"/>
                <a:gd name="T39" fmla="*/ 85 h 217"/>
                <a:gd name="T40" fmla="*/ 3 w 102"/>
                <a:gd name="T41" fmla="*/ 94 h 217"/>
                <a:gd name="T42" fmla="*/ 0 w 102"/>
                <a:gd name="T43" fmla="*/ 113 h 217"/>
                <a:gd name="T44" fmla="*/ 0 w 102"/>
                <a:gd name="T45" fmla="*/ 134 h 217"/>
                <a:gd name="T46" fmla="*/ 4 w 102"/>
                <a:gd name="T47" fmla="*/ 156 h 217"/>
                <a:gd name="T48" fmla="*/ 12 w 102"/>
                <a:gd name="T49" fmla="*/ 176 h 217"/>
                <a:gd name="T50" fmla="*/ 23 w 102"/>
                <a:gd name="T51" fmla="*/ 194 h 217"/>
                <a:gd name="T52" fmla="*/ 35 w 102"/>
                <a:gd name="T53" fmla="*/ 208 h 217"/>
                <a:gd name="T54" fmla="*/ 49 w 102"/>
                <a:gd name="T55" fmla="*/ 216 h 217"/>
                <a:gd name="T56" fmla="*/ 57 w 102"/>
                <a:gd name="T57" fmla="*/ 217 h 217"/>
                <a:gd name="T58" fmla="*/ 74 w 102"/>
                <a:gd name="T59" fmla="*/ 213 h 217"/>
                <a:gd name="T60" fmla="*/ 60 w 102"/>
                <a:gd name="T61" fmla="*/ 206 h 217"/>
                <a:gd name="T62" fmla="*/ 38 w 102"/>
                <a:gd name="T63" fmla="*/ 192 h 217"/>
                <a:gd name="T64" fmla="*/ 24 w 102"/>
                <a:gd name="T65" fmla="*/ 169 h 217"/>
                <a:gd name="T66" fmla="*/ 18 w 102"/>
                <a:gd name="T67" fmla="*/ 140 h 217"/>
                <a:gd name="T68" fmla="*/ 19 w 102"/>
                <a:gd name="T69" fmla="*/ 123 h 217"/>
                <a:gd name="T70" fmla="*/ 24 w 102"/>
                <a:gd name="T71" fmla="*/ 123 h 217"/>
                <a:gd name="T72" fmla="*/ 30 w 102"/>
                <a:gd name="T73" fmla="*/ 123 h 217"/>
                <a:gd name="T74" fmla="*/ 38 w 102"/>
                <a:gd name="T75" fmla="*/ 119 h 217"/>
                <a:gd name="T76" fmla="*/ 43 w 102"/>
                <a:gd name="T77" fmla="*/ 118 h 217"/>
                <a:gd name="T78" fmla="*/ 47 w 102"/>
                <a:gd name="T79" fmla="*/ 113 h 217"/>
                <a:gd name="T80" fmla="*/ 53 w 102"/>
                <a:gd name="T81" fmla="*/ 100 h 217"/>
                <a:gd name="T82" fmla="*/ 57 w 102"/>
                <a:gd name="T83" fmla="*/ 95 h 217"/>
                <a:gd name="T84" fmla="*/ 65 w 102"/>
                <a:gd name="T85" fmla="*/ 101 h 217"/>
                <a:gd name="T86" fmla="*/ 78 w 102"/>
                <a:gd name="T87" fmla="*/ 119 h 217"/>
                <a:gd name="T88" fmla="*/ 92 w 102"/>
                <a:gd name="T89" fmla="*/ 151 h 217"/>
                <a:gd name="T90" fmla="*/ 102 w 102"/>
                <a:gd name="T91" fmla="*/ 173 h 217"/>
                <a:gd name="T92" fmla="*/ 102 w 102"/>
                <a:gd name="T93" fmla="*/ 154 h 217"/>
                <a:gd name="T94" fmla="*/ 95 w 102"/>
                <a:gd name="T95" fmla="*/ 123 h 217"/>
                <a:gd name="T96" fmla="*/ 85 w 102"/>
                <a:gd name="T97" fmla="*/ 97 h 217"/>
                <a:gd name="T98" fmla="*/ 69 w 102"/>
                <a:gd name="T99" fmla="*/ 77 h 217"/>
                <a:gd name="T100" fmla="*/ 59 w 102"/>
                <a:gd name="T101" fmla="*/ 69 h 217"/>
                <a:gd name="T102" fmla="*/ 63 w 102"/>
                <a:gd name="T103" fmla="*/ 35 h 217"/>
                <a:gd name="T104" fmla="*/ 61 w 102"/>
                <a:gd name="T105" fmla="*/ 14 h 217"/>
                <a:gd name="T106" fmla="*/ 59 w 102"/>
                <a:gd name="T107" fmla="*/ 5 h 217"/>
                <a:gd name="T108" fmla="*/ 41 w 102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217">
                  <a:moveTo>
                    <a:pt x="41" y="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7" y="39"/>
                  </a:lnTo>
                  <a:lnTo>
                    <a:pt x="24" y="42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59"/>
                  </a:lnTo>
                  <a:lnTo>
                    <a:pt x="43" y="77"/>
                  </a:lnTo>
                  <a:lnTo>
                    <a:pt x="42" y="84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2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5" y="96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6"/>
                  </a:lnTo>
                  <a:lnTo>
                    <a:pt x="8" y="166"/>
                  </a:lnTo>
                  <a:lnTo>
                    <a:pt x="12" y="176"/>
                  </a:lnTo>
                  <a:lnTo>
                    <a:pt x="17" y="186"/>
                  </a:lnTo>
                  <a:lnTo>
                    <a:pt x="23" y="194"/>
                  </a:lnTo>
                  <a:lnTo>
                    <a:pt x="29" y="202"/>
                  </a:lnTo>
                  <a:lnTo>
                    <a:pt x="35" y="208"/>
                  </a:lnTo>
                  <a:lnTo>
                    <a:pt x="42" y="213"/>
                  </a:lnTo>
                  <a:lnTo>
                    <a:pt x="49" y="216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65" y="216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60" y="206"/>
                  </a:lnTo>
                  <a:lnTo>
                    <a:pt x="48" y="200"/>
                  </a:lnTo>
                  <a:lnTo>
                    <a:pt x="38" y="192"/>
                  </a:lnTo>
                  <a:lnTo>
                    <a:pt x="30" y="181"/>
                  </a:lnTo>
                  <a:lnTo>
                    <a:pt x="24" y="169"/>
                  </a:lnTo>
                  <a:lnTo>
                    <a:pt x="19" y="154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30" y="123"/>
                  </a:lnTo>
                  <a:lnTo>
                    <a:pt x="34" y="122"/>
                  </a:lnTo>
                  <a:lnTo>
                    <a:pt x="38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6"/>
                  </a:lnTo>
                  <a:lnTo>
                    <a:pt x="47" y="113"/>
                  </a:lnTo>
                  <a:lnTo>
                    <a:pt x="51" y="107"/>
                  </a:lnTo>
                  <a:lnTo>
                    <a:pt x="53" y="100"/>
                  </a:lnTo>
                  <a:lnTo>
                    <a:pt x="54" y="97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65" y="101"/>
                  </a:lnTo>
                  <a:lnTo>
                    <a:pt x="72" y="109"/>
                  </a:lnTo>
                  <a:lnTo>
                    <a:pt x="78" y="119"/>
                  </a:lnTo>
                  <a:lnTo>
                    <a:pt x="83" y="129"/>
                  </a:lnTo>
                  <a:lnTo>
                    <a:pt x="92" y="151"/>
                  </a:lnTo>
                  <a:lnTo>
                    <a:pt x="97" y="162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54"/>
                  </a:lnTo>
                  <a:lnTo>
                    <a:pt x="99" y="137"/>
                  </a:lnTo>
                  <a:lnTo>
                    <a:pt x="95" y="123"/>
                  </a:lnTo>
                  <a:lnTo>
                    <a:pt x="91" y="109"/>
                  </a:lnTo>
                  <a:lnTo>
                    <a:pt x="85" y="97"/>
                  </a:lnTo>
                  <a:lnTo>
                    <a:pt x="77" y="86"/>
                  </a:lnTo>
                  <a:lnTo>
                    <a:pt x="69" y="77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61" y="51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1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232"/>
            <p:cNvSpPr>
              <a:spLocks/>
            </p:cNvSpPr>
            <p:nvPr/>
          </p:nvSpPr>
          <p:spPr bwMode="auto">
            <a:xfrm>
              <a:off x="1206501" y="4910138"/>
              <a:ext cx="80963" cy="173038"/>
            </a:xfrm>
            <a:custGeom>
              <a:avLst/>
              <a:gdLst>
                <a:gd name="T0" fmla="*/ 41 w 102"/>
                <a:gd name="T1" fmla="*/ 0 h 217"/>
                <a:gd name="T2" fmla="*/ 29 w 102"/>
                <a:gd name="T3" fmla="*/ 3 h 217"/>
                <a:gd name="T4" fmla="*/ 19 w 102"/>
                <a:gd name="T5" fmla="*/ 9 h 217"/>
                <a:gd name="T6" fmla="*/ 12 w 102"/>
                <a:gd name="T7" fmla="*/ 18 h 217"/>
                <a:gd name="T8" fmla="*/ 7 w 102"/>
                <a:gd name="T9" fmla="*/ 29 h 217"/>
                <a:gd name="T10" fmla="*/ 12 w 102"/>
                <a:gd name="T11" fmla="*/ 34 h 217"/>
                <a:gd name="T12" fmla="*/ 24 w 102"/>
                <a:gd name="T13" fmla="*/ 42 h 217"/>
                <a:gd name="T14" fmla="*/ 31 w 102"/>
                <a:gd name="T15" fmla="*/ 43 h 217"/>
                <a:gd name="T16" fmla="*/ 43 w 102"/>
                <a:gd name="T17" fmla="*/ 40 h 217"/>
                <a:gd name="T18" fmla="*/ 43 w 102"/>
                <a:gd name="T19" fmla="*/ 59 h 217"/>
                <a:gd name="T20" fmla="*/ 42 w 102"/>
                <a:gd name="T21" fmla="*/ 84 h 217"/>
                <a:gd name="T22" fmla="*/ 37 w 102"/>
                <a:gd name="T23" fmla="*/ 92 h 217"/>
                <a:gd name="T24" fmla="*/ 32 w 102"/>
                <a:gd name="T25" fmla="*/ 96 h 217"/>
                <a:gd name="T26" fmla="*/ 29 w 102"/>
                <a:gd name="T27" fmla="*/ 97 h 217"/>
                <a:gd name="T28" fmla="*/ 28 w 102"/>
                <a:gd name="T29" fmla="*/ 97 h 217"/>
                <a:gd name="T30" fmla="*/ 23 w 102"/>
                <a:gd name="T31" fmla="*/ 95 h 217"/>
                <a:gd name="T32" fmla="*/ 18 w 102"/>
                <a:gd name="T33" fmla="*/ 90 h 217"/>
                <a:gd name="T34" fmla="*/ 12 w 102"/>
                <a:gd name="T35" fmla="*/ 83 h 217"/>
                <a:gd name="T36" fmla="*/ 11 w 102"/>
                <a:gd name="T37" fmla="*/ 83 h 217"/>
                <a:gd name="T38" fmla="*/ 7 w 102"/>
                <a:gd name="T39" fmla="*/ 85 h 217"/>
                <a:gd name="T40" fmla="*/ 3 w 102"/>
                <a:gd name="T41" fmla="*/ 94 h 217"/>
                <a:gd name="T42" fmla="*/ 0 w 102"/>
                <a:gd name="T43" fmla="*/ 113 h 217"/>
                <a:gd name="T44" fmla="*/ 0 w 102"/>
                <a:gd name="T45" fmla="*/ 134 h 217"/>
                <a:gd name="T46" fmla="*/ 4 w 102"/>
                <a:gd name="T47" fmla="*/ 156 h 217"/>
                <a:gd name="T48" fmla="*/ 12 w 102"/>
                <a:gd name="T49" fmla="*/ 176 h 217"/>
                <a:gd name="T50" fmla="*/ 23 w 102"/>
                <a:gd name="T51" fmla="*/ 194 h 217"/>
                <a:gd name="T52" fmla="*/ 35 w 102"/>
                <a:gd name="T53" fmla="*/ 208 h 217"/>
                <a:gd name="T54" fmla="*/ 49 w 102"/>
                <a:gd name="T55" fmla="*/ 216 h 217"/>
                <a:gd name="T56" fmla="*/ 57 w 102"/>
                <a:gd name="T57" fmla="*/ 217 h 217"/>
                <a:gd name="T58" fmla="*/ 74 w 102"/>
                <a:gd name="T59" fmla="*/ 213 h 217"/>
                <a:gd name="T60" fmla="*/ 60 w 102"/>
                <a:gd name="T61" fmla="*/ 206 h 217"/>
                <a:gd name="T62" fmla="*/ 38 w 102"/>
                <a:gd name="T63" fmla="*/ 192 h 217"/>
                <a:gd name="T64" fmla="*/ 24 w 102"/>
                <a:gd name="T65" fmla="*/ 169 h 217"/>
                <a:gd name="T66" fmla="*/ 18 w 102"/>
                <a:gd name="T67" fmla="*/ 140 h 217"/>
                <a:gd name="T68" fmla="*/ 19 w 102"/>
                <a:gd name="T69" fmla="*/ 123 h 217"/>
                <a:gd name="T70" fmla="*/ 24 w 102"/>
                <a:gd name="T71" fmla="*/ 123 h 217"/>
                <a:gd name="T72" fmla="*/ 30 w 102"/>
                <a:gd name="T73" fmla="*/ 123 h 217"/>
                <a:gd name="T74" fmla="*/ 38 w 102"/>
                <a:gd name="T75" fmla="*/ 119 h 217"/>
                <a:gd name="T76" fmla="*/ 43 w 102"/>
                <a:gd name="T77" fmla="*/ 118 h 217"/>
                <a:gd name="T78" fmla="*/ 47 w 102"/>
                <a:gd name="T79" fmla="*/ 113 h 217"/>
                <a:gd name="T80" fmla="*/ 53 w 102"/>
                <a:gd name="T81" fmla="*/ 100 h 217"/>
                <a:gd name="T82" fmla="*/ 57 w 102"/>
                <a:gd name="T83" fmla="*/ 95 h 217"/>
                <a:gd name="T84" fmla="*/ 65 w 102"/>
                <a:gd name="T85" fmla="*/ 101 h 217"/>
                <a:gd name="T86" fmla="*/ 78 w 102"/>
                <a:gd name="T87" fmla="*/ 119 h 217"/>
                <a:gd name="T88" fmla="*/ 92 w 102"/>
                <a:gd name="T89" fmla="*/ 151 h 217"/>
                <a:gd name="T90" fmla="*/ 102 w 102"/>
                <a:gd name="T91" fmla="*/ 173 h 217"/>
                <a:gd name="T92" fmla="*/ 102 w 102"/>
                <a:gd name="T93" fmla="*/ 154 h 217"/>
                <a:gd name="T94" fmla="*/ 95 w 102"/>
                <a:gd name="T95" fmla="*/ 123 h 217"/>
                <a:gd name="T96" fmla="*/ 85 w 102"/>
                <a:gd name="T97" fmla="*/ 97 h 217"/>
                <a:gd name="T98" fmla="*/ 69 w 102"/>
                <a:gd name="T99" fmla="*/ 77 h 217"/>
                <a:gd name="T100" fmla="*/ 59 w 102"/>
                <a:gd name="T101" fmla="*/ 69 h 217"/>
                <a:gd name="T102" fmla="*/ 63 w 102"/>
                <a:gd name="T103" fmla="*/ 35 h 217"/>
                <a:gd name="T104" fmla="*/ 61 w 102"/>
                <a:gd name="T105" fmla="*/ 14 h 217"/>
                <a:gd name="T106" fmla="*/ 59 w 102"/>
                <a:gd name="T107" fmla="*/ 5 h 217"/>
                <a:gd name="T108" fmla="*/ 41 w 102"/>
                <a:gd name="T10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217">
                  <a:moveTo>
                    <a:pt x="41" y="0"/>
                  </a:moveTo>
                  <a:lnTo>
                    <a:pt x="41" y="0"/>
                  </a:lnTo>
                  <a:lnTo>
                    <a:pt x="35" y="0"/>
                  </a:lnTo>
                  <a:lnTo>
                    <a:pt x="29" y="3"/>
                  </a:lnTo>
                  <a:lnTo>
                    <a:pt x="24" y="5"/>
                  </a:lnTo>
                  <a:lnTo>
                    <a:pt x="19" y="9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9" y="23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12" y="34"/>
                  </a:lnTo>
                  <a:lnTo>
                    <a:pt x="17" y="39"/>
                  </a:lnTo>
                  <a:lnTo>
                    <a:pt x="24" y="42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7" y="43"/>
                  </a:lnTo>
                  <a:lnTo>
                    <a:pt x="43" y="40"/>
                  </a:lnTo>
                  <a:lnTo>
                    <a:pt x="43" y="40"/>
                  </a:lnTo>
                  <a:lnTo>
                    <a:pt x="43" y="59"/>
                  </a:lnTo>
                  <a:lnTo>
                    <a:pt x="43" y="77"/>
                  </a:lnTo>
                  <a:lnTo>
                    <a:pt x="42" y="84"/>
                  </a:lnTo>
                  <a:lnTo>
                    <a:pt x="40" y="90"/>
                  </a:lnTo>
                  <a:lnTo>
                    <a:pt x="37" y="92"/>
                  </a:lnTo>
                  <a:lnTo>
                    <a:pt x="35" y="95"/>
                  </a:lnTo>
                  <a:lnTo>
                    <a:pt x="32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8" y="97"/>
                  </a:lnTo>
                  <a:lnTo>
                    <a:pt x="28" y="97"/>
                  </a:lnTo>
                  <a:lnTo>
                    <a:pt x="25" y="96"/>
                  </a:lnTo>
                  <a:lnTo>
                    <a:pt x="23" y="95"/>
                  </a:lnTo>
                  <a:lnTo>
                    <a:pt x="18" y="90"/>
                  </a:lnTo>
                  <a:lnTo>
                    <a:pt x="18" y="90"/>
                  </a:lnTo>
                  <a:lnTo>
                    <a:pt x="13" y="85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1" y="83"/>
                  </a:lnTo>
                  <a:lnTo>
                    <a:pt x="9" y="83"/>
                  </a:lnTo>
                  <a:lnTo>
                    <a:pt x="7" y="85"/>
                  </a:lnTo>
                  <a:lnTo>
                    <a:pt x="7" y="85"/>
                  </a:lnTo>
                  <a:lnTo>
                    <a:pt x="3" y="94"/>
                  </a:lnTo>
                  <a:lnTo>
                    <a:pt x="1" y="102"/>
                  </a:lnTo>
                  <a:lnTo>
                    <a:pt x="0" y="113"/>
                  </a:lnTo>
                  <a:lnTo>
                    <a:pt x="0" y="123"/>
                  </a:lnTo>
                  <a:lnTo>
                    <a:pt x="0" y="134"/>
                  </a:lnTo>
                  <a:lnTo>
                    <a:pt x="2" y="145"/>
                  </a:lnTo>
                  <a:lnTo>
                    <a:pt x="4" y="156"/>
                  </a:lnTo>
                  <a:lnTo>
                    <a:pt x="8" y="166"/>
                  </a:lnTo>
                  <a:lnTo>
                    <a:pt x="12" y="176"/>
                  </a:lnTo>
                  <a:lnTo>
                    <a:pt x="17" y="186"/>
                  </a:lnTo>
                  <a:lnTo>
                    <a:pt x="23" y="194"/>
                  </a:lnTo>
                  <a:lnTo>
                    <a:pt x="29" y="202"/>
                  </a:lnTo>
                  <a:lnTo>
                    <a:pt x="35" y="208"/>
                  </a:lnTo>
                  <a:lnTo>
                    <a:pt x="42" y="213"/>
                  </a:lnTo>
                  <a:lnTo>
                    <a:pt x="49" y="216"/>
                  </a:lnTo>
                  <a:lnTo>
                    <a:pt x="57" y="217"/>
                  </a:lnTo>
                  <a:lnTo>
                    <a:pt x="57" y="217"/>
                  </a:lnTo>
                  <a:lnTo>
                    <a:pt x="65" y="216"/>
                  </a:lnTo>
                  <a:lnTo>
                    <a:pt x="74" y="213"/>
                  </a:lnTo>
                  <a:lnTo>
                    <a:pt x="74" y="213"/>
                  </a:lnTo>
                  <a:lnTo>
                    <a:pt x="60" y="206"/>
                  </a:lnTo>
                  <a:lnTo>
                    <a:pt x="48" y="200"/>
                  </a:lnTo>
                  <a:lnTo>
                    <a:pt x="38" y="192"/>
                  </a:lnTo>
                  <a:lnTo>
                    <a:pt x="30" y="181"/>
                  </a:lnTo>
                  <a:lnTo>
                    <a:pt x="24" y="169"/>
                  </a:lnTo>
                  <a:lnTo>
                    <a:pt x="19" y="154"/>
                  </a:lnTo>
                  <a:lnTo>
                    <a:pt x="18" y="140"/>
                  </a:lnTo>
                  <a:lnTo>
                    <a:pt x="18" y="131"/>
                  </a:lnTo>
                  <a:lnTo>
                    <a:pt x="19" y="123"/>
                  </a:lnTo>
                  <a:lnTo>
                    <a:pt x="19" y="123"/>
                  </a:lnTo>
                  <a:lnTo>
                    <a:pt x="24" y="123"/>
                  </a:lnTo>
                  <a:lnTo>
                    <a:pt x="24" y="123"/>
                  </a:lnTo>
                  <a:lnTo>
                    <a:pt x="30" y="123"/>
                  </a:lnTo>
                  <a:lnTo>
                    <a:pt x="34" y="122"/>
                  </a:lnTo>
                  <a:lnTo>
                    <a:pt x="38" y="119"/>
                  </a:lnTo>
                  <a:lnTo>
                    <a:pt x="43" y="118"/>
                  </a:lnTo>
                  <a:lnTo>
                    <a:pt x="43" y="118"/>
                  </a:lnTo>
                  <a:lnTo>
                    <a:pt x="46" y="116"/>
                  </a:lnTo>
                  <a:lnTo>
                    <a:pt x="47" y="113"/>
                  </a:lnTo>
                  <a:lnTo>
                    <a:pt x="51" y="107"/>
                  </a:lnTo>
                  <a:lnTo>
                    <a:pt x="53" y="100"/>
                  </a:lnTo>
                  <a:lnTo>
                    <a:pt x="54" y="97"/>
                  </a:lnTo>
                  <a:lnTo>
                    <a:pt x="57" y="95"/>
                  </a:lnTo>
                  <a:lnTo>
                    <a:pt x="57" y="95"/>
                  </a:lnTo>
                  <a:lnTo>
                    <a:pt x="65" y="101"/>
                  </a:lnTo>
                  <a:lnTo>
                    <a:pt x="72" y="109"/>
                  </a:lnTo>
                  <a:lnTo>
                    <a:pt x="78" y="119"/>
                  </a:lnTo>
                  <a:lnTo>
                    <a:pt x="83" y="129"/>
                  </a:lnTo>
                  <a:lnTo>
                    <a:pt x="92" y="151"/>
                  </a:lnTo>
                  <a:lnTo>
                    <a:pt x="97" y="162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54"/>
                  </a:lnTo>
                  <a:lnTo>
                    <a:pt x="99" y="137"/>
                  </a:lnTo>
                  <a:lnTo>
                    <a:pt x="95" y="123"/>
                  </a:lnTo>
                  <a:lnTo>
                    <a:pt x="91" y="109"/>
                  </a:lnTo>
                  <a:lnTo>
                    <a:pt x="85" y="97"/>
                  </a:lnTo>
                  <a:lnTo>
                    <a:pt x="77" y="86"/>
                  </a:lnTo>
                  <a:lnTo>
                    <a:pt x="69" y="77"/>
                  </a:lnTo>
                  <a:lnTo>
                    <a:pt x="59" y="69"/>
                  </a:lnTo>
                  <a:lnTo>
                    <a:pt x="59" y="69"/>
                  </a:lnTo>
                  <a:lnTo>
                    <a:pt x="61" y="51"/>
                  </a:lnTo>
                  <a:lnTo>
                    <a:pt x="63" y="35"/>
                  </a:lnTo>
                  <a:lnTo>
                    <a:pt x="63" y="21"/>
                  </a:lnTo>
                  <a:lnTo>
                    <a:pt x="61" y="1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1" y="2"/>
                  </a:lnTo>
                  <a:lnTo>
                    <a:pt x="4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233"/>
            <p:cNvSpPr>
              <a:spLocks/>
            </p:cNvSpPr>
            <p:nvPr/>
          </p:nvSpPr>
          <p:spPr bwMode="auto">
            <a:xfrm>
              <a:off x="1203326" y="4846638"/>
              <a:ext cx="38100" cy="31750"/>
            </a:xfrm>
            <a:custGeom>
              <a:avLst/>
              <a:gdLst>
                <a:gd name="T0" fmla="*/ 29 w 47"/>
                <a:gd name="T1" fmla="*/ 0 h 41"/>
                <a:gd name="T2" fmla="*/ 29 w 47"/>
                <a:gd name="T3" fmla="*/ 0 h 41"/>
                <a:gd name="T4" fmla="*/ 22 w 47"/>
                <a:gd name="T5" fmla="*/ 0 h 41"/>
                <a:gd name="T6" fmla="*/ 16 w 47"/>
                <a:gd name="T7" fmla="*/ 4 h 41"/>
                <a:gd name="T8" fmla="*/ 10 w 47"/>
                <a:gd name="T9" fmla="*/ 7 h 41"/>
                <a:gd name="T10" fmla="*/ 5 w 47"/>
                <a:gd name="T11" fmla="*/ 12 h 41"/>
                <a:gd name="T12" fmla="*/ 1 w 47"/>
                <a:gd name="T13" fmla="*/ 18 h 41"/>
                <a:gd name="T14" fmla="*/ 0 w 47"/>
                <a:gd name="T15" fmla="*/ 26 h 41"/>
                <a:gd name="T16" fmla="*/ 1 w 47"/>
                <a:gd name="T17" fmla="*/ 33 h 41"/>
                <a:gd name="T18" fmla="*/ 5 w 47"/>
                <a:gd name="T19" fmla="*/ 40 h 41"/>
                <a:gd name="T20" fmla="*/ 5 w 47"/>
                <a:gd name="T21" fmla="*/ 40 h 41"/>
                <a:gd name="T22" fmla="*/ 10 w 47"/>
                <a:gd name="T23" fmla="*/ 41 h 41"/>
                <a:gd name="T24" fmla="*/ 16 w 47"/>
                <a:gd name="T25" fmla="*/ 41 h 41"/>
                <a:gd name="T26" fmla="*/ 16 w 47"/>
                <a:gd name="T27" fmla="*/ 41 h 41"/>
                <a:gd name="T28" fmla="*/ 24 w 47"/>
                <a:gd name="T29" fmla="*/ 41 h 41"/>
                <a:gd name="T30" fmla="*/ 32 w 47"/>
                <a:gd name="T31" fmla="*/ 39 h 41"/>
                <a:gd name="T32" fmla="*/ 39 w 47"/>
                <a:gd name="T33" fmla="*/ 36 h 41"/>
                <a:gd name="T34" fmla="*/ 45 w 47"/>
                <a:gd name="T35" fmla="*/ 33 h 41"/>
                <a:gd name="T36" fmla="*/ 45 w 47"/>
                <a:gd name="T37" fmla="*/ 33 h 41"/>
                <a:gd name="T38" fmla="*/ 46 w 47"/>
                <a:gd name="T39" fmla="*/ 27 h 41"/>
                <a:gd name="T40" fmla="*/ 46 w 47"/>
                <a:gd name="T41" fmla="*/ 21 h 41"/>
                <a:gd name="T42" fmla="*/ 47 w 47"/>
                <a:gd name="T43" fmla="*/ 7 h 41"/>
                <a:gd name="T44" fmla="*/ 47 w 47"/>
                <a:gd name="T45" fmla="*/ 7 h 41"/>
                <a:gd name="T46" fmla="*/ 42 w 47"/>
                <a:gd name="T47" fmla="*/ 4 h 41"/>
                <a:gd name="T48" fmla="*/ 39 w 47"/>
                <a:gd name="T49" fmla="*/ 1 h 41"/>
                <a:gd name="T50" fmla="*/ 34 w 47"/>
                <a:gd name="T51" fmla="*/ 0 h 41"/>
                <a:gd name="T52" fmla="*/ 29 w 47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41">
                  <a:moveTo>
                    <a:pt x="29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4" y="41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27"/>
                  </a:lnTo>
                  <a:lnTo>
                    <a:pt x="46" y="2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234"/>
            <p:cNvSpPr>
              <a:spLocks/>
            </p:cNvSpPr>
            <p:nvPr/>
          </p:nvSpPr>
          <p:spPr bwMode="auto">
            <a:xfrm>
              <a:off x="1203326" y="4846638"/>
              <a:ext cx="38100" cy="31750"/>
            </a:xfrm>
            <a:custGeom>
              <a:avLst/>
              <a:gdLst>
                <a:gd name="T0" fmla="*/ 29 w 47"/>
                <a:gd name="T1" fmla="*/ 0 h 41"/>
                <a:gd name="T2" fmla="*/ 29 w 47"/>
                <a:gd name="T3" fmla="*/ 0 h 41"/>
                <a:gd name="T4" fmla="*/ 22 w 47"/>
                <a:gd name="T5" fmla="*/ 0 h 41"/>
                <a:gd name="T6" fmla="*/ 16 w 47"/>
                <a:gd name="T7" fmla="*/ 4 h 41"/>
                <a:gd name="T8" fmla="*/ 10 w 47"/>
                <a:gd name="T9" fmla="*/ 7 h 41"/>
                <a:gd name="T10" fmla="*/ 5 w 47"/>
                <a:gd name="T11" fmla="*/ 12 h 41"/>
                <a:gd name="T12" fmla="*/ 1 w 47"/>
                <a:gd name="T13" fmla="*/ 18 h 41"/>
                <a:gd name="T14" fmla="*/ 0 w 47"/>
                <a:gd name="T15" fmla="*/ 26 h 41"/>
                <a:gd name="T16" fmla="*/ 1 w 47"/>
                <a:gd name="T17" fmla="*/ 33 h 41"/>
                <a:gd name="T18" fmla="*/ 5 w 47"/>
                <a:gd name="T19" fmla="*/ 40 h 41"/>
                <a:gd name="T20" fmla="*/ 5 w 47"/>
                <a:gd name="T21" fmla="*/ 40 h 41"/>
                <a:gd name="T22" fmla="*/ 10 w 47"/>
                <a:gd name="T23" fmla="*/ 41 h 41"/>
                <a:gd name="T24" fmla="*/ 16 w 47"/>
                <a:gd name="T25" fmla="*/ 41 h 41"/>
                <a:gd name="T26" fmla="*/ 16 w 47"/>
                <a:gd name="T27" fmla="*/ 41 h 41"/>
                <a:gd name="T28" fmla="*/ 24 w 47"/>
                <a:gd name="T29" fmla="*/ 41 h 41"/>
                <a:gd name="T30" fmla="*/ 32 w 47"/>
                <a:gd name="T31" fmla="*/ 39 h 41"/>
                <a:gd name="T32" fmla="*/ 39 w 47"/>
                <a:gd name="T33" fmla="*/ 36 h 41"/>
                <a:gd name="T34" fmla="*/ 45 w 47"/>
                <a:gd name="T35" fmla="*/ 33 h 41"/>
                <a:gd name="T36" fmla="*/ 45 w 47"/>
                <a:gd name="T37" fmla="*/ 33 h 41"/>
                <a:gd name="T38" fmla="*/ 46 w 47"/>
                <a:gd name="T39" fmla="*/ 27 h 41"/>
                <a:gd name="T40" fmla="*/ 46 w 47"/>
                <a:gd name="T41" fmla="*/ 21 h 41"/>
                <a:gd name="T42" fmla="*/ 47 w 47"/>
                <a:gd name="T43" fmla="*/ 7 h 41"/>
                <a:gd name="T44" fmla="*/ 47 w 47"/>
                <a:gd name="T45" fmla="*/ 7 h 41"/>
                <a:gd name="T46" fmla="*/ 42 w 47"/>
                <a:gd name="T47" fmla="*/ 4 h 41"/>
                <a:gd name="T48" fmla="*/ 39 w 47"/>
                <a:gd name="T49" fmla="*/ 1 h 41"/>
                <a:gd name="T50" fmla="*/ 34 w 47"/>
                <a:gd name="T51" fmla="*/ 0 h 41"/>
                <a:gd name="T52" fmla="*/ 29 w 47"/>
                <a:gd name="T5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41">
                  <a:moveTo>
                    <a:pt x="29" y="0"/>
                  </a:moveTo>
                  <a:lnTo>
                    <a:pt x="29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5" y="12"/>
                  </a:lnTo>
                  <a:lnTo>
                    <a:pt x="1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5" y="40"/>
                  </a:lnTo>
                  <a:lnTo>
                    <a:pt x="5" y="40"/>
                  </a:lnTo>
                  <a:lnTo>
                    <a:pt x="10" y="41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24" y="41"/>
                  </a:lnTo>
                  <a:lnTo>
                    <a:pt x="32" y="39"/>
                  </a:lnTo>
                  <a:lnTo>
                    <a:pt x="39" y="36"/>
                  </a:lnTo>
                  <a:lnTo>
                    <a:pt x="45" y="33"/>
                  </a:lnTo>
                  <a:lnTo>
                    <a:pt x="45" y="33"/>
                  </a:lnTo>
                  <a:lnTo>
                    <a:pt x="46" y="27"/>
                  </a:lnTo>
                  <a:lnTo>
                    <a:pt x="46" y="21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2" y="4"/>
                  </a:lnTo>
                  <a:lnTo>
                    <a:pt x="39" y="1"/>
                  </a:lnTo>
                  <a:lnTo>
                    <a:pt x="34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235"/>
            <p:cNvSpPr>
              <a:spLocks/>
            </p:cNvSpPr>
            <p:nvPr/>
          </p:nvSpPr>
          <p:spPr bwMode="auto">
            <a:xfrm>
              <a:off x="1066801" y="4681538"/>
              <a:ext cx="169863" cy="161925"/>
            </a:xfrm>
            <a:custGeom>
              <a:avLst/>
              <a:gdLst>
                <a:gd name="T0" fmla="*/ 92 w 214"/>
                <a:gd name="T1" fmla="*/ 1 h 205"/>
                <a:gd name="T2" fmla="*/ 54 w 214"/>
                <a:gd name="T3" fmla="*/ 12 h 205"/>
                <a:gd name="T4" fmla="*/ 24 w 214"/>
                <a:gd name="T5" fmla="*/ 34 h 205"/>
                <a:gd name="T6" fmla="*/ 5 w 214"/>
                <a:gd name="T7" fmla="*/ 64 h 205"/>
                <a:gd name="T8" fmla="*/ 0 w 214"/>
                <a:gd name="T9" fmla="*/ 100 h 205"/>
                <a:gd name="T10" fmla="*/ 12 w 214"/>
                <a:gd name="T11" fmla="*/ 139 h 205"/>
                <a:gd name="T12" fmla="*/ 8 w 214"/>
                <a:gd name="T13" fmla="*/ 104 h 205"/>
                <a:gd name="T14" fmla="*/ 9 w 214"/>
                <a:gd name="T15" fmla="*/ 70 h 205"/>
                <a:gd name="T16" fmla="*/ 17 w 214"/>
                <a:gd name="T17" fmla="*/ 52 h 205"/>
                <a:gd name="T18" fmla="*/ 40 w 214"/>
                <a:gd name="T19" fmla="*/ 31 h 205"/>
                <a:gd name="T20" fmla="*/ 75 w 214"/>
                <a:gd name="T21" fmla="*/ 18 h 205"/>
                <a:gd name="T22" fmla="*/ 100 w 214"/>
                <a:gd name="T23" fmla="*/ 15 h 205"/>
                <a:gd name="T24" fmla="*/ 137 w 214"/>
                <a:gd name="T25" fmla="*/ 23 h 205"/>
                <a:gd name="T26" fmla="*/ 151 w 214"/>
                <a:gd name="T27" fmla="*/ 32 h 205"/>
                <a:gd name="T28" fmla="*/ 173 w 214"/>
                <a:gd name="T29" fmla="*/ 70 h 205"/>
                <a:gd name="T30" fmla="*/ 187 w 214"/>
                <a:gd name="T31" fmla="*/ 127 h 205"/>
                <a:gd name="T32" fmla="*/ 184 w 214"/>
                <a:gd name="T33" fmla="*/ 152 h 205"/>
                <a:gd name="T34" fmla="*/ 174 w 214"/>
                <a:gd name="T35" fmla="*/ 155 h 205"/>
                <a:gd name="T36" fmla="*/ 153 w 214"/>
                <a:gd name="T37" fmla="*/ 142 h 205"/>
                <a:gd name="T38" fmla="*/ 155 w 214"/>
                <a:gd name="T39" fmla="*/ 117 h 205"/>
                <a:gd name="T40" fmla="*/ 145 w 214"/>
                <a:gd name="T41" fmla="*/ 86 h 205"/>
                <a:gd name="T42" fmla="*/ 127 w 214"/>
                <a:gd name="T43" fmla="*/ 69 h 205"/>
                <a:gd name="T44" fmla="*/ 134 w 214"/>
                <a:gd name="T45" fmla="*/ 82 h 205"/>
                <a:gd name="T46" fmla="*/ 137 w 214"/>
                <a:gd name="T47" fmla="*/ 109 h 205"/>
                <a:gd name="T48" fmla="*/ 132 w 214"/>
                <a:gd name="T49" fmla="*/ 134 h 205"/>
                <a:gd name="T50" fmla="*/ 123 w 214"/>
                <a:gd name="T51" fmla="*/ 133 h 205"/>
                <a:gd name="T52" fmla="*/ 103 w 214"/>
                <a:gd name="T53" fmla="*/ 139 h 205"/>
                <a:gd name="T54" fmla="*/ 90 w 214"/>
                <a:gd name="T55" fmla="*/ 154 h 205"/>
                <a:gd name="T56" fmla="*/ 77 w 214"/>
                <a:gd name="T57" fmla="*/ 159 h 205"/>
                <a:gd name="T58" fmla="*/ 64 w 214"/>
                <a:gd name="T59" fmla="*/ 137 h 205"/>
                <a:gd name="T60" fmla="*/ 59 w 214"/>
                <a:gd name="T61" fmla="*/ 110 h 205"/>
                <a:gd name="T62" fmla="*/ 64 w 214"/>
                <a:gd name="T63" fmla="*/ 85 h 205"/>
                <a:gd name="T64" fmla="*/ 79 w 214"/>
                <a:gd name="T65" fmla="*/ 66 h 205"/>
                <a:gd name="T66" fmla="*/ 105 w 214"/>
                <a:gd name="T67" fmla="*/ 59 h 205"/>
                <a:gd name="T68" fmla="*/ 113 w 214"/>
                <a:gd name="T69" fmla="*/ 59 h 205"/>
                <a:gd name="T70" fmla="*/ 90 w 214"/>
                <a:gd name="T71" fmla="*/ 48 h 205"/>
                <a:gd name="T72" fmla="*/ 77 w 214"/>
                <a:gd name="T73" fmla="*/ 48 h 205"/>
                <a:gd name="T74" fmla="*/ 64 w 214"/>
                <a:gd name="T75" fmla="*/ 54 h 205"/>
                <a:gd name="T76" fmla="*/ 46 w 214"/>
                <a:gd name="T77" fmla="*/ 81 h 205"/>
                <a:gd name="T78" fmla="*/ 40 w 214"/>
                <a:gd name="T79" fmla="*/ 117 h 205"/>
                <a:gd name="T80" fmla="*/ 43 w 214"/>
                <a:gd name="T81" fmla="*/ 144 h 205"/>
                <a:gd name="T82" fmla="*/ 60 w 214"/>
                <a:gd name="T83" fmla="*/ 174 h 205"/>
                <a:gd name="T84" fmla="*/ 80 w 214"/>
                <a:gd name="T85" fmla="*/ 186 h 205"/>
                <a:gd name="T86" fmla="*/ 91 w 214"/>
                <a:gd name="T87" fmla="*/ 188 h 205"/>
                <a:gd name="T88" fmla="*/ 106 w 214"/>
                <a:gd name="T89" fmla="*/ 185 h 205"/>
                <a:gd name="T90" fmla="*/ 98 w 214"/>
                <a:gd name="T91" fmla="*/ 168 h 205"/>
                <a:gd name="T92" fmla="*/ 92 w 214"/>
                <a:gd name="T93" fmla="*/ 165 h 205"/>
                <a:gd name="T94" fmla="*/ 113 w 214"/>
                <a:gd name="T95" fmla="*/ 157 h 205"/>
                <a:gd name="T96" fmla="*/ 130 w 214"/>
                <a:gd name="T97" fmla="*/ 159 h 205"/>
                <a:gd name="T98" fmla="*/ 156 w 214"/>
                <a:gd name="T99" fmla="*/ 174 h 205"/>
                <a:gd name="T100" fmla="*/ 183 w 214"/>
                <a:gd name="T101" fmla="*/ 205 h 205"/>
                <a:gd name="T102" fmla="*/ 185 w 214"/>
                <a:gd name="T103" fmla="*/ 205 h 205"/>
                <a:gd name="T104" fmla="*/ 196 w 214"/>
                <a:gd name="T105" fmla="*/ 203 h 205"/>
                <a:gd name="T106" fmla="*/ 208 w 214"/>
                <a:gd name="T107" fmla="*/ 202 h 205"/>
                <a:gd name="T108" fmla="*/ 213 w 214"/>
                <a:gd name="T109" fmla="*/ 197 h 205"/>
                <a:gd name="T110" fmla="*/ 205 w 214"/>
                <a:gd name="T111" fmla="*/ 183 h 205"/>
                <a:gd name="T112" fmla="*/ 202 w 214"/>
                <a:gd name="T113" fmla="*/ 177 h 205"/>
                <a:gd name="T114" fmla="*/ 207 w 214"/>
                <a:gd name="T115" fmla="*/ 137 h 205"/>
                <a:gd name="T116" fmla="*/ 204 w 214"/>
                <a:gd name="T117" fmla="*/ 95 h 205"/>
                <a:gd name="T118" fmla="*/ 190 w 214"/>
                <a:gd name="T119" fmla="*/ 57 h 205"/>
                <a:gd name="T120" fmla="*/ 170 w 214"/>
                <a:gd name="T121" fmla="*/ 25 h 205"/>
                <a:gd name="T122" fmla="*/ 144 w 214"/>
                <a:gd name="T123" fmla="*/ 6 h 205"/>
                <a:gd name="T124" fmla="*/ 120 w 214"/>
                <a:gd name="T12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5">
                  <a:moveTo>
                    <a:pt x="106" y="0"/>
                  </a:moveTo>
                  <a:lnTo>
                    <a:pt x="106" y="0"/>
                  </a:lnTo>
                  <a:lnTo>
                    <a:pt x="92" y="1"/>
                  </a:lnTo>
                  <a:lnTo>
                    <a:pt x="79" y="3"/>
                  </a:lnTo>
                  <a:lnTo>
                    <a:pt x="66" y="7"/>
                  </a:lnTo>
                  <a:lnTo>
                    <a:pt x="54" y="12"/>
                  </a:lnTo>
                  <a:lnTo>
                    <a:pt x="43" y="18"/>
                  </a:lnTo>
                  <a:lnTo>
                    <a:pt x="32" y="25"/>
                  </a:lnTo>
                  <a:lnTo>
                    <a:pt x="24" y="34"/>
                  </a:lnTo>
                  <a:lnTo>
                    <a:pt x="17" y="43"/>
                  </a:lnTo>
                  <a:lnTo>
                    <a:pt x="9" y="53"/>
                  </a:lnTo>
                  <a:lnTo>
                    <a:pt x="5" y="64"/>
                  </a:lnTo>
                  <a:lnTo>
                    <a:pt x="2" y="76"/>
                  </a:lnTo>
                  <a:lnTo>
                    <a:pt x="0" y="87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9" y="116"/>
                  </a:lnTo>
                  <a:lnTo>
                    <a:pt x="8" y="104"/>
                  </a:lnTo>
                  <a:lnTo>
                    <a:pt x="8" y="92"/>
                  </a:lnTo>
                  <a:lnTo>
                    <a:pt x="8" y="81"/>
                  </a:lnTo>
                  <a:lnTo>
                    <a:pt x="9" y="70"/>
                  </a:lnTo>
                  <a:lnTo>
                    <a:pt x="13" y="6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3" y="45"/>
                  </a:lnTo>
                  <a:lnTo>
                    <a:pt x="30" y="37"/>
                  </a:lnTo>
                  <a:lnTo>
                    <a:pt x="40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5" y="18"/>
                  </a:lnTo>
                  <a:lnTo>
                    <a:pt x="88" y="17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17"/>
                  </a:lnTo>
                  <a:lnTo>
                    <a:pt x="125" y="19"/>
                  </a:lnTo>
                  <a:lnTo>
                    <a:pt x="137" y="23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6" y="53"/>
                  </a:lnTo>
                  <a:lnTo>
                    <a:pt x="173" y="70"/>
                  </a:lnTo>
                  <a:lnTo>
                    <a:pt x="180" y="88"/>
                  </a:lnTo>
                  <a:lnTo>
                    <a:pt x="185" y="108"/>
                  </a:lnTo>
                  <a:lnTo>
                    <a:pt x="187" y="127"/>
                  </a:lnTo>
                  <a:lnTo>
                    <a:pt x="187" y="135"/>
                  </a:lnTo>
                  <a:lnTo>
                    <a:pt x="185" y="145"/>
                  </a:lnTo>
                  <a:lnTo>
                    <a:pt x="184" y="152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74" y="155"/>
                  </a:lnTo>
                  <a:lnTo>
                    <a:pt x="167" y="151"/>
                  </a:lnTo>
                  <a:lnTo>
                    <a:pt x="160" y="146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5" y="129"/>
                  </a:lnTo>
                  <a:lnTo>
                    <a:pt x="155" y="117"/>
                  </a:lnTo>
                  <a:lnTo>
                    <a:pt x="153" y="105"/>
                  </a:lnTo>
                  <a:lnTo>
                    <a:pt x="150" y="95"/>
                  </a:lnTo>
                  <a:lnTo>
                    <a:pt x="145" y="86"/>
                  </a:lnTo>
                  <a:lnTo>
                    <a:pt x="139" y="77"/>
                  </a:lnTo>
                  <a:lnTo>
                    <a:pt x="133" y="71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31" y="75"/>
                  </a:lnTo>
                  <a:lnTo>
                    <a:pt x="134" y="82"/>
                  </a:lnTo>
                  <a:lnTo>
                    <a:pt x="136" y="89"/>
                  </a:lnTo>
                  <a:lnTo>
                    <a:pt x="137" y="99"/>
                  </a:lnTo>
                  <a:lnTo>
                    <a:pt x="137" y="109"/>
                  </a:lnTo>
                  <a:lnTo>
                    <a:pt x="136" y="117"/>
                  </a:lnTo>
                  <a:lnTo>
                    <a:pt x="134" y="126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39"/>
                  </a:lnTo>
                  <a:lnTo>
                    <a:pt x="98" y="144"/>
                  </a:lnTo>
                  <a:lnTo>
                    <a:pt x="93" y="148"/>
                  </a:lnTo>
                  <a:lnTo>
                    <a:pt x="90" y="154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77" y="159"/>
                  </a:lnTo>
                  <a:lnTo>
                    <a:pt x="73" y="152"/>
                  </a:lnTo>
                  <a:lnTo>
                    <a:pt x="68" y="144"/>
                  </a:lnTo>
                  <a:lnTo>
                    <a:pt x="64" y="137"/>
                  </a:lnTo>
                  <a:lnTo>
                    <a:pt x="62" y="127"/>
                  </a:lnTo>
                  <a:lnTo>
                    <a:pt x="60" y="119"/>
                  </a:lnTo>
                  <a:lnTo>
                    <a:pt x="59" y="110"/>
                  </a:lnTo>
                  <a:lnTo>
                    <a:pt x="60" y="102"/>
                  </a:lnTo>
                  <a:lnTo>
                    <a:pt x="62" y="93"/>
                  </a:lnTo>
                  <a:lnTo>
                    <a:pt x="64" y="85"/>
                  </a:lnTo>
                  <a:lnTo>
                    <a:pt x="68" y="77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6" y="59"/>
                  </a:lnTo>
                  <a:lnTo>
                    <a:pt x="105" y="59"/>
                  </a:lnTo>
                  <a:lnTo>
                    <a:pt x="105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5" y="54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48"/>
                  </a:lnTo>
                  <a:lnTo>
                    <a:pt x="73" y="49"/>
                  </a:lnTo>
                  <a:lnTo>
                    <a:pt x="68" y="52"/>
                  </a:lnTo>
                  <a:lnTo>
                    <a:pt x="64" y="54"/>
                  </a:lnTo>
                  <a:lnTo>
                    <a:pt x="56" y="62"/>
                  </a:lnTo>
                  <a:lnTo>
                    <a:pt x="49" y="70"/>
                  </a:lnTo>
                  <a:lnTo>
                    <a:pt x="46" y="81"/>
                  </a:lnTo>
                  <a:lnTo>
                    <a:pt x="42" y="92"/>
                  </a:lnTo>
                  <a:lnTo>
                    <a:pt x="40" y="105"/>
                  </a:lnTo>
                  <a:lnTo>
                    <a:pt x="40" y="117"/>
                  </a:lnTo>
                  <a:lnTo>
                    <a:pt x="40" y="117"/>
                  </a:lnTo>
                  <a:lnTo>
                    <a:pt x="41" y="131"/>
                  </a:lnTo>
                  <a:lnTo>
                    <a:pt x="43" y="144"/>
                  </a:lnTo>
                  <a:lnTo>
                    <a:pt x="47" y="155"/>
                  </a:lnTo>
                  <a:lnTo>
                    <a:pt x="53" y="166"/>
                  </a:lnTo>
                  <a:lnTo>
                    <a:pt x="60" y="174"/>
                  </a:lnTo>
                  <a:lnTo>
                    <a:pt x="69" y="182"/>
                  </a:lnTo>
                  <a:lnTo>
                    <a:pt x="74" y="184"/>
                  </a:lnTo>
                  <a:lnTo>
                    <a:pt x="80" y="186"/>
                  </a:lnTo>
                  <a:lnTo>
                    <a:pt x="85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8" y="188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3" y="180"/>
                  </a:lnTo>
                  <a:lnTo>
                    <a:pt x="100" y="173"/>
                  </a:lnTo>
                  <a:lnTo>
                    <a:pt x="98" y="168"/>
                  </a:lnTo>
                  <a:lnTo>
                    <a:pt x="96" y="166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9" y="161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30" y="159"/>
                  </a:lnTo>
                  <a:lnTo>
                    <a:pt x="139" y="162"/>
                  </a:lnTo>
                  <a:lnTo>
                    <a:pt x="148" y="167"/>
                  </a:lnTo>
                  <a:lnTo>
                    <a:pt x="156" y="174"/>
                  </a:lnTo>
                  <a:lnTo>
                    <a:pt x="165" y="182"/>
                  </a:lnTo>
                  <a:lnTo>
                    <a:pt x="172" y="189"/>
                  </a:lnTo>
                  <a:lnTo>
                    <a:pt x="183" y="205"/>
                  </a:lnTo>
                  <a:lnTo>
                    <a:pt x="183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91" y="203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202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197"/>
                  </a:lnTo>
                  <a:lnTo>
                    <a:pt x="213" y="194"/>
                  </a:lnTo>
                  <a:lnTo>
                    <a:pt x="210" y="188"/>
                  </a:lnTo>
                  <a:lnTo>
                    <a:pt x="205" y="183"/>
                  </a:lnTo>
                  <a:lnTo>
                    <a:pt x="204" y="179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5" y="163"/>
                  </a:lnTo>
                  <a:lnTo>
                    <a:pt x="207" y="150"/>
                  </a:lnTo>
                  <a:lnTo>
                    <a:pt x="207" y="137"/>
                  </a:lnTo>
                  <a:lnTo>
                    <a:pt x="207" y="123"/>
                  </a:lnTo>
                  <a:lnTo>
                    <a:pt x="206" y="110"/>
                  </a:lnTo>
                  <a:lnTo>
                    <a:pt x="204" y="95"/>
                  </a:lnTo>
                  <a:lnTo>
                    <a:pt x="200" y="82"/>
                  </a:lnTo>
                  <a:lnTo>
                    <a:pt x="195" y="69"/>
                  </a:lnTo>
                  <a:lnTo>
                    <a:pt x="190" y="57"/>
                  </a:lnTo>
                  <a:lnTo>
                    <a:pt x="184" y="46"/>
                  </a:lnTo>
                  <a:lnTo>
                    <a:pt x="178" y="35"/>
                  </a:lnTo>
                  <a:lnTo>
                    <a:pt x="170" y="25"/>
                  </a:lnTo>
                  <a:lnTo>
                    <a:pt x="162" y="18"/>
                  </a:lnTo>
                  <a:lnTo>
                    <a:pt x="154" y="11"/>
                  </a:lnTo>
                  <a:lnTo>
                    <a:pt x="144" y="6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20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236"/>
            <p:cNvSpPr>
              <a:spLocks/>
            </p:cNvSpPr>
            <p:nvPr/>
          </p:nvSpPr>
          <p:spPr bwMode="auto">
            <a:xfrm>
              <a:off x="1066801" y="4681538"/>
              <a:ext cx="169863" cy="161925"/>
            </a:xfrm>
            <a:custGeom>
              <a:avLst/>
              <a:gdLst>
                <a:gd name="T0" fmla="*/ 92 w 214"/>
                <a:gd name="T1" fmla="*/ 1 h 205"/>
                <a:gd name="T2" fmla="*/ 54 w 214"/>
                <a:gd name="T3" fmla="*/ 12 h 205"/>
                <a:gd name="T4" fmla="*/ 24 w 214"/>
                <a:gd name="T5" fmla="*/ 34 h 205"/>
                <a:gd name="T6" fmla="*/ 5 w 214"/>
                <a:gd name="T7" fmla="*/ 64 h 205"/>
                <a:gd name="T8" fmla="*/ 0 w 214"/>
                <a:gd name="T9" fmla="*/ 100 h 205"/>
                <a:gd name="T10" fmla="*/ 12 w 214"/>
                <a:gd name="T11" fmla="*/ 139 h 205"/>
                <a:gd name="T12" fmla="*/ 8 w 214"/>
                <a:gd name="T13" fmla="*/ 104 h 205"/>
                <a:gd name="T14" fmla="*/ 9 w 214"/>
                <a:gd name="T15" fmla="*/ 70 h 205"/>
                <a:gd name="T16" fmla="*/ 17 w 214"/>
                <a:gd name="T17" fmla="*/ 52 h 205"/>
                <a:gd name="T18" fmla="*/ 40 w 214"/>
                <a:gd name="T19" fmla="*/ 31 h 205"/>
                <a:gd name="T20" fmla="*/ 75 w 214"/>
                <a:gd name="T21" fmla="*/ 18 h 205"/>
                <a:gd name="T22" fmla="*/ 100 w 214"/>
                <a:gd name="T23" fmla="*/ 15 h 205"/>
                <a:gd name="T24" fmla="*/ 137 w 214"/>
                <a:gd name="T25" fmla="*/ 23 h 205"/>
                <a:gd name="T26" fmla="*/ 151 w 214"/>
                <a:gd name="T27" fmla="*/ 32 h 205"/>
                <a:gd name="T28" fmla="*/ 173 w 214"/>
                <a:gd name="T29" fmla="*/ 70 h 205"/>
                <a:gd name="T30" fmla="*/ 187 w 214"/>
                <a:gd name="T31" fmla="*/ 127 h 205"/>
                <a:gd name="T32" fmla="*/ 184 w 214"/>
                <a:gd name="T33" fmla="*/ 152 h 205"/>
                <a:gd name="T34" fmla="*/ 174 w 214"/>
                <a:gd name="T35" fmla="*/ 155 h 205"/>
                <a:gd name="T36" fmla="*/ 153 w 214"/>
                <a:gd name="T37" fmla="*/ 142 h 205"/>
                <a:gd name="T38" fmla="*/ 155 w 214"/>
                <a:gd name="T39" fmla="*/ 117 h 205"/>
                <a:gd name="T40" fmla="*/ 145 w 214"/>
                <a:gd name="T41" fmla="*/ 86 h 205"/>
                <a:gd name="T42" fmla="*/ 127 w 214"/>
                <a:gd name="T43" fmla="*/ 69 h 205"/>
                <a:gd name="T44" fmla="*/ 134 w 214"/>
                <a:gd name="T45" fmla="*/ 82 h 205"/>
                <a:gd name="T46" fmla="*/ 137 w 214"/>
                <a:gd name="T47" fmla="*/ 109 h 205"/>
                <a:gd name="T48" fmla="*/ 132 w 214"/>
                <a:gd name="T49" fmla="*/ 134 h 205"/>
                <a:gd name="T50" fmla="*/ 123 w 214"/>
                <a:gd name="T51" fmla="*/ 133 h 205"/>
                <a:gd name="T52" fmla="*/ 103 w 214"/>
                <a:gd name="T53" fmla="*/ 139 h 205"/>
                <a:gd name="T54" fmla="*/ 90 w 214"/>
                <a:gd name="T55" fmla="*/ 154 h 205"/>
                <a:gd name="T56" fmla="*/ 77 w 214"/>
                <a:gd name="T57" fmla="*/ 159 h 205"/>
                <a:gd name="T58" fmla="*/ 64 w 214"/>
                <a:gd name="T59" fmla="*/ 137 h 205"/>
                <a:gd name="T60" fmla="*/ 59 w 214"/>
                <a:gd name="T61" fmla="*/ 110 h 205"/>
                <a:gd name="T62" fmla="*/ 64 w 214"/>
                <a:gd name="T63" fmla="*/ 85 h 205"/>
                <a:gd name="T64" fmla="*/ 79 w 214"/>
                <a:gd name="T65" fmla="*/ 66 h 205"/>
                <a:gd name="T66" fmla="*/ 105 w 214"/>
                <a:gd name="T67" fmla="*/ 59 h 205"/>
                <a:gd name="T68" fmla="*/ 113 w 214"/>
                <a:gd name="T69" fmla="*/ 59 h 205"/>
                <a:gd name="T70" fmla="*/ 90 w 214"/>
                <a:gd name="T71" fmla="*/ 48 h 205"/>
                <a:gd name="T72" fmla="*/ 77 w 214"/>
                <a:gd name="T73" fmla="*/ 48 h 205"/>
                <a:gd name="T74" fmla="*/ 64 w 214"/>
                <a:gd name="T75" fmla="*/ 54 h 205"/>
                <a:gd name="T76" fmla="*/ 46 w 214"/>
                <a:gd name="T77" fmla="*/ 81 h 205"/>
                <a:gd name="T78" fmla="*/ 40 w 214"/>
                <a:gd name="T79" fmla="*/ 117 h 205"/>
                <a:gd name="T80" fmla="*/ 43 w 214"/>
                <a:gd name="T81" fmla="*/ 144 h 205"/>
                <a:gd name="T82" fmla="*/ 60 w 214"/>
                <a:gd name="T83" fmla="*/ 174 h 205"/>
                <a:gd name="T84" fmla="*/ 80 w 214"/>
                <a:gd name="T85" fmla="*/ 186 h 205"/>
                <a:gd name="T86" fmla="*/ 91 w 214"/>
                <a:gd name="T87" fmla="*/ 188 h 205"/>
                <a:gd name="T88" fmla="*/ 106 w 214"/>
                <a:gd name="T89" fmla="*/ 185 h 205"/>
                <a:gd name="T90" fmla="*/ 98 w 214"/>
                <a:gd name="T91" fmla="*/ 168 h 205"/>
                <a:gd name="T92" fmla="*/ 92 w 214"/>
                <a:gd name="T93" fmla="*/ 165 h 205"/>
                <a:gd name="T94" fmla="*/ 113 w 214"/>
                <a:gd name="T95" fmla="*/ 157 h 205"/>
                <a:gd name="T96" fmla="*/ 130 w 214"/>
                <a:gd name="T97" fmla="*/ 159 h 205"/>
                <a:gd name="T98" fmla="*/ 156 w 214"/>
                <a:gd name="T99" fmla="*/ 174 h 205"/>
                <a:gd name="T100" fmla="*/ 183 w 214"/>
                <a:gd name="T101" fmla="*/ 205 h 205"/>
                <a:gd name="T102" fmla="*/ 185 w 214"/>
                <a:gd name="T103" fmla="*/ 205 h 205"/>
                <a:gd name="T104" fmla="*/ 196 w 214"/>
                <a:gd name="T105" fmla="*/ 203 h 205"/>
                <a:gd name="T106" fmla="*/ 208 w 214"/>
                <a:gd name="T107" fmla="*/ 202 h 205"/>
                <a:gd name="T108" fmla="*/ 213 w 214"/>
                <a:gd name="T109" fmla="*/ 197 h 205"/>
                <a:gd name="T110" fmla="*/ 205 w 214"/>
                <a:gd name="T111" fmla="*/ 183 h 205"/>
                <a:gd name="T112" fmla="*/ 202 w 214"/>
                <a:gd name="T113" fmla="*/ 177 h 205"/>
                <a:gd name="T114" fmla="*/ 207 w 214"/>
                <a:gd name="T115" fmla="*/ 137 h 205"/>
                <a:gd name="T116" fmla="*/ 204 w 214"/>
                <a:gd name="T117" fmla="*/ 95 h 205"/>
                <a:gd name="T118" fmla="*/ 190 w 214"/>
                <a:gd name="T119" fmla="*/ 57 h 205"/>
                <a:gd name="T120" fmla="*/ 170 w 214"/>
                <a:gd name="T121" fmla="*/ 25 h 205"/>
                <a:gd name="T122" fmla="*/ 144 w 214"/>
                <a:gd name="T123" fmla="*/ 6 h 205"/>
                <a:gd name="T124" fmla="*/ 120 w 214"/>
                <a:gd name="T125" fmla="*/ 1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4" h="205">
                  <a:moveTo>
                    <a:pt x="106" y="0"/>
                  </a:moveTo>
                  <a:lnTo>
                    <a:pt x="106" y="0"/>
                  </a:lnTo>
                  <a:lnTo>
                    <a:pt x="92" y="1"/>
                  </a:lnTo>
                  <a:lnTo>
                    <a:pt x="79" y="3"/>
                  </a:lnTo>
                  <a:lnTo>
                    <a:pt x="66" y="7"/>
                  </a:lnTo>
                  <a:lnTo>
                    <a:pt x="54" y="12"/>
                  </a:lnTo>
                  <a:lnTo>
                    <a:pt x="43" y="18"/>
                  </a:lnTo>
                  <a:lnTo>
                    <a:pt x="32" y="25"/>
                  </a:lnTo>
                  <a:lnTo>
                    <a:pt x="24" y="34"/>
                  </a:lnTo>
                  <a:lnTo>
                    <a:pt x="17" y="43"/>
                  </a:lnTo>
                  <a:lnTo>
                    <a:pt x="9" y="53"/>
                  </a:lnTo>
                  <a:lnTo>
                    <a:pt x="5" y="64"/>
                  </a:lnTo>
                  <a:lnTo>
                    <a:pt x="2" y="76"/>
                  </a:lnTo>
                  <a:lnTo>
                    <a:pt x="0" y="87"/>
                  </a:lnTo>
                  <a:lnTo>
                    <a:pt x="0" y="100"/>
                  </a:lnTo>
                  <a:lnTo>
                    <a:pt x="2" y="112"/>
                  </a:lnTo>
                  <a:lnTo>
                    <a:pt x="6" y="126"/>
                  </a:lnTo>
                  <a:lnTo>
                    <a:pt x="12" y="139"/>
                  </a:lnTo>
                  <a:lnTo>
                    <a:pt x="12" y="139"/>
                  </a:lnTo>
                  <a:lnTo>
                    <a:pt x="9" y="116"/>
                  </a:lnTo>
                  <a:lnTo>
                    <a:pt x="8" y="104"/>
                  </a:lnTo>
                  <a:lnTo>
                    <a:pt x="8" y="92"/>
                  </a:lnTo>
                  <a:lnTo>
                    <a:pt x="8" y="81"/>
                  </a:lnTo>
                  <a:lnTo>
                    <a:pt x="9" y="70"/>
                  </a:lnTo>
                  <a:lnTo>
                    <a:pt x="13" y="60"/>
                  </a:lnTo>
                  <a:lnTo>
                    <a:pt x="17" y="52"/>
                  </a:lnTo>
                  <a:lnTo>
                    <a:pt x="17" y="52"/>
                  </a:lnTo>
                  <a:lnTo>
                    <a:pt x="23" y="45"/>
                  </a:lnTo>
                  <a:lnTo>
                    <a:pt x="30" y="37"/>
                  </a:lnTo>
                  <a:lnTo>
                    <a:pt x="40" y="31"/>
                  </a:lnTo>
                  <a:lnTo>
                    <a:pt x="51" y="26"/>
                  </a:lnTo>
                  <a:lnTo>
                    <a:pt x="63" y="21"/>
                  </a:lnTo>
                  <a:lnTo>
                    <a:pt x="75" y="18"/>
                  </a:lnTo>
                  <a:lnTo>
                    <a:pt x="88" y="17"/>
                  </a:lnTo>
                  <a:lnTo>
                    <a:pt x="100" y="15"/>
                  </a:lnTo>
                  <a:lnTo>
                    <a:pt x="100" y="15"/>
                  </a:lnTo>
                  <a:lnTo>
                    <a:pt x="114" y="17"/>
                  </a:lnTo>
                  <a:lnTo>
                    <a:pt x="125" y="19"/>
                  </a:lnTo>
                  <a:lnTo>
                    <a:pt x="137" y="23"/>
                  </a:lnTo>
                  <a:lnTo>
                    <a:pt x="147" y="29"/>
                  </a:lnTo>
                  <a:lnTo>
                    <a:pt x="147" y="29"/>
                  </a:lnTo>
                  <a:lnTo>
                    <a:pt x="151" y="32"/>
                  </a:lnTo>
                  <a:lnTo>
                    <a:pt x="156" y="38"/>
                  </a:lnTo>
                  <a:lnTo>
                    <a:pt x="166" y="53"/>
                  </a:lnTo>
                  <a:lnTo>
                    <a:pt x="173" y="70"/>
                  </a:lnTo>
                  <a:lnTo>
                    <a:pt x="180" y="88"/>
                  </a:lnTo>
                  <a:lnTo>
                    <a:pt x="185" y="108"/>
                  </a:lnTo>
                  <a:lnTo>
                    <a:pt x="187" y="127"/>
                  </a:lnTo>
                  <a:lnTo>
                    <a:pt x="187" y="135"/>
                  </a:lnTo>
                  <a:lnTo>
                    <a:pt x="185" y="145"/>
                  </a:lnTo>
                  <a:lnTo>
                    <a:pt x="184" y="152"/>
                  </a:lnTo>
                  <a:lnTo>
                    <a:pt x="182" y="160"/>
                  </a:lnTo>
                  <a:lnTo>
                    <a:pt x="182" y="160"/>
                  </a:lnTo>
                  <a:lnTo>
                    <a:pt x="174" y="155"/>
                  </a:lnTo>
                  <a:lnTo>
                    <a:pt x="167" y="151"/>
                  </a:lnTo>
                  <a:lnTo>
                    <a:pt x="160" y="146"/>
                  </a:lnTo>
                  <a:lnTo>
                    <a:pt x="153" y="142"/>
                  </a:lnTo>
                  <a:lnTo>
                    <a:pt x="153" y="142"/>
                  </a:lnTo>
                  <a:lnTo>
                    <a:pt x="155" y="129"/>
                  </a:lnTo>
                  <a:lnTo>
                    <a:pt x="155" y="117"/>
                  </a:lnTo>
                  <a:lnTo>
                    <a:pt x="153" y="105"/>
                  </a:lnTo>
                  <a:lnTo>
                    <a:pt x="150" y="95"/>
                  </a:lnTo>
                  <a:lnTo>
                    <a:pt x="145" y="86"/>
                  </a:lnTo>
                  <a:lnTo>
                    <a:pt x="139" y="77"/>
                  </a:lnTo>
                  <a:lnTo>
                    <a:pt x="133" y="71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31" y="75"/>
                  </a:lnTo>
                  <a:lnTo>
                    <a:pt x="134" y="82"/>
                  </a:lnTo>
                  <a:lnTo>
                    <a:pt x="136" y="89"/>
                  </a:lnTo>
                  <a:lnTo>
                    <a:pt x="137" y="99"/>
                  </a:lnTo>
                  <a:lnTo>
                    <a:pt x="137" y="109"/>
                  </a:lnTo>
                  <a:lnTo>
                    <a:pt x="136" y="117"/>
                  </a:lnTo>
                  <a:lnTo>
                    <a:pt x="134" y="126"/>
                  </a:lnTo>
                  <a:lnTo>
                    <a:pt x="132" y="134"/>
                  </a:lnTo>
                  <a:lnTo>
                    <a:pt x="132" y="134"/>
                  </a:lnTo>
                  <a:lnTo>
                    <a:pt x="123" y="133"/>
                  </a:lnTo>
                  <a:lnTo>
                    <a:pt x="123" y="133"/>
                  </a:lnTo>
                  <a:lnTo>
                    <a:pt x="115" y="134"/>
                  </a:lnTo>
                  <a:lnTo>
                    <a:pt x="109" y="137"/>
                  </a:lnTo>
                  <a:lnTo>
                    <a:pt x="103" y="139"/>
                  </a:lnTo>
                  <a:lnTo>
                    <a:pt x="98" y="144"/>
                  </a:lnTo>
                  <a:lnTo>
                    <a:pt x="93" y="148"/>
                  </a:lnTo>
                  <a:lnTo>
                    <a:pt x="90" y="154"/>
                  </a:lnTo>
                  <a:lnTo>
                    <a:pt x="82" y="165"/>
                  </a:lnTo>
                  <a:lnTo>
                    <a:pt x="82" y="165"/>
                  </a:lnTo>
                  <a:lnTo>
                    <a:pt x="77" y="159"/>
                  </a:lnTo>
                  <a:lnTo>
                    <a:pt x="73" y="152"/>
                  </a:lnTo>
                  <a:lnTo>
                    <a:pt x="68" y="144"/>
                  </a:lnTo>
                  <a:lnTo>
                    <a:pt x="64" y="137"/>
                  </a:lnTo>
                  <a:lnTo>
                    <a:pt x="62" y="127"/>
                  </a:lnTo>
                  <a:lnTo>
                    <a:pt x="60" y="119"/>
                  </a:lnTo>
                  <a:lnTo>
                    <a:pt x="59" y="110"/>
                  </a:lnTo>
                  <a:lnTo>
                    <a:pt x="60" y="102"/>
                  </a:lnTo>
                  <a:lnTo>
                    <a:pt x="62" y="93"/>
                  </a:lnTo>
                  <a:lnTo>
                    <a:pt x="64" y="85"/>
                  </a:lnTo>
                  <a:lnTo>
                    <a:pt x="68" y="77"/>
                  </a:lnTo>
                  <a:lnTo>
                    <a:pt x="73" y="71"/>
                  </a:lnTo>
                  <a:lnTo>
                    <a:pt x="79" y="66"/>
                  </a:lnTo>
                  <a:lnTo>
                    <a:pt x="86" y="62"/>
                  </a:lnTo>
                  <a:lnTo>
                    <a:pt x="96" y="59"/>
                  </a:lnTo>
                  <a:lnTo>
                    <a:pt x="105" y="59"/>
                  </a:lnTo>
                  <a:lnTo>
                    <a:pt x="105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05" y="54"/>
                  </a:lnTo>
                  <a:lnTo>
                    <a:pt x="97" y="51"/>
                  </a:lnTo>
                  <a:lnTo>
                    <a:pt x="90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77" y="48"/>
                  </a:lnTo>
                  <a:lnTo>
                    <a:pt x="73" y="49"/>
                  </a:lnTo>
                  <a:lnTo>
                    <a:pt x="68" y="52"/>
                  </a:lnTo>
                  <a:lnTo>
                    <a:pt x="64" y="54"/>
                  </a:lnTo>
                  <a:lnTo>
                    <a:pt x="56" y="62"/>
                  </a:lnTo>
                  <a:lnTo>
                    <a:pt x="49" y="70"/>
                  </a:lnTo>
                  <a:lnTo>
                    <a:pt x="46" y="81"/>
                  </a:lnTo>
                  <a:lnTo>
                    <a:pt x="42" y="92"/>
                  </a:lnTo>
                  <a:lnTo>
                    <a:pt x="40" y="105"/>
                  </a:lnTo>
                  <a:lnTo>
                    <a:pt x="40" y="117"/>
                  </a:lnTo>
                  <a:lnTo>
                    <a:pt x="40" y="117"/>
                  </a:lnTo>
                  <a:lnTo>
                    <a:pt x="41" y="131"/>
                  </a:lnTo>
                  <a:lnTo>
                    <a:pt x="43" y="144"/>
                  </a:lnTo>
                  <a:lnTo>
                    <a:pt x="47" y="155"/>
                  </a:lnTo>
                  <a:lnTo>
                    <a:pt x="53" y="166"/>
                  </a:lnTo>
                  <a:lnTo>
                    <a:pt x="60" y="174"/>
                  </a:lnTo>
                  <a:lnTo>
                    <a:pt x="69" y="182"/>
                  </a:lnTo>
                  <a:lnTo>
                    <a:pt x="74" y="184"/>
                  </a:lnTo>
                  <a:lnTo>
                    <a:pt x="80" y="186"/>
                  </a:lnTo>
                  <a:lnTo>
                    <a:pt x="85" y="188"/>
                  </a:lnTo>
                  <a:lnTo>
                    <a:pt x="91" y="188"/>
                  </a:lnTo>
                  <a:lnTo>
                    <a:pt x="91" y="188"/>
                  </a:lnTo>
                  <a:lnTo>
                    <a:pt x="98" y="188"/>
                  </a:lnTo>
                  <a:lnTo>
                    <a:pt x="106" y="185"/>
                  </a:lnTo>
                  <a:lnTo>
                    <a:pt x="106" y="185"/>
                  </a:lnTo>
                  <a:lnTo>
                    <a:pt x="103" y="180"/>
                  </a:lnTo>
                  <a:lnTo>
                    <a:pt x="100" y="173"/>
                  </a:lnTo>
                  <a:lnTo>
                    <a:pt x="98" y="168"/>
                  </a:lnTo>
                  <a:lnTo>
                    <a:pt x="96" y="166"/>
                  </a:lnTo>
                  <a:lnTo>
                    <a:pt x="92" y="165"/>
                  </a:lnTo>
                  <a:lnTo>
                    <a:pt x="92" y="165"/>
                  </a:lnTo>
                  <a:lnTo>
                    <a:pt x="99" y="161"/>
                  </a:lnTo>
                  <a:lnTo>
                    <a:pt x="105" y="160"/>
                  </a:lnTo>
                  <a:lnTo>
                    <a:pt x="113" y="157"/>
                  </a:lnTo>
                  <a:lnTo>
                    <a:pt x="119" y="157"/>
                  </a:lnTo>
                  <a:lnTo>
                    <a:pt x="119" y="157"/>
                  </a:lnTo>
                  <a:lnTo>
                    <a:pt x="130" y="159"/>
                  </a:lnTo>
                  <a:lnTo>
                    <a:pt x="139" y="162"/>
                  </a:lnTo>
                  <a:lnTo>
                    <a:pt x="148" y="167"/>
                  </a:lnTo>
                  <a:lnTo>
                    <a:pt x="156" y="174"/>
                  </a:lnTo>
                  <a:lnTo>
                    <a:pt x="165" y="182"/>
                  </a:lnTo>
                  <a:lnTo>
                    <a:pt x="172" y="189"/>
                  </a:lnTo>
                  <a:lnTo>
                    <a:pt x="183" y="205"/>
                  </a:lnTo>
                  <a:lnTo>
                    <a:pt x="183" y="205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91" y="203"/>
                  </a:lnTo>
                  <a:lnTo>
                    <a:pt x="196" y="203"/>
                  </a:lnTo>
                  <a:lnTo>
                    <a:pt x="196" y="203"/>
                  </a:lnTo>
                  <a:lnTo>
                    <a:pt x="202" y="202"/>
                  </a:lnTo>
                  <a:lnTo>
                    <a:pt x="208" y="202"/>
                  </a:lnTo>
                  <a:lnTo>
                    <a:pt x="208" y="202"/>
                  </a:lnTo>
                  <a:lnTo>
                    <a:pt x="214" y="202"/>
                  </a:lnTo>
                  <a:lnTo>
                    <a:pt x="214" y="202"/>
                  </a:lnTo>
                  <a:lnTo>
                    <a:pt x="213" y="197"/>
                  </a:lnTo>
                  <a:lnTo>
                    <a:pt x="213" y="194"/>
                  </a:lnTo>
                  <a:lnTo>
                    <a:pt x="210" y="188"/>
                  </a:lnTo>
                  <a:lnTo>
                    <a:pt x="205" y="183"/>
                  </a:lnTo>
                  <a:lnTo>
                    <a:pt x="204" y="179"/>
                  </a:lnTo>
                  <a:lnTo>
                    <a:pt x="202" y="177"/>
                  </a:lnTo>
                  <a:lnTo>
                    <a:pt x="202" y="177"/>
                  </a:lnTo>
                  <a:lnTo>
                    <a:pt x="205" y="163"/>
                  </a:lnTo>
                  <a:lnTo>
                    <a:pt x="207" y="150"/>
                  </a:lnTo>
                  <a:lnTo>
                    <a:pt x="207" y="137"/>
                  </a:lnTo>
                  <a:lnTo>
                    <a:pt x="207" y="123"/>
                  </a:lnTo>
                  <a:lnTo>
                    <a:pt x="206" y="110"/>
                  </a:lnTo>
                  <a:lnTo>
                    <a:pt x="204" y="95"/>
                  </a:lnTo>
                  <a:lnTo>
                    <a:pt x="200" y="82"/>
                  </a:lnTo>
                  <a:lnTo>
                    <a:pt x="195" y="69"/>
                  </a:lnTo>
                  <a:lnTo>
                    <a:pt x="190" y="57"/>
                  </a:lnTo>
                  <a:lnTo>
                    <a:pt x="184" y="46"/>
                  </a:lnTo>
                  <a:lnTo>
                    <a:pt x="178" y="35"/>
                  </a:lnTo>
                  <a:lnTo>
                    <a:pt x="170" y="25"/>
                  </a:lnTo>
                  <a:lnTo>
                    <a:pt x="162" y="18"/>
                  </a:lnTo>
                  <a:lnTo>
                    <a:pt x="154" y="11"/>
                  </a:lnTo>
                  <a:lnTo>
                    <a:pt x="144" y="6"/>
                  </a:lnTo>
                  <a:lnTo>
                    <a:pt x="134" y="2"/>
                  </a:lnTo>
                  <a:lnTo>
                    <a:pt x="134" y="2"/>
                  </a:lnTo>
                  <a:lnTo>
                    <a:pt x="120" y="1"/>
                  </a:lnTo>
                  <a:lnTo>
                    <a:pt x="1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237"/>
            <p:cNvSpPr>
              <a:spLocks/>
            </p:cNvSpPr>
            <p:nvPr/>
          </p:nvSpPr>
          <p:spPr bwMode="auto">
            <a:xfrm>
              <a:off x="1093788" y="4824413"/>
              <a:ext cx="109538" cy="155575"/>
            </a:xfrm>
            <a:custGeom>
              <a:avLst/>
              <a:gdLst>
                <a:gd name="T0" fmla="*/ 83 w 138"/>
                <a:gd name="T1" fmla="*/ 0 h 196"/>
                <a:gd name="T2" fmla="*/ 79 w 138"/>
                <a:gd name="T3" fmla="*/ 0 h 196"/>
                <a:gd name="T4" fmla="*/ 77 w 138"/>
                <a:gd name="T5" fmla="*/ 8 h 196"/>
                <a:gd name="T6" fmla="*/ 80 w 138"/>
                <a:gd name="T7" fmla="*/ 12 h 196"/>
                <a:gd name="T8" fmla="*/ 85 w 138"/>
                <a:gd name="T9" fmla="*/ 22 h 196"/>
                <a:gd name="T10" fmla="*/ 83 w 138"/>
                <a:gd name="T11" fmla="*/ 27 h 196"/>
                <a:gd name="T12" fmla="*/ 72 w 138"/>
                <a:gd name="T13" fmla="*/ 36 h 196"/>
                <a:gd name="T14" fmla="*/ 58 w 138"/>
                <a:gd name="T15" fmla="*/ 38 h 196"/>
                <a:gd name="T16" fmla="*/ 49 w 138"/>
                <a:gd name="T17" fmla="*/ 38 h 196"/>
                <a:gd name="T18" fmla="*/ 32 w 138"/>
                <a:gd name="T19" fmla="*/ 33 h 196"/>
                <a:gd name="T20" fmla="*/ 17 w 138"/>
                <a:gd name="T21" fmla="*/ 25 h 196"/>
                <a:gd name="T22" fmla="*/ 3 w 138"/>
                <a:gd name="T23" fmla="*/ 15 h 196"/>
                <a:gd name="T24" fmla="*/ 0 w 138"/>
                <a:gd name="T25" fmla="*/ 10 h 196"/>
                <a:gd name="T26" fmla="*/ 13 w 138"/>
                <a:gd name="T27" fmla="*/ 33 h 196"/>
                <a:gd name="T28" fmla="*/ 35 w 138"/>
                <a:gd name="T29" fmla="*/ 48 h 196"/>
                <a:gd name="T30" fmla="*/ 36 w 138"/>
                <a:gd name="T31" fmla="*/ 73 h 196"/>
                <a:gd name="T32" fmla="*/ 45 w 138"/>
                <a:gd name="T33" fmla="*/ 118 h 196"/>
                <a:gd name="T34" fmla="*/ 62 w 138"/>
                <a:gd name="T35" fmla="*/ 156 h 196"/>
                <a:gd name="T36" fmla="*/ 87 w 138"/>
                <a:gd name="T37" fmla="*/ 185 h 196"/>
                <a:gd name="T38" fmla="*/ 103 w 138"/>
                <a:gd name="T39" fmla="*/ 196 h 196"/>
                <a:gd name="T40" fmla="*/ 75 w 138"/>
                <a:gd name="T41" fmla="*/ 146 h 196"/>
                <a:gd name="T42" fmla="*/ 59 w 138"/>
                <a:gd name="T43" fmla="*/ 111 h 196"/>
                <a:gd name="T44" fmla="*/ 52 w 138"/>
                <a:gd name="T45" fmla="*/ 82 h 196"/>
                <a:gd name="T46" fmla="*/ 51 w 138"/>
                <a:gd name="T47" fmla="*/ 60 h 196"/>
                <a:gd name="T48" fmla="*/ 51 w 138"/>
                <a:gd name="T49" fmla="*/ 48 h 196"/>
                <a:gd name="T50" fmla="*/ 60 w 138"/>
                <a:gd name="T51" fmla="*/ 50 h 196"/>
                <a:gd name="T52" fmla="*/ 68 w 138"/>
                <a:gd name="T53" fmla="*/ 51 h 196"/>
                <a:gd name="T54" fmla="*/ 70 w 138"/>
                <a:gd name="T55" fmla="*/ 53 h 196"/>
                <a:gd name="T56" fmla="*/ 72 w 138"/>
                <a:gd name="T57" fmla="*/ 90 h 196"/>
                <a:gd name="T58" fmla="*/ 82 w 138"/>
                <a:gd name="T59" fmla="*/ 119 h 196"/>
                <a:gd name="T60" fmla="*/ 98 w 138"/>
                <a:gd name="T61" fmla="*/ 145 h 196"/>
                <a:gd name="T62" fmla="*/ 114 w 138"/>
                <a:gd name="T63" fmla="*/ 168 h 196"/>
                <a:gd name="T64" fmla="*/ 127 w 138"/>
                <a:gd name="T65" fmla="*/ 159 h 196"/>
                <a:gd name="T66" fmla="*/ 138 w 138"/>
                <a:gd name="T67" fmla="*/ 148 h 196"/>
                <a:gd name="T68" fmla="*/ 128 w 138"/>
                <a:gd name="T69" fmla="*/ 140 h 196"/>
                <a:gd name="T70" fmla="*/ 110 w 138"/>
                <a:gd name="T71" fmla="*/ 119 h 196"/>
                <a:gd name="T72" fmla="*/ 98 w 138"/>
                <a:gd name="T73" fmla="*/ 94 h 196"/>
                <a:gd name="T74" fmla="*/ 91 w 138"/>
                <a:gd name="T75" fmla="*/ 62 h 196"/>
                <a:gd name="T76" fmla="*/ 91 w 138"/>
                <a:gd name="T77" fmla="*/ 43 h 196"/>
                <a:gd name="T78" fmla="*/ 94 w 138"/>
                <a:gd name="T79" fmla="*/ 44 h 196"/>
                <a:gd name="T80" fmla="*/ 100 w 138"/>
                <a:gd name="T81" fmla="*/ 42 h 196"/>
                <a:gd name="T82" fmla="*/ 103 w 138"/>
                <a:gd name="T83" fmla="*/ 40 h 196"/>
                <a:gd name="T84" fmla="*/ 106 w 138"/>
                <a:gd name="T85" fmla="*/ 40 h 196"/>
                <a:gd name="T86" fmla="*/ 110 w 138"/>
                <a:gd name="T87" fmla="*/ 40 h 196"/>
                <a:gd name="T88" fmla="*/ 120 w 138"/>
                <a:gd name="T89" fmla="*/ 53 h 196"/>
                <a:gd name="T90" fmla="*/ 128 w 138"/>
                <a:gd name="T91" fmla="*/ 61 h 196"/>
                <a:gd name="T92" fmla="*/ 131 w 138"/>
                <a:gd name="T93" fmla="*/ 61 h 196"/>
                <a:gd name="T94" fmla="*/ 133 w 138"/>
                <a:gd name="T95" fmla="*/ 60 h 196"/>
                <a:gd name="T96" fmla="*/ 126 w 138"/>
                <a:gd name="T97" fmla="*/ 40 h 196"/>
                <a:gd name="T98" fmla="*/ 116 w 138"/>
                <a:gd name="T99" fmla="*/ 21 h 196"/>
                <a:gd name="T100" fmla="*/ 103 w 138"/>
                <a:gd name="T101" fmla="*/ 6 h 196"/>
                <a:gd name="T102" fmla="*/ 89 w 138"/>
                <a:gd name="T10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96">
                  <a:moveTo>
                    <a:pt x="83" y="0"/>
                  </a:moveTo>
                  <a:lnTo>
                    <a:pt x="8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7" y="5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2"/>
                  </a:lnTo>
                  <a:lnTo>
                    <a:pt x="83" y="19"/>
                  </a:lnTo>
                  <a:lnTo>
                    <a:pt x="85" y="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5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9" y="38"/>
                  </a:lnTo>
                  <a:lnTo>
                    <a:pt x="41" y="36"/>
                  </a:lnTo>
                  <a:lnTo>
                    <a:pt x="32" y="33"/>
                  </a:lnTo>
                  <a:lnTo>
                    <a:pt x="24" y="28"/>
                  </a:lnTo>
                  <a:lnTo>
                    <a:pt x="17" y="25"/>
                  </a:lnTo>
                  <a:lnTo>
                    <a:pt x="9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3" y="33"/>
                  </a:lnTo>
                  <a:lnTo>
                    <a:pt x="23" y="42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73"/>
                  </a:lnTo>
                  <a:lnTo>
                    <a:pt x="40" y="97"/>
                  </a:lnTo>
                  <a:lnTo>
                    <a:pt x="45" y="118"/>
                  </a:lnTo>
                  <a:lnTo>
                    <a:pt x="52" y="137"/>
                  </a:lnTo>
                  <a:lnTo>
                    <a:pt x="62" y="156"/>
                  </a:lnTo>
                  <a:lnTo>
                    <a:pt x="74" y="171"/>
                  </a:lnTo>
                  <a:lnTo>
                    <a:pt x="87" y="185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85" y="163"/>
                  </a:lnTo>
                  <a:lnTo>
                    <a:pt x="75" y="146"/>
                  </a:lnTo>
                  <a:lnTo>
                    <a:pt x="66" y="129"/>
                  </a:lnTo>
                  <a:lnTo>
                    <a:pt x="59" y="111"/>
                  </a:lnTo>
                  <a:lnTo>
                    <a:pt x="53" y="91"/>
                  </a:lnTo>
                  <a:lnTo>
                    <a:pt x="52" y="82"/>
                  </a:lnTo>
                  <a:lnTo>
                    <a:pt x="51" y="71"/>
                  </a:lnTo>
                  <a:lnTo>
                    <a:pt x="51" y="60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6" y="49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68" y="51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0" y="73"/>
                  </a:lnTo>
                  <a:lnTo>
                    <a:pt x="72" y="90"/>
                  </a:lnTo>
                  <a:lnTo>
                    <a:pt x="76" y="106"/>
                  </a:lnTo>
                  <a:lnTo>
                    <a:pt x="82" y="119"/>
                  </a:lnTo>
                  <a:lnTo>
                    <a:pt x="89" y="133"/>
                  </a:lnTo>
                  <a:lnTo>
                    <a:pt x="98" y="145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21" y="164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28" y="140"/>
                  </a:lnTo>
                  <a:lnTo>
                    <a:pt x="119" y="130"/>
                  </a:lnTo>
                  <a:lnTo>
                    <a:pt x="110" y="119"/>
                  </a:lnTo>
                  <a:lnTo>
                    <a:pt x="103" y="107"/>
                  </a:lnTo>
                  <a:lnTo>
                    <a:pt x="98" y="94"/>
                  </a:lnTo>
                  <a:lnTo>
                    <a:pt x="93" y="79"/>
                  </a:lnTo>
                  <a:lnTo>
                    <a:pt x="91" y="6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43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5" y="46"/>
                  </a:lnTo>
                  <a:lnTo>
                    <a:pt x="120" y="53"/>
                  </a:lnTo>
                  <a:lnTo>
                    <a:pt x="126" y="59"/>
                  </a:lnTo>
                  <a:lnTo>
                    <a:pt x="128" y="6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2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26" y="40"/>
                  </a:lnTo>
                  <a:lnTo>
                    <a:pt x="121" y="31"/>
                  </a:lnTo>
                  <a:lnTo>
                    <a:pt x="116" y="21"/>
                  </a:lnTo>
                  <a:lnTo>
                    <a:pt x="109" y="12"/>
                  </a:lnTo>
                  <a:lnTo>
                    <a:pt x="103" y="6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238"/>
            <p:cNvSpPr>
              <a:spLocks/>
            </p:cNvSpPr>
            <p:nvPr/>
          </p:nvSpPr>
          <p:spPr bwMode="auto">
            <a:xfrm>
              <a:off x="1093788" y="4824413"/>
              <a:ext cx="109538" cy="155575"/>
            </a:xfrm>
            <a:custGeom>
              <a:avLst/>
              <a:gdLst>
                <a:gd name="T0" fmla="*/ 83 w 138"/>
                <a:gd name="T1" fmla="*/ 0 h 196"/>
                <a:gd name="T2" fmla="*/ 79 w 138"/>
                <a:gd name="T3" fmla="*/ 0 h 196"/>
                <a:gd name="T4" fmla="*/ 77 w 138"/>
                <a:gd name="T5" fmla="*/ 8 h 196"/>
                <a:gd name="T6" fmla="*/ 80 w 138"/>
                <a:gd name="T7" fmla="*/ 12 h 196"/>
                <a:gd name="T8" fmla="*/ 85 w 138"/>
                <a:gd name="T9" fmla="*/ 22 h 196"/>
                <a:gd name="T10" fmla="*/ 83 w 138"/>
                <a:gd name="T11" fmla="*/ 27 h 196"/>
                <a:gd name="T12" fmla="*/ 72 w 138"/>
                <a:gd name="T13" fmla="*/ 36 h 196"/>
                <a:gd name="T14" fmla="*/ 58 w 138"/>
                <a:gd name="T15" fmla="*/ 38 h 196"/>
                <a:gd name="T16" fmla="*/ 49 w 138"/>
                <a:gd name="T17" fmla="*/ 38 h 196"/>
                <a:gd name="T18" fmla="*/ 32 w 138"/>
                <a:gd name="T19" fmla="*/ 33 h 196"/>
                <a:gd name="T20" fmla="*/ 17 w 138"/>
                <a:gd name="T21" fmla="*/ 25 h 196"/>
                <a:gd name="T22" fmla="*/ 3 w 138"/>
                <a:gd name="T23" fmla="*/ 15 h 196"/>
                <a:gd name="T24" fmla="*/ 0 w 138"/>
                <a:gd name="T25" fmla="*/ 10 h 196"/>
                <a:gd name="T26" fmla="*/ 13 w 138"/>
                <a:gd name="T27" fmla="*/ 33 h 196"/>
                <a:gd name="T28" fmla="*/ 35 w 138"/>
                <a:gd name="T29" fmla="*/ 48 h 196"/>
                <a:gd name="T30" fmla="*/ 36 w 138"/>
                <a:gd name="T31" fmla="*/ 73 h 196"/>
                <a:gd name="T32" fmla="*/ 45 w 138"/>
                <a:gd name="T33" fmla="*/ 118 h 196"/>
                <a:gd name="T34" fmla="*/ 62 w 138"/>
                <a:gd name="T35" fmla="*/ 156 h 196"/>
                <a:gd name="T36" fmla="*/ 87 w 138"/>
                <a:gd name="T37" fmla="*/ 185 h 196"/>
                <a:gd name="T38" fmla="*/ 103 w 138"/>
                <a:gd name="T39" fmla="*/ 196 h 196"/>
                <a:gd name="T40" fmla="*/ 75 w 138"/>
                <a:gd name="T41" fmla="*/ 146 h 196"/>
                <a:gd name="T42" fmla="*/ 59 w 138"/>
                <a:gd name="T43" fmla="*/ 111 h 196"/>
                <a:gd name="T44" fmla="*/ 52 w 138"/>
                <a:gd name="T45" fmla="*/ 82 h 196"/>
                <a:gd name="T46" fmla="*/ 51 w 138"/>
                <a:gd name="T47" fmla="*/ 60 h 196"/>
                <a:gd name="T48" fmla="*/ 51 w 138"/>
                <a:gd name="T49" fmla="*/ 48 h 196"/>
                <a:gd name="T50" fmla="*/ 60 w 138"/>
                <a:gd name="T51" fmla="*/ 50 h 196"/>
                <a:gd name="T52" fmla="*/ 68 w 138"/>
                <a:gd name="T53" fmla="*/ 51 h 196"/>
                <a:gd name="T54" fmla="*/ 70 w 138"/>
                <a:gd name="T55" fmla="*/ 53 h 196"/>
                <a:gd name="T56" fmla="*/ 72 w 138"/>
                <a:gd name="T57" fmla="*/ 90 h 196"/>
                <a:gd name="T58" fmla="*/ 82 w 138"/>
                <a:gd name="T59" fmla="*/ 119 h 196"/>
                <a:gd name="T60" fmla="*/ 98 w 138"/>
                <a:gd name="T61" fmla="*/ 145 h 196"/>
                <a:gd name="T62" fmla="*/ 114 w 138"/>
                <a:gd name="T63" fmla="*/ 168 h 196"/>
                <a:gd name="T64" fmla="*/ 127 w 138"/>
                <a:gd name="T65" fmla="*/ 159 h 196"/>
                <a:gd name="T66" fmla="*/ 138 w 138"/>
                <a:gd name="T67" fmla="*/ 148 h 196"/>
                <a:gd name="T68" fmla="*/ 128 w 138"/>
                <a:gd name="T69" fmla="*/ 140 h 196"/>
                <a:gd name="T70" fmla="*/ 110 w 138"/>
                <a:gd name="T71" fmla="*/ 119 h 196"/>
                <a:gd name="T72" fmla="*/ 98 w 138"/>
                <a:gd name="T73" fmla="*/ 94 h 196"/>
                <a:gd name="T74" fmla="*/ 91 w 138"/>
                <a:gd name="T75" fmla="*/ 62 h 196"/>
                <a:gd name="T76" fmla="*/ 91 w 138"/>
                <a:gd name="T77" fmla="*/ 43 h 196"/>
                <a:gd name="T78" fmla="*/ 94 w 138"/>
                <a:gd name="T79" fmla="*/ 44 h 196"/>
                <a:gd name="T80" fmla="*/ 100 w 138"/>
                <a:gd name="T81" fmla="*/ 42 h 196"/>
                <a:gd name="T82" fmla="*/ 103 w 138"/>
                <a:gd name="T83" fmla="*/ 40 h 196"/>
                <a:gd name="T84" fmla="*/ 106 w 138"/>
                <a:gd name="T85" fmla="*/ 40 h 196"/>
                <a:gd name="T86" fmla="*/ 110 w 138"/>
                <a:gd name="T87" fmla="*/ 40 h 196"/>
                <a:gd name="T88" fmla="*/ 120 w 138"/>
                <a:gd name="T89" fmla="*/ 53 h 196"/>
                <a:gd name="T90" fmla="*/ 128 w 138"/>
                <a:gd name="T91" fmla="*/ 61 h 196"/>
                <a:gd name="T92" fmla="*/ 131 w 138"/>
                <a:gd name="T93" fmla="*/ 61 h 196"/>
                <a:gd name="T94" fmla="*/ 133 w 138"/>
                <a:gd name="T95" fmla="*/ 60 h 196"/>
                <a:gd name="T96" fmla="*/ 126 w 138"/>
                <a:gd name="T97" fmla="*/ 40 h 196"/>
                <a:gd name="T98" fmla="*/ 116 w 138"/>
                <a:gd name="T99" fmla="*/ 21 h 196"/>
                <a:gd name="T100" fmla="*/ 103 w 138"/>
                <a:gd name="T101" fmla="*/ 6 h 196"/>
                <a:gd name="T102" fmla="*/ 89 w 138"/>
                <a:gd name="T103" fmla="*/ 2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8" h="196">
                  <a:moveTo>
                    <a:pt x="83" y="0"/>
                  </a:moveTo>
                  <a:lnTo>
                    <a:pt x="83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7" y="5"/>
                  </a:lnTo>
                  <a:lnTo>
                    <a:pt x="77" y="8"/>
                  </a:lnTo>
                  <a:lnTo>
                    <a:pt x="79" y="10"/>
                  </a:lnTo>
                  <a:lnTo>
                    <a:pt x="80" y="12"/>
                  </a:lnTo>
                  <a:lnTo>
                    <a:pt x="83" y="19"/>
                  </a:lnTo>
                  <a:lnTo>
                    <a:pt x="85" y="22"/>
                  </a:lnTo>
                  <a:lnTo>
                    <a:pt x="83" y="27"/>
                  </a:lnTo>
                  <a:lnTo>
                    <a:pt x="83" y="27"/>
                  </a:lnTo>
                  <a:lnTo>
                    <a:pt x="79" y="32"/>
                  </a:lnTo>
                  <a:lnTo>
                    <a:pt x="72" y="36"/>
                  </a:lnTo>
                  <a:lnTo>
                    <a:pt x="65" y="38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9" y="38"/>
                  </a:lnTo>
                  <a:lnTo>
                    <a:pt x="41" y="36"/>
                  </a:lnTo>
                  <a:lnTo>
                    <a:pt x="32" y="33"/>
                  </a:lnTo>
                  <a:lnTo>
                    <a:pt x="24" y="28"/>
                  </a:lnTo>
                  <a:lnTo>
                    <a:pt x="17" y="25"/>
                  </a:lnTo>
                  <a:lnTo>
                    <a:pt x="9" y="20"/>
                  </a:lnTo>
                  <a:lnTo>
                    <a:pt x="3" y="1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22"/>
                  </a:lnTo>
                  <a:lnTo>
                    <a:pt x="13" y="33"/>
                  </a:lnTo>
                  <a:lnTo>
                    <a:pt x="23" y="42"/>
                  </a:lnTo>
                  <a:lnTo>
                    <a:pt x="35" y="48"/>
                  </a:lnTo>
                  <a:lnTo>
                    <a:pt x="35" y="48"/>
                  </a:lnTo>
                  <a:lnTo>
                    <a:pt x="36" y="73"/>
                  </a:lnTo>
                  <a:lnTo>
                    <a:pt x="40" y="97"/>
                  </a:lnTo>
                  <a:lnTo>
                    <a:pt x="45" y="118"/>
                  </a:lnTo>
                  <a:lnTo>
                    <a:pt x="52" y="137"/>
                  </a:lnTo>
                  <a:lnTo>
                    <a:pt x="62" y="156"/>
                  </a:lnTo>
                  <a:lnTo>
                    <a:pt x="74" y="171"/>
                  </a:lnTo>
                  <a:lnTo>
                    <a:pt x="87" y="185"/>
                  </a:lnTo>
                  <a:lnTo>
                    <a:pt x="103" y="196"/>
                  </a:lnTo>
                  <a:lnTo>
                    <a:pt x="103" y="196"/>
                  </a:lnTo>
                  <a:lnTo>
                    <a:pt x="85" y="163"/>
                  </a:lnTo>
                  <a:lnTo>
                    <a:pt x="75" y="146"/>
                  </a:lnTo>
                  <a:lnTo>
                    <a:pt x="66" y="129"/>
                  </a:lnTo>
                  <a:lnTo>
                    <a:pt x="59" y="111"/>
                  </a:lnTo>
                  <a:lnTo>
                    <a:pt x="53" y="91"/>
                  </a:lnTo>
                  <a:lnTo>
                    <a:pt x="52" y="82"/>
                  </a:lnTo>
                  <a:lnTo>
                    <a:pt x="51" y="71"/>
                  </a:lnTo>
                  <a:lnTo>
                    <a:pt x="51" y="60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6" y="49"/>
                  </a:lnTo>
                  <a:lnTo>
                    <a:pt x="60" y="50"/>
                  </a:lnTo>
                  <a:lnTo>
                    <a:pt x="66" y="50"/>
                  </a:lnTo>
                  <a:lnTo>
                    <a:pt x="68" y="51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0" y="73"/>
                  </a:lnTo>
                  <a:lnTo>
                    <a:pt x="72" y="90"/>
                  </a:lnTo>
                  <a:lnTo>
                    <a:pt x="76" y="106"/>
                  </a:lnTo>
                  <a:lnTo>
                    <a:pt x="82" y="119"/>
                  </a:lnTo>
                  <a:lnTo>
                    <a:pt x="89" y="133"/>
                  </a:lnTo>
                  <a:lnTo>
                    <a:pt x="98" y="145"/>
                  </a:lnTo>
                  <a:lnTo>
                    <a:pt x="114" y="168"/>
                  </a:lnTo>
                  <a:lnTo>
                    <a:pt x="114" y="168"/>
                  </a:lnTo>
                  <a:lnTo>
                    <a:pt x="121" y="164"/>
                  </a:lnTo>
                  <a:lnTo>
                    <a:pt x="127" y="159"/>
                  </a:lnTo>
                  <a:lnTo>
                    <a:pt x="133" y="154"/>
                  </a:lnTo>
                  <a:lnTo>
                    <a:pt x="138" y="148"/>
                  </a:lnTo>
                  <a:lnTo>
                    <a:pt x="138" y="148"/>
                  </a:lnTo>
                  <a:lnTo>
                    <a:pt x="128" y="140"/>
                  </a:lnTo>
                  <a:lnTo>
                    <a:pt x="119" y="130"/>
                  </a:lnTo>
                  <a:lnTo>
                    <a:pt x="110" y="119"/>
                  </a:lnTo>
                  <a:lnTo>
                    <a:pt x="103" y="107"/>
                  </a:lnTo>
                  <a:lnTo>
                    <a:pt x="98" y="94"/>
                  </a:lnTo>
                  <a:lnTo>
                    <a:pt x="93" y="79"/>
                  </a:lnTo>
                  <a:lnTo>
                    <a:pt x="91" y="62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8" y="43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3" y="40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10" y="40"/>
                  </a:lnTo>
                  <a:lnTo>
                    <a:pt x="110" y="40"/>
                  </a:lnTo>
                  <a:lnTo>
                    <a:pt x="115" y="46"/>
                  </a:lnTo>
                  <a:lnTo>
                    <a:pt x="120" y="53"/>
                  </a:lnTo>
                  <a:lnTo>
                    <a:pt x="126" y="59"/>
                  </a:lnTo>
                  <a:lnTo>
                    <a:pt x="128" y="61"/>
                  </a:lnTo>
                  <a:lnTo>
                    <a:pt x="131" y="61"/>
                  </a:lnTo>
                  <a:lnTo>
                    <a:pt x="131" y="61"/>
                  </a:lnTo>
                  <a:lnTo>
                    <a:pt x="132" y="61"/>
                  </a:lnTo>
                  <a:lnTo>
                    <a:pt x="133" y="60"/>
                  </a:lnTo>
                  <a:lnTo>
                    <a:pt x="133" y="60"/>
                  </a:lnTo>
                  <a:lnTo>
                    <a:pt x="126" y="40"/>
                  </a:lnTo>
                  <a:lnTo>
                    <a:pt x="121" y="31"/>
                  </a:lnTo>
                  <a:lnTo>
                    <a:pt x="116" y="21"/>
                  </a:lnTo>
                  <a:lnTo>
                    <a:pt x="109" y="12"/>
                  </a:lnTo>
                  <a:lnTo>
                    <a:pt x="103" y="6"/>
                  </a:lnTo>
                  <a:lnTo>
                    <a:pt x="94" y="2"/>
                  </a:lnTo>
                  <a:lnTo>
                    <a:pt x="89" y="2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239"/>
            <p:cNvSpPr>
              <a:spLocks/>
            </p:cNvSpPr>
            <p:nvPr/>
          </p:nvSpPr>
          <p:spPr bwMode="auto">
            <a:xfrm>
              <a:off x="1065213" y="4919663"/>
              <a:ext cx="44450" cy="11113"/>
            </a:xfrm>
            <a:custGeom>
              <a:avLst/>
              <a:gdLst>
                <a:gd name="T0" fmla="*/ 20 w 55"/>
                <a:gd name="T1" fmla="*/ 0 h 15"/>
                <a:gd name="T2" fmla="*/ 20 w 55"/>
                <a:gd name="T3" fmla="*/ 0 h 15"/>
                <a:gd name="T4" fmla="*/ 12 w 55"/>
                <a:gd name="T5" fmla="*/ 2 h 15"/>
                <a:gd name="T6" fmla="*/ 4 w 55"/>
                <a:gd name="T7" fmla="*/ 3 h 15"/>
                <a:gd name="T8" fmla="*/ 2 w 55"/>
                <a:gd name="T9" fmla="*/ 5 h 15"/>
                <a:gd name="T10" fmla="*/ 0 w 55"/>
                <a:gd name="T11" fmla="*/ 8 h 15"/>
                <a:gd name="T12" fmla="*/ 0 w 55"/>
                <a:gd name="T13" fmla="*/ 11 h 15"/>
                <a:gd name="T14" fmla="*/ 0 w 55"/>
                <a:gd name="T15" fmla="*/ 15 h 15"/>
                <a:gd name="T16" fmla="*/ 0 w 55"/>
                <a:gd name="T17" fmla="*/ 15 h 15"/>
                <a:gd name="T18" fmla="*/ 6 w 55"/>
                <a:gd name="T19" fmla="*/ 13 h 15"/>
                <a:gd name="T20" fmla="*/ 13 w 55"/>
                <a:gd name="T21" fmla="*/ 11 h 15"/>
                <a:gd name="T22" fmla="*/ 27 w 55"/>
                <a:gd name="T23" fmla="*/ 9 h 15"/>
                <a:gd name="T24" fmla="*/ 42 w 55"/>
                <a:gd name="T25" fmla="*/ 6 h 15"/>
                <a:gd name="T26" fmla="*/ 49 w 55"/>
                <a:gd name="T27" fmla="*/ 5 h 15"/>
                <a:gd name="T28" fmla="*/ 55 w 55"/>
                <a:gd name="T29" fmla="*/ 3 h 15"/>
                <a:gd name="T30" fmla="*/ 55 w 55"/>
                <a:gd name="T31" fmla="*/ 3 h 15"/>
                <a:gd name="T32" fmla="*/ 54 w 55"/>
                <a:gd name="T33" fmla="*/ 3 h 15"/>
                <a:gd name="T34" fmla="*/ 54 w 55"/>
                <a:gd name="T35" fmla="*/ 3 h 15"/>
                <a:gd name="T36" fmla="*/ 38 w 55"/>
                <a:gd name="T37" fmla="*/ 2 h 15"/>
                <a:gd name="T38" fmla="*/ 38 w 55"/>
                <a:gd name="T39" fmla="*/ 2 h 15"/>
                <a:gd name="T40" fmla="*/ 20 w 55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5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3"/>
                  </a:lnTo>
                  <a:lnTo>
                    <a:pt x="13" y="11"/>
                  </a:lnTo>
                  <a:lnTo>
                    <a:pt x="27" y="9"/>
                  </a:lnTo>
                  <a:lnTo>
                    <a:pt x="42" y="6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240"/>
            <p:cNvSpPr>
              <a:spLocks/>
            </p:cNvSpPr>
            <p:nvPr/>
          </p:nvSpPr>
          <p:spPr bwMode="auto">
            <a:xfrm>
              <a:off x="1065213" y="4919663"/>
              <a:ext cx="44450" cy="11113"/>
            </a:xfrm>
            <a:custGeom>
              <a:avLst/>
              <a:gdLst>
                <a:gd name="T0" fmla="*/ 20 w 55"/>
                <a:gd name="T1" fmla="*/ 0 h 15"/>
                <a:gd name="T2" fmla="*/ 20 w 55"/>
                <a:gd name="T3" fmla="*/ 0 h 15"/>
                <a:gd name="T4" fmla="*/ 12 w 55"/>
                <a:gd name="T5" fmla="*/ 2 h 15"/>
                <a:gd name="T6" fmla="*/ 4 w 55"/>
                <a:gd name="T7" fmla="*/ 3 h 15"/>
                <a:gd name="T8" fmla="*/ 2 w 55"/>
                <a:gd name="T9" fmla="*/ 5 h 15"/>
                <a:gd name="T10" fmla="*/ 0 w 55"/>
                <a:gd name="T11" fmla="*/ 8 h 15"/>
                <a:gd name="T12" fmla="*/ 0 w 55"/>
                <a:gd name="T13" fmla="*/ 11 h 15"/>
                <a:gd name="T14" fmla="*/ 0 w 55"/>
                <a:gd name="T15" fmla="*/ 15 h 15"/>
                <a:gd name="T16" fmla="*/ 0 w 55"/>
                <a:gd name="T17" fmla="*/ 15 h 15"/>
                <a:gd name="T18" fmla="*/ 6 w 55"/>
                <a:gd name="T19" fmla="*/ 13 h 15"/>
                <a:gd name="T20" fmla="*/ 13 w 55"/>
                <a:gd name="T21" fmla="*/ 11 h 15"/>
                <a:gd name="T22" fmla="*/ 27 w 55"/>
                <a:gd name="T23" fmla="*/ 9 h 15"/>
                <a:gd name="T24" fmla="*/ 42 w 55"/>
                <a:gd name="T25" fmla="*/ 6 h 15"/>
                <a:gd name="T26" fmla="*/ 49 w 55"/>
                <a:gd name="T27" fmla="*/ 5 h 15"/>
                <a:gd name="T28" fmla="*/ 55 w 55"/>
                <a:gd name="T29" fmla="*/ 3 h 15"/>
                <a:gd name="T30" fmla="*/ 55 w 55"/>
                <a:gd name="T31" fmla="*/ 3 h 15"/>
                <a:gd name="T32" fmla="*/ 54 w 55"/>
                <a:gd name="T33" fmla="*/ 3 h 15"/>
                <a:gd name="T34" fmla="*/ 54 w 55"/>
                <a:gd name="T35" fmla="*/ 3 h 15"/>
                <a:gd name="T36" fmla="*/ 38 w 55"/>
                <a:gd name="T37" fmla="*/ 2 h 15"/>
                <a:gd name="T38" fmla="*/ 38 w 55"/>
                <a:gd name="T39" fmla="*/ 2 h 15"/>
                <a:gd name="T40" fmla="*/ 20 w 55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15">
                  <a:moveTo>
                    <a:pt x="20" y="0"/>
                  </a:moveTo>
                  <a:lnTo>
                    <a:pt x="20" y="0"/>
                  </a:lnTo>
                  <a:lnTo>
                    <a:pt x="12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6" y="13"/>
                  </a:lnTo>
                  <a:lnTo>
                    <a:pt x="13" y="11"/>
                  </a:lnTo>
                  <a:lnTo>
                    <a:pt x="27" y="9"/>
                  </a:lnTo>
                  <a:lnTo>
                    <a:pt x="42" y="6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241"/>
            <p:cNvSpPr>
              <a:spLocks/>
            </p:cNvSpPr>
            <p:nvPr/>
          </p:nvSpPr>
          <p:spPr bwMode="auto">
            <a:xfrm>
              <a:off x="1092201" y="4953001"/>
              <a:ext cx="38100" cy="34925"/>
            </a:xfrm>
            <a:custGeom>
              <a:avLst/>
              <a:gdLst>
                <a:gd name="T0" fmla="*/ 49 w 49"/>
                <a:gd name="T1" fmla="*/ 0 h 42"/>
                <a:gd name="T2" fmla="*/ 49 w 49"/>
                <a:gd name="T3" fmla="*/ 0 h 42"/>
                <a:gd name="T4" fmla="*/ 38 w 49"/>
                <a:gd name="T5" fmla="*/ 8 h 42"/>
                <a:gd name="T6" fmla="*/ 26 w 49"/>
                <a:gd name="T7" fmla="*/ 17 h 42"/>
                <a:gd name="T8" fmla="*/ 14 w 49"/>
                <a:gd name="T9" fmla="*/ 25 h 42"/>
                <a:gd name="T10" fmla="*/ 0 w 49"/>
                <a:gd name="T11" fmla="*/ 33 h 42"/>
                <a:gd name="T12" fmla="*/ 0 w 49"/>
                <a:gd name="T13" fmla="*/ 33 h 42"/>
                <a:gd name="T14" fmla="*/ 3 w 49"/>
                <a:gd name="T15" fmla="*/ 37 h 42"/>
                <a:gd name="T16" fmla="*/ 5 w 49"/>
                <a:gd name="T17" fmla="*/ 41 h 42"/>
                <a:gd name="T18" fmla="*/ 9 w 49"/>
                <a:gd name="T19" fmla="*/ 42 h 42"/>
                <a:gd name="T20" fmla="*/ 11 w 49"/>
                <a:gd name="T21" fmla="*/ 42 h 42"/>
                <a:gd name="T22" fmla="*/ 11 w 49"/>
                <a:gd name="T23" fmla="*/ 42 h 42"/>
                <a:gd name="T24" fmla="*/ 17 w 49"/>
                <a:gd name="T25" fmla="*/ 41 h 42"/>
                <a:gd name="T26" fmla="*/ 23 w 49"/>
                <a:gd name="T27" fmla="*/ 37 h 42"/>
                <a:gd name="T28" fmla="*/ 28 w 49"/>
                <a:gd name="T29" fmla="*/ 31 h 42"/>
                <a:gd name="T30" fmla="*/ 34 w 49"/>
                <a:gd name="T31" fmla="*/ 24 h 42"/>
                <a:gd name="T32" fmla="*/ 43 w 49"/>
                <a:gd name="T33" fmla="*/ 10 h 42"/>
                <a:gd name="T34" fmla="*/ 49 w 4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lnTo>
                    <a:pt x="49" y="0"/>
                  </a:lnTo>
                  <a:lnTo>
                    <a:pt x="38" y="8"/>
                  </a:lnTo>
                  <a:lnTo>
                    <a:pt x="26" y="1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34" y="24"/>
                  </a:lnTo>
                  <a:lnTo>
                    <a:pt x="43" y="1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242"/>
            <p:cNvSpPr>
              <a:spLocks/>
            </p:cNvSpPr>
            <p:nvPr/>
          </p:nvSpPr>
          <p:spPr bwMode="auto">
            <a:xfrm>
              <a:off x="1092201" y="4953001"/>
              <a:ext cx="38100" cy="34925"/>
            </a:xfrm>
            <a:custGeom>
              <a:avLst/>
              <a:gdLst>
                <a:gd name="T0" fmla="*/ 49 w 49"/>
                <a:gd name="T1" fmla="*/ 0 h 42"/>
                <a:gd name="T2" fmla="*/ 49 w 49"/>
                <a:gd name="T3" fmla="*/ 0 h 42"/>
                <a:gd name="T4" fmla="*/ 38 w 49"/>
                <a:gd name="T5" fmla="*/ 8 h 42"/>
                <a:gd name="T6" fmla="*/ 26 w 49"/>
                <a:gd name="T7" fmla="*/ 17 h 42"/>
                <a:gd name="T8" fmla="*/ 14 w 49"/>
                <a:gd name="T9" fmla="*/ 25 h 42"/>
                <a:gd name="T10" fmla="*/ 0 w 49"/>
                <a:gd name="T11" fmla="*/ 33 h 42"/>
                <a:gd name="T12" fmla="*/ 0 w 49"/>
                <a:gd name="T13" fmla="*/ 33 h 42"/>
                <a:gd name="T14" fmla="*/ 3 w 49"/>
                <a:gd name="T15" fmla="*/ 37 h 42"/>
                <a:gd name="T16" fmla="*/ 5 w 49"/>
                <a:gd name="T17" fmla="*/ 41 h 42"/>
                <a:gd name="T18" fmla="*/ 9 w 49"/>
                <a:gd name="T19" fmla="*/ 42 h 42"/>
                <a:gd name="T20" fmla="*/ 11 w 49"/>
                <a:gd name="T21" fmla="*/ 42 h 42"/>
                <a:gd name="T22" fmla="*/ 11 w 49"/>
                <a:gd name="T23" fmla="*/ 42 h 42"/>
                <a:gd name="T24" fmla="*/ 17 w 49"/>
                <a:gd name="T25" fmla="*/ 41 h 42"/>
                <a:gd name="T26" fmla="*/ 23 w 49"/>
                <a:gd name="T27" fmla="*/ 37 h 42"/>
                <a:gd name="T28" fmla="*/ 28 w 49"/>
                <a:gd name="T29" fmla="*/ 31 h 42"/>
                <a:gd name="T30" fmla="*/ 34 w 49"/>
                <a:gd name="T31" fmla="*/ 24 h 42"/>
                <a:gd name="T32" fmla="*/ 43 w 49"/>
                <a:gd name="T33" fmla="*/ 10 h 42"/>
                <a:gd name="T34" fmla="*/ 49 w 49"/>
                <a:gd name="T3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2">
                  <a:moveTo>
                    <a:pt x="49" y="0"/>
                  </a:moveTo>
                  <a:lnTo>
                    <a:pt x="49" y="0"/>
                  </a:lnTo>
                  <a:lnTo>
                    <a:pt x="38" y="8"/>
                  </a:lnTo>
                  <a:lnTo>
                    <a:pt x="26" y="17"/>
                  </a:lnTo>
                  <a:lnTo>
                    <a:pt x="14" y="25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" y="37"/>
                  </a:lnTo>
                  <a:lnTo>
                    <a:pt x="5" y="41"/>
                  </a:lnTo>
                  <a:lnTo>
                    <a:pt x="9" y="42"/>
                  </a:lnTo>
                  <a:lnTo>
                    <a:pt x="11" y="42"/>
                  </a:lnTo>
                  <a:lnTo>
                    <a:pt x="11" y="42"/>
                  </a:lnTo>
                  <a:lnTo>
                    <a:pt x="17" y="41"/>
                  </a:lnTo>
                  <a:lnTo>
                    <a:pt x="23" y="37"/>
                  </a:lnTo>
                  <a:lnTo>
                    <a:pt x="28" y="31"/>
                  </a:lnTo>
                  <a:lnTo>
                    <a:pt x="34" y="24"/>
                  </a:lnTo>
                  <a:lnTo>
                    <a:pt x="43" y="10"/>
                  </a:lnTo>
                  <a:lnTo>
                    <a:pt x="4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1876577" y="990919"/>
            <a:ext cx="5219359" cy="5065284"/>
            <a:chOff x="4341916" y="850094"/>
            <a:chExt cx="5219359" cy="5065284"/>
          </a:xfrm>
        </p:grpSpPr>
        <p:grpSp>
          <p:nvGrpSpPr>
            <p:cNvPr id="78" name="Groupe 129"/>
            <p:cNvGrpSpPr/>
            <p:nvPr/>
          </p:nvGrpSpPr>
          <p:grpSpPr>
            <a:xfrm>
              <a:off x="4495991" y="850094"/>
              <a:ext cx="5065284" cy="5065284"/>
              <a:chOff x="361863" y="1374727"/>
              <a:chExt cx="2554248" cy="2554248"/>
            </a:xfrm>
          </p:grpSpPr>
          <p:sp>
            <p:nvSpPr>
              <p:cNvPr id="79" name="Ellipse 130"/>
              <p:cNvSpPr/>
              <p:nvPr/>
            </p:nvSpPr>
            <p:spPr>
              <a:xfrm>
                <a:off x="361863" y="1374727"/>
                <a:ext cx="2554248" cy="2554248"/>
              </a:xfrm>
              <a:prstGeom prst="ellipse">
                <a:avLst/>
              </a:prstGeom>
              <a:solidFill>
                <a:srgbClr val="8EC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2121504" y="1523137"/>
                <a:ext cx="644623" cy="662044"/>
              </a:xfrm>
              <a:custGeom>
                <a:avLst/>
                <a:gdLst>
                  <a:gd name="T0" fmla="*/ 42 w 222"/>
                  <a:gd name="T1" fmla="*/ 0 h 230"/>
                  <a:gd name="T2" fmla="*/ 42 w 222"/>
                  <a:gd name="T3" fmla="*/ 0 h 230"/>
                  <a:gd name="T4" fmla="*/ 35 w 222"/>
                  <a:gd name="T5" fmla="*/ 8 h 230"/>
                  <a:gd name="T6" fmla="*/ 29 w 222"/>
                  <a:gd name="T7" fmla="*/ 15 h 230"/>
                  <a:gd name="T8" fmla="*/ 23 w 222"/>
                  <a:gd name="T9" fmla="*/ 22 h 230"/>
                  <a:gd name="T10" fmla="*/ 18 w 222"/>
                  <a:gd name="T11" fmla="*/ 31 h 230"/>
                  <a:gd name="T12" fmla="*/ 9 w 222"/>
                  <a:gd name="T13" fmla="*/ 48 h 230"/>
                  <a:gd name="T14" fmla="*/ 3 w 222"/>
                  <a:gd name="T15" fmla="*/ 66 h 230"/>
                  <a:gd name="T16" fmla="*/ 2 w 222"/>
                  <a:gd name="T17" fmla="*/ 76 h 230"/>
                  <a:gd name="T18" fmla="*/ 1 w 222"/>
                  <a:gd name="T19" fmla="*/ 85 h 230"/>
                  <a:gd name="T20" fmla="*/ 0 w 222"/>
                  <a:gd name="T21" fmla="*/ 95 h 230"/>
                  <a:gd name="T22" fmla="*/ 1 w 222"/>
                  <a:gd name="T23" fmla="*/ 105 h 230"/>
                  <a:gd name="T24" fmla="*/ 2 w 222"/>
                  <a:gd name="T25" fmla="*/ 114 h 230"/>
                  <a:gd name="T26" fmla="*/ 3 w 222"/>
                  <a:gd name="T27" fmla="*/ 124 h 230"/>
                  <a:gd name="T28" fmla="*/ 6 w 222"/>
                  <a:gd name="T29" fmla="*/ 134 h 230"/>
                  <a:gd name="T30" fmla="*/ 9 w 222"/>
                  <a:gd name="T31" fmla="*/ 143 h 230"/>
                  <a:gd name="T32" fmla="*/ 9 w 222"/>
                  <a:gd name="T33" fmla="*/ 143 h 230"/>
                  <a:gd name="T34" fmla="*/ 15 w 222"/>
                  <a:gd name="T35" fmla="*/ 156 h 230"/>
                  <a:gd name="T36" fmla="*/ 21 w 222"/>
                  <a:gd name="T37" fmla="*/ 166 h 230"/>
                  <a:gd name="T38" fmla="*/ 30 w 222"/>
                  <a:gd name="T39" fmla="*/ 176 h 230"/>
                  <a:gd name="T40" fmla="*/ 38 w 222"/>
                  <a:gd name="T41" fmla="*/ 186 h 230"/>
                  <a:gd name="T42" fmla="*/ 38 w 222"/>
                  <a:gd name="T43" fmla="*/ 186 h 230"/>
                  <a:gd name="T44" fmla="*/ 31 w 222"/>
                  <a:gd name="T45" fmla="*/ 191 h 230"/>
                  <a:gd name="T46" fmla="*/ 24 w 222"/>
                  <a:gd name="T47" fmla="*/ 196 h 230"/>
                  <a:gd name="T48" fmla="*/ 15 w 222"/>
                  <a:gd name="T49" fmla="*/ 199 h 230"/>
                  <a:gd name="T50" fmla="*/ 6 w 222"/>
                  <a:gd name="T51" fmla="*/ 203 h 230"/>
                  <a:gd name="T52" fmla="*/ 6 w 222"/>
                  <a:gd name="T53" fmla="*/ 203 h 230"/>
                  <a:gd name="T54" fmla="*/ 13 w 222"/>
                  <a:gd name="T55" fmla="*/ 206 h 230"/>
                  <a:gd name="T56" fmla="*/ 21 w 222"/>
                  <a:gd name="T57" fmla="*/ 211 h 230"/>
                  <a:gd name="T58" fmla="*/ 34 w 222"/>
                  <a:gd name="T59" fmla="*/ 216 h 230"/>
                  <a:gd name="T60" fmla="*/ 48 w 222"/>
                  <a:gd name="T61" fmla="*/ 221 h 230"/>
                  <a:gd name="T62" fmla="*/ 65 w 222"/>
                  <a:gd name="T63" fmla="*/ 225 h 230"/>
                  <a:gd name="T64" fmla="*/ 83 w 222"/>
                  <a:gd name="T65" fmla="*/ 228 h 230"/>
                  <a:gd name="T66" fmla="*/ 104 w 222"/>
                  <a:gd name="T67" fmla="*/ 230 h 230"/>
                  <a:gd name="T68" fmla="*/ 104 w 222"/>
                  <a:gd name="T69" fmla="*/ 230 h 230"/>
                  <a:gd name="T70" fmla="*/ 120 w 222"/>
                  <a:gd name="T71" fmla="*/ 228 h 230"/>
                  <a:gd name="T72" fmla="*/ 135 w 222"/>
                  <a:gd name="T73" fmla="*/ 226 h 230"/>
                  <a:gd name="T74" fmla="*/ 152 w 222"/>
                  <a:gd name="T75" fmla="*/ 221 h 230"/>
                  <a:gd name="T76" fmla="*/ 168 w 222"/>
                  <a:gd name="T77" fmla="*/ 215 h 230"/>
                  <a:gd name="T78" fmla="*/ 168 w 222"/>
                  <a:gd name="T79" fmla="*/ 215 h 230"/>
                  <a:gd name="T80" fmla="*/ 176 w 222"/>
                  <a:gd name="T81" fmla="*/ 213 h 230"/>
                  <a:gd name="T82" fmla="*/ 176 w 222"/>
                  <a:gd name="T83" fmla="*/ 213 h 230"/>
                  <a:gd name="T84" fmla="*/ 189 w 222"/>
                  <a:gd name="T85" fmla="*/ 206 h 230"/>
                  <a:gd name="T86" fmla="*/ 201 w 222"/>
                  <a:gd name="T87" fmla="*/ 199 h 230"/>
                  <a:gd name="T88" fmla="*/ 212 w 222"/>
                  <a:gd name="T89" fmla="*/ 191 h 230"/>
                  <a:gd name="T90" fmla="*/ 222 w 222"/>
                  <a:gd name="T91" fmla="*/ 181 h 230"/>
                  <a:gd name="T92" fmla="*/ 222 w 222"/>
                  <a:gd name="T93" fmla="*/ 181 h 230"/>
                  <a:gd name="T94" fmla="*/ 205 w 222"/>
                  <a:gd name="T95" fmla="*/ 153 h 230"/>
                  <a:gd name="T96" fmla="*/ 186 w 222"/>
                  <a:gd name="T97" fmla="*/ 126 h 230"/>
                  <a:gd name="T98" fmla="*/ 167 w 222"/>
                  <a:gd name="T99" fmla="*/ 101 h 230"/>
                  <a:gd name="T100" fmla="*/ 145 w 222"/>
                  <a:gd name="T101" fmla="*/ 78 h 230"/>
                  <a:gd name="T102" fmla="*/ 121 w 222"/>
                  <a:gd name="T103" fmla="*/ 56 h 230"/>
                  <a:gd name="T104" fmla="*/ 97 w 222"/>
                  <a:gd name="T105" fmla="*/ 35 h 230"/>
                  <a:gd name="T106" fmla="*/ 70 w 222"/>
                  <a:gd name="T107" fmla="*/ 17 h 230"/>
                  <a:gd name="T108" fmla="*/ 42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42" y="0"/>
                    </a:moveTo>
                    <a:lnTo>
                      <a:pt x="42" y="0"/>
                    </a:lnTo>
                    <a:lnTo>
                      <a:pt x="35" y="8"/>
                    </a:lnTo>
                    <a:lnTo>
                      <a:pt x="29" y="15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2" y="76"/>
                    </a:lnTo>
                    <a:lnTo>
                      <a:pt x="1" y="85"/>
                    </a:lnTo>
                    <a:lnTo>
                      <a:pt x="0" y="95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3" y="124"/>
                    </a:lnTo>
                    <a:lnTo>
                      <a:pt x="6" y="134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15" y="156"/>
                    </a:lnTo>
                    <a:lnTo>
                      <a:pt x="21" y="166"/>
                    </a:lnTo>
                    <a:lnTo>
                      <a:pt x="30" y="176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1" y="191"/>
                    </a:lnTo>
                    <a:lnTo>
                      <a:pt x="24" y="196"/>
                    </a:lnTo>
                    <a:lnTo>
                      <a:pt x="15" y="199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13" y="206"/>
                    </a:lnTo>
                    <a:lnTo>
                      <a:pt x="21" y="211"/>
                    </a:lnTo>
                    <a:lnTo>
                      <a:pt x="34" y="216"/>
                    </a:lnTo>
                    <a:lnTo>
                      <a:pt x="48" y="221"/>
                    </a:lnTo>
                    <a:lnTo>
                      <a:pt x="65" y="225"/>
                    </a:lnTo>
                    <a:lnTo>
                      <a:pt x="83" y="228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20" y="228"/>
                    </a:lnTo>
                    <a:lnTo>
                      <a:pt x="135" y="226"/>
                    </a:lnTo>
                    <a:lnTo>
                      <a:pt x="152" y="221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76" y="213"/>
                    </a:lnTo>
                    <a:lnTo>
                      <a:pt x="176" y="213"/>
                    </a:lnTo>
                    <a:lnTo>
                      <a:pt x="189" y="206"/>
                    </a:lnTo>
                    <a:lnTo>
                      <a:pt x="201" y="199"/>
                    </a:lnTo>
                    <a:lnTo>
                      <a:pt x="212" y="191"/>
                    </a:lnTo>
                    <a:lnTo>
                      <a:pt x="222" y="181"/>
                    </a:lnTo>
                    <a:lnTo>
                      <a:pt x="222" y="181"/>
                    </a:lnTo>
                    <a:lnTo>
                      <a:pt x="205" y="153"/>
                    </a:lnTo>
                    <a:lnTo>
                      <a:pt x="186" y="126"/>
                    </a:lnTo>
                    <a:lnTo>
                      <a:pt x="167" y="101"/>
                    </a:lnTo>
                    <a:lnTo>
                      <a:pt x="145" y="78"/>
                    </a:lnTo>
                    <a:lnTo>
                      <a:pt x="121" y="56"/>
                    </a:lnTo>
                    <a:lnTo>
                      <a:pt x="97" y="35"/>
                    </a:lnTo>
                    <a:lnTo>
                      <a:pt x="70" y="1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8EC7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2121504" y="1523137"/>
                <a:ext cx="644623" cy="662044"/>
              </a:xfrm>
              <a:custGeom>
                <a:avLst/>
                <a:gdLst>
                  <a:gd name="T0" fmla="*/ 42 w 222"/>
                  <a:gd name="T1" fmla="*/ 0 h 230"/>
                  <a:gd name="T2" fmla="*/ 42 w 222"/>
                  <a:gd name="T3" fmla="*/ 0 h 230"/>
                  <a:gd name="T4" fmla="*/ 35 w 222"/>
                  <a:gd name="T5" fmla="*/ 8 h 230"/>
                  <a:gd name="T6" fmla="*/ 29 w 222"/>
                  <a:gd name="T7" fmla="*/ 15 h 230"/>
                  <a:gd name="T8" fmla="*/ 23 w 222"/>
                  <a:gd name="T9" fmla="*/ 22 h 230"/>
                  <a:gd name="T10" fmla="*/ 18 w 222"/>
                  <a:gd name="T11" fmla="*/ 31 h 230"/>
                  <a:gd name="T12" fmla="*/ 9 w 222"/>
                  <a:gd name="T13" fmla="*/ 48 h 230"/>
                  <a:gd name="T14" fmla="*/ 3 w 222"/>
                  <a:gd name="T15" fmla="*/ 66 h 230"/>
                  <a:gd name="T16" fmla="*/ 2 w 222"/>
                  <a:gd name="T17" fmla="*/ 76 h 230"/>
                  <a:gd name="T18" fmla="*/ 1 w 222"/>
                  <a:gd name="T19" fmla="*/ 85 h 230"/>
                  <a:gd name="T20" fmla="*/ 0 w 222"/>
                  <a:gd name="T21" fmla="*/ 95 h 230"/>
                  <a:gd name="T22" fmla="*/ 1 w 222"/>
                  <a:gd name="T23" fmla="*/ 105 h 230"/>
                  <a:gd name="T24" fmla="*/ 2 w 222"/>
                  <a:gd name="T25" fmla="*/ 114 h 230"/>
                  <a:gd name="T26" fmla="*/ 3 w 222"/>
                  <a:gd name="T27" fmla="*/ 124 h 230"/>
                  <a:gd name="T28" fmla="*/ 6 w 222"/>
                  <a:gd name="T29" fmla="*/ 134 h 230"/>
                  <a:gd name="T30" fmla="*/ 9 w 222"/>
                  <a:gd name="T31" fmla="*/ 143 h 230"/>
                  <a:gd name="T32" fmla="*/ 9 w 222"/>
                  <a:gd name="T33" fmla="*/ 143 h 230"/>
                  <a:gd name="T34" fmla="*/ 15 w 222"/>
                  <a:gd name="T35" fmla="*/ 156 h 230"/>
                  <a:gd name="T36" fmla="*/ 21 w 222"/>
                  <a:gd name="T37" fmla="*/ 166 h 230"/>
                  <a:gd name="T38" fmla="*/ 30 w 222"/>
                  <a:gd name="T39" fmla="*/ 176 h 230"/>
                  <a:gd name="T40" fmla="*/ 38 w 222"/>
                  <a:gd name="T41" fmla="*/ 186 h 230"/>
                  <a:gd name="T42" fmla="*/ 38 w 222"/>
                  <a:gd name="T43" fmla="*/ 186 h 230"/>
                  <a:gd name="T44" fmla="*/ 31 w 222"/>
                  <a:gd name="T45" fmla="*/ 191 h 230"/>
                  <a:gd name="T46" fmla="*/ 24 w 222"/>
                  <a:gd name="T47" fmla="*/ 196 h 230"/>
                  <a:gd name="T48" fmla="*/ 15 w 222"/>
                  <a:gd name="T49" fmla="*/ 199 h 230"/>
                  <a:gd name="T50" fmla="*/ 6 w 222"/>
                  <a:gd name="T51" fmla="*/ 203 h 230"/>
                  <a:gd name="T52" fmla="*/ 6 w 222"/>
                  <a:gd name="T53" fmla="*/ 203 h 230"/>
                  <a:gd name="T54" fmla="*/ 13 w 222"/>
                  <a:gd name="T55" fmla="*/ 206 h 230"/>
                  <a:gd name="T56" fmla="*/ 21 w 222"/>
                  <a:gd name="T57" fmla="*/ 211 h 230"/>
                  <a:gd name="T58" fmla="*/ 34 w 222"/>
                  <a:gd name="T59" fmla="*/ 216 h 230"/>
                  <a:gd name="T60" fmla="*/ 48 w 222"/>
                  <a:gd name="T61" fmla="*/ 221 h 230"/>
                  <a:gd name="T62" fmla="*/ 65 w 222"/>
                  <a:gd name="T63" fmla="*/ 225 h 230"/>
                  <a:gd name="T64" fmla="*/ 83 w 222"/>
                  <a:gd name="T65" fmla="*/ 228 h 230"/>
                  <a:gd name="T66" fmla="*/ 104 w 222"/>
                  <a:gd name="T67" fmla="*/ 230 h 230"/>
                  <a:gd name="T68" fmla="*/ 104 w 222"/>
                  <a:gd name="T69" fmla="*/ 230 h 230"/>
                  <a:gd name="T70" fmla="*/ 120 w 222"/>
                  <a:gd name="T71" fmla="*/ 228 h 230"/>
                  <a:gd name="T72" fmla="*/ 135 w 222"/>
                  <a:gd name="T73" fmla="*/ 226 h 230"/>
                  <a:gd name="T74" fmla="*/ 152 w 222"/>
                  <a:gd name="T75" fmla="*/ 221 h 230"/>
                  <a:gd name="T76" fmla="*/ 168 w 222"/>
                  <a:gd name="T77" fmla="*/ 215 h 230"/>
                  <a:gd name="T78" fmla="*/ 168 w 222"/>
                  <a:gd name="T79" fmla="*/ 215 h 230"/>
                  <a:gd name="T80" fmla="*/ 176 w 222"/>
                  <a:gd name="T81" fmla="*/ 213 h 230"/>
                  <a:gd name="T82" fmla="*/ 176 w 222"/>
                  <a:gd name="T83" fmla="*/ 213 h 230"/>
                  <a:gd name="T84" fmla="*/ 189 w 222"/>
                  <a:gd name="T85" fmla="*/ 206 h 230"/>
                  <a:gd name="T86" fmla="*/ 201 w 222"/>
                  <a:gd name="T87" fmla="*/ 199 h 230"/>
                  <a:gd name="T88" fmla="*/ 212 w 222"/>
                  <a:gd name="T89" fmla="*/ 191 h 230"/>
                  <a:gd name="T90" fmla="*/ 222 w 222"/>
                  <a:gd name="T91" fmla="*/ 181 h 230"/>
                  <a:gd name="T92" fmla="*/ 222 w 222"/>
                  <a:gd name="T93" fmla="*/ 181 h 230"/>
                  <a:gd name="T94" fmla="*/ 205 w 222"/>
                  <a:gd name="T95" fmla="*/ 153 h 230"/>
                  <a:gd name="T96" fmla="*/ 186 w 222"/>
                  <a:gd name="T97" fmla="*/ 126 h 230"/>
                  <a:gd name="T98" fmla="*/ 167 w 222"/>
                  <a:gd name="T99" fmla="*/ 101 h 230"/>
                  <a:gd name="T100" fmla="*/ 145 w 222"/>
                  <a:gd name="T101" fmla="*/ 78 h 230"/>
                  <a:gd name="T102" fmla="*/ 121 w 222"/>
                  <a:gd name="T103" fmla="*/ 56 h 230"/>
                  <a:gd name="T104" fmla="*/ 97 w 222"/>
                  <a:gd name="T105" fmla="*/ 35 h 230"/>
                  <a:gd name="T106" fmla="*/ 70 w 222"/>
                  <a:gd name="T107" fmla="*/ 17 h 230"/>
                  <a:gd name="T108" fmla="*/ 42 w 222"/>
                  <a:gd name="T109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22" h="230">
                    <a:moveTo>
                      <a:pt x="42" y="0"/>
                    </a:moveTo>
                    <a:lnTo>
                      <a:pt x="42" y="0"/>
                    </a:lnTo>
                    <a:lnTo>
                      <a:pt x="35" y="8"/>
                    </a:lnTo>
                    <a:lnTo>
                      <a:pt x="29" y="15"/>
                    </a:lnTo>
                    <a:lnTo>
                      <a:pt x="23" y="22"/>
                    </a:lnTo>
                    <a:lnTo>
                      <a:pt x="18" y="31"/>
                    </a:lnTo>
                    <a:lnTo>
                      <a:pt x="9" y="48"/>
                    </a:lnTo>
                    <a:lnTo>
                      <a:pt x="3" y="66"/>
                    </a:lnTo>
                    <a:lnTo>
                      <a:pt x="2" y="76"/>
                    </a:lnTo>
                    <a:lnTo>
                      <a:pt x="1" y="85"/>
                    </a:lnTo>
                    <a:lnTo>
                      <a:pt x="0" y="95"/>
                    </a:lnTo>
                    <a:lnTo>
                      <a:pt x="1" y="105"/>
                    </a:lnTo>
                    <a:lnTo>
                      <a:pt x="2" y="114"/>
                    </a:lnTo>
                    <a:lnTo>
                      <a:pt x="3" y="124"/>
                    </a:lnTo>
                    <a:lnTo>
                      <a:pt x="6" y="134"/>
                    </a:lnTo>
                    <a:lnTo>
                      <a:pt x="9" y="143"/>
                    </a:lnTo>
                    <a:lnTo>
                      <a:pt x="9" y="143"/>
                    </a:lnTo>
                    <a:lnTo>
                      <a:pt x="15" y="156"/>
                    </a:lnTo>
                    <a:lnTo>
                      <a:pt x="21" y="166"/>
                    </a:lnTo>
                    <a:lnTo>
                      <a:pt x="30" y="176"/>
                    </a:lnTo>
                    <a:lnTo>
                      <a:pt x="38" y="186"/>
                    </a:lnTo>
                    <a:lnTo>
                      <a:pt x="38" y="186"/>
                    </a:lnTo>
                    <a:lnTo>
                      <a:pt x="31" y="191"/>
                    </a:lnTo>
                    <a:lnTo>
                      <a:pt x="24" y="196"/>
                    </a:lnTo>
                    <a:lnTo>
                      <a:pt x="15" y="199"/>
                    </a:lnTo>
                    <a:lnTo>
                      <a:pt x="6" y="203"/>
                    </a:lnTo>
                    <a:lnTo>
                      <a:pt x="6" y="203"/>
                    </a:lnTo>
                    <a:lnTo>
                      <a:pt x="13" y="206"/>
                    </a:lnTo>
                    <a:lnTo>
                      <a:pt x="21" y="211"/>
                    </a:lnTo>
                    <a:lnTo>
                      <a:pt x="34" y="216"/>
                    </a:lnTo>
                    <a:lnTo>
                      <a:pt x="48" y="221"/>
                    </a:lnTo>
                    <a:lnTo>
                      <a:pt x="65" y="225"/>
                    </a:lnTo>
                    <a:lnTo>
                      <a:pt x="83" y="228"/>
                    </a:lnTo>
                    <a:lnTo>
                      <a:pt x="104" y="230"/>
                    </a:lnTo>
                    <a:lnTo>
                      <a:pt x="104" y="230"/>
                    </a:lnTo>
                    <a:lnTo>
                      <a:pt x="120" y="228"/>
                    </a:lnTo>
                    <a:lnTo>
                      <a:pt x="135" y="226"/>
                    </a:lnTo>
                    <a:lnTo>
                      <a:pt x="152" y="221"/>
                    </a:lnTo>
                    <a:lnTo>
                      <a:pt x="168" y="215"/>
                    </a:lnTo>
                    <a:lnTo>
                      <a:pt x="168" y="215"/>
                    </a:lnTo>
                    <a:lnTo>
                      <a:pt x="176" y="213"/>
                    </a:lnTo>
                    <a:lnTo>
                      <a:pt x="176" y="213"/>
                    </a:lnTo>
                    <a:lnTo>
                      <a:pt x="189" y="206"/>
                    </a:lnTo>
                    <a:lnTo>
                      <a:pt x="201" y="199"/>
                    </a:lnTo>
                    <a:lnTo>
                      <a:pt x="212" y="191"/>
                    </a:lnTo>
                    <a:lnTo>
                      <a:pt x="222" y="181"/>
                    </a:lnTo>
                    <a:lnTo>
                      <a:pt x="222" y="181"/>
                    </a:lnTo>
                    <a:lnTo>
                      <a:pt x="205" y="153"/>
                    </a:lnTo>
                    <a:lnTo>
                      <a:pt x="186" y="126"/>
                    </a:lnTo>
                    <a:lnTo>
                      <a:pt x="167" y="101"/>
                    </a:lnTo>
                    <a:lnTo>
                      <a:pt x="145" y="78"/>
                    </a:lnTo>
                    <a:lnTo>
                      <a:pt x="121" y="56"/>
                    </a:lnTo>
                    <a:lnTo>
                      <a:pt x="97" y="35"/>
                    </a:lnTo>
                    <a:lnTo>
                      <a:pt x="70" y="17"/>
                    </a:lnTo>
                    <a:lnTo>
                      <a:pt x="4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2086659" y="1406989"/>
                <a:ext cx="795616" cy="801422"/>
              </a:xfrm>
              <a:custGeom>
                <a:avLst/>
                <a:gdLst>
                  <a:gd name="T0" fmla="*/ 117 w 275"/>
                  <a:gd name="T1" fmla="*/ 277 h 277"/>
                  <a:gd name="T2" fmla="*/ 77 w 275"/>
                  <a:gd name="T3" fmla="*/ 272 h 277"/>
                  <a:gd name="T4" fmla="*/ 45 w 275"/>
                  <a:gd name="T5" fmla="*/ 263 h 277"/>
                  <a:gd name="T6" fmla="*/ 24 w 275"/>
                  <a:gd name="T7" fmla="*/ 254 h 277"/>
                  <a:gd name="T8" fmla="*/ 0 w 275"/>
                  <a:gd name="T9" fmla="*/ 240 h 277"/>
                  <a:gd name="T10" fmla="*/ 16 w 275"/>
                  <a:gd name="T11" fmla="*/ 236 h 277"/>
                  <a:gd name="T12" fmla="*/ 39 w 275"/>
                  <a:gd name="T13" fmla="*/ 225 h 277"/>
                  <a:gd name="T14" fmla="*/ 32 w 275"/>
                  <a:gd name="T15" fmla="*/ 216 h 277"/>
                  <a:gd name="T16" fmla="*/ 21 w 275"/>
                  <a:gd name="T17" fmla="*/ 197 h 277"/>
                  <a:gd name="T18" fmla="*/ 16 w 275"/>
                  <a:gd name="T19" fmla="*/ 187 h 277"/>
                  <a:gd name="T20" fmla="*/ 8 w 275"/>
                  <a:gd name="T21" fmla="*/ 160 h 277"/>
                  <a:gd name="T22" fmla="*/ 5 w 275"/>
                  <a:gd name="T23" fmla="*/ 134 h 277"/>
                  <a:gd name="T24" fmla="*/ 8 w 275"/>
                  <a:gd name="T25" fmla="*/ 108 h 277"/>
                  <a:gd name="T26" fmla="*/ 16 w 275"/>
                  <a:gd name="T27" fmla="*/ 84 h 277"/>
                  <a:gd name="T28" fmla="*/ 28 w 275"/>
                  <a:gd name="T29" fmla="*/ 61 h 277"/>
                  <a:gd name="T30" fmla="*/ 44 w 275"/>
                  <a:gd name="T31" fmla="*/ 40 h 277"/>
                  <a:gd name="T32" fmla="*/ 65 w 275"/>
                  <a:gd name="T33" fmla="*/ 23 h 277"/>
                  <a:gd name="T34" fmla="*/ 89 w 275"/>
                  <a:gd name="T35" fmla="*/ 11 h 277"/>
                  <a:gd name="T36" fmla="*/ 101 w 275"/>
                  <a:gd name="T37" fmla="*/ 6 h 277"/>
                  <a:gd name="T38" fmla="*/ 127 w 275"/>
                  <a:gd name="T39" fmla="*/ 1 h 277"/>
                  <a:gd name="T40" fmla="*/ 140 w 275"/>
                  <a:gd name="T41" fmla="*/ 0 h 277"/>
                  <a:gd name="T42" fmla="*/ 161 w 275"/>
                  <a:gd name="T43" fmla="*/ 3 h 277"/>
                  <a:gd name="T44" fmla="*/ 180 w 275"/>
                  <a:gd name="T45" fmla="*/ 6 h 277"/>
                  <a:gd name="T46" fmla="*/ 215 w 275"/>
                  <a:gd name="T47" fmla="*/ 23 h 277"/>
                  <a:gd name="T48" fmla="*/ 244 w 275"/>
                  <a:gd name="T49" fmla="*/ 50 h 277"/>
                  <a:gd name="T50" fmla="*/ 255 w 275"/>
                  <a:gd name="T51" fmla="*/ 66 h 277"/>
                  <a:gd name="T52" fmla="*/ 264 w 275"/>
                  <a:gd name="T53" fmla="*/ 84 h 277"/>
                  <a:gd name="T54" fmla="*/ 269 w 275"/>
                  <a:gd name="T55" fmla="*/ 96 h 277"/>
                  <a:gd name="T56" fmla="*/ 273 w 275"/>
                  <a:gd name="T57" fmla="*/ 123 h 277"/>
                  <a:gd name="T58" fmla="*/ 273 w 275"/>
                  <a:gd name="T59" fmla="*/ 149 h 277"/>
                  <a:gd name="T60" fmla="*/ 269 w 275"/>
                  <a:gd name="T61" fmla="*/ 175 h 277"/>
                  <a:gd name="T62" fmla="*/ 259 w 275"/>
                  <a:gd name="T63" fmla="*/ 198 h 277"/>
                  <a:gd name="T64" fmla="*/ 244 w 275"/>
                  <a:gd name="T65" fmla="*/ 220 h 277"/>
                  <a:gd name="T66" fmla="*/ 226 w 275"/>
                  <a:gd name="T67" fmla="*/ 238 h 277"/>
                  <a:gd name="T68" fmla="*/ 204 w 275"/>
                  <a:gd name="T69" fmla="*/ 254 h 277"/>
                  <a:gd name="T70" fmla="*/ 192 w 275"/>
                  <a:gd name="T71" fmla="*/ 260 h 277"/>
                  <a:gd name="T72" fmla="*/ 185 w 275"/>
                  <a:gd name="T73" fmla="*/ 262 h 277"/>
                  <a:gd name="T74" fmla="*/ 152 w 275"/>
                  <a:gd name="T75" fmla="*/ 273 h 277"/>
                  <a:gd name="T76" fmla="*/ 117 w 275"/>
                  <a:gd name="T77" fmla="*/ 277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5" h="277">
                    <a:moveTo>
                      <a:pt x="117" y="277"/>
                    </a:moveTo>
                    <a:lnTo>
                      <a:pt x="117" y="277"/>
                    </a:lnTo>
                    <a:lnTo>
                      <a:pt x="96" y="276"/>
                    </a:lnTo>
                    <a:lnTo>
                      <a:pt x="77" y="272"/>
                    </a:lnTo>
                    <a:lnTo>
                      <a:pt x="60" y="268"/>
                    </a:lnTo>
                    <a:lnTo>
                      <a:pt x="45" y="263"/>
                    </a:lnTo>
                    <a:lnTo>
                      <a:pt x="32" y="259"/>
                    </a:lnTo>
                    <a:lnTo>
                      <a:pt x="24" y="254"/>
                    </a:lnTo>
                    <a:lnTo>
                      <a:pt x="14" y="249"/>
                    </a:lnTo>
                    <a:lnTo>
                      <a:pt x="0" y="240"/>
                    </a:lnTo>
                    <a:lnTo>
                      <a:pt x="16" y="236"/>
                    </a:lnTo>
                    <a:lnTo>
                      <a:pt x="16" y="236"/>
                    </a:lnTo>
                    <a:lnTo>
                      <a:pt x="28" y="231"/>
                    </a:lnTo>
                    <a:lnTo>
                      <a:pt x="39" y="225"/>
                    </a:lnTo>
                    <a:lnTo>
                      <a:pt x="39" y="225"/>
                    </a:lnTo>
                    <a:lnTo>
                      <a:pt x="32" y="216"/>
                    </a:lnTo>
                    <a:lnTo>
                      <a:pt x="26" y="206"/>
                    </a:lnTo>
                    <a:lnTo>
                      <a:pt x="21" y="197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1" y="174"/>
                    </a:lnTo>
                    <a:lnTo>
                      <a:pt x="8" y="160"/>
                    </a:lnTo>
                    <a:lnTo>
                      <a:pt x="7" y="147"/>
                    </a:lnTo>
                    <a:lnTo>
                      <a:pt x="5" y="134"/>
                    </a:lnTo>
                    <a:lnTo>
                      <a:pt x="7" y="122"/>
                    </a:lnTo>
                    <a:lnTo>
                      <a:pt x="8" y="108"/>
                    </a:lnTo>
                    <a:lnTo>
                      <a:pt x="11" y="96"/>
                    </a:lnTo>
                    <a:lnTo>
                      <a:pt x="16" y="84"/>
                    </a:lnTo>
                    <a:lnTo>
                      <a:pt x="21" y="72"/>
                    </a:lnTo>
                    <a:lnTo>
                      <a:pt x="28" y="61"/>
                    </a:lnTo>
                    <a:lnTo>
                      <a:pt x="36" y="50"/>
                    </a:lnTo>
                    <a:lnTo>
                      <a:pt x="44" y="40"/>
                    </a:lnTo>
                    <a:lnTo>
                      <a:pt x="54" y="32"/>
                    </a:lnTo>
                    <a:lnTo>
                      <a:pt x="65" y="23"/>
                    </a:lnTo>
                    <a:lnTo>
                      <a:pt x="76" y="17"/>
                    </a:lnTo>
                    <a:lnTo>
                      <a:pt x="89" y="11"/>
                    </a:lnTo>
                    <a:lnTo>
                      <a:pt x="89" y="11"/>
                    </a:lnTo>
                    <a:lnTo>
                      <a:pt x="101" y="6"/>
                    </a:lnTo>
                    <a:lnTo>
                      <a:pt x="113" y="3"/>
                    </a:lnTo>
                    <a:lnTo>
                      <a:pt x="127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50" y="1"/>
                    </a:lnTo>
                    <a:lnTo>
                      <a:pt x="161" y="3"/>
                    </a:lnTo>
                    <a:lnTo>
                      <a:pt x="170" y="4"/>
                    </a:lnTo>
                    <a:lnTo>
                      <a:pt x="180" y="6"/>
                    </a:lnTo>
                    <a:lnTo>
                      <a:pt x="198" y="14"/>
                    </a:lnTo>
                    <a:lnTo>
                      <a:pt x="215" y="23"/>
                    </a:lnTo>
                    <a:lnTo>
                      <a:pt x="230" y="35"/>
                    </a:lnTo>
                    <a:lnTo>
                      <a:pt x="244" y="50"/>
                    </a:lnTo>
                    <a:lnTo>
                      <a:pt x="249" y="57"/>
                    </a:lnTo>
                    <a:lnTo>
                      <a:pt x="255" y="66"/>
                    </a:lnTo>
                    <a:lnTo>
                      <a:pt x="260" y="74"/>
                    </a:lnTo>
                    <a:lnTo>
                      <a:pt x="264" y="84"/>
                    </a:lnTo>
                    <a:lnTo>
                      <a:pt x="264" y="84"/>
                    </a:lnTo>
                    <a:lnTo>
                      <a:pt x="269" y="96"/>
                    </a:lnTo>
                    <a:lnTo>
                      <a:pt x="272" y="109"/>
                    </a:lnTo>
                    <a:lnTo>
                      <a:pt x="273" y="123"/>
                    </a:lnTo>
                    <a:lnTo>
                      <a:pt x="275" y="136"/>
                    </a:lnTo>
                    <a:lnTo>
                      <a:pt x="273" y="149"/>
                    </a:lnTo>
                    <a:lnTo>
                      <a:pt x="272" y="162"/>
                    </a:lnTo>
                    <a:lnTo>
                      <a:pt x="269" y="175"/>
                    </a:lnTo>
                    <a:lnTo>
                      <a:pt x="264" y="187"/>
                    </a:lnTo>
                    <a:lnTo>
                      <a:pt x="259" y="198"/>
                    </a:lnTo>
                    <a:lnTo>
                      <a:pt x="252" y="209"/>
                    </a:lnTo>
                    <a:lnTo>
                      <a:pt x="244" y="220"/>
                    </a:lnTo>
                    <a:lnTo>
                      <a:pt x="236" y="230"/>
                    </a:lnTo>
                    <a:lnTo>
                      <a:pt x="226" y="238"/>
                    </a:lnTo>
                    <a:lnTo>
                      <a:pt x="215" y="246"/>
                    </a:lnTo>
                    <a:lnTo>
                      <a:pt x="204" y="254"/>
                    </a:lnTo>
                    <a:lnTo>
                      <a:pt x="192" y="260"/>
                    </a:lnTo>
                    <a:lnTo>
                      <a:pt x="192" y="260"/>
                    </a:lnTo>
                    <a:lnTo>
                      <a:pt x="185" y="262"/>
                    </a:lnTo>
                    <a:lnTo>
                      <a:pt x="185" y="262"/>
                    </a:lnTo>
                    <a:lnTo>
                      <a:pt x="168" y="268"/>
                    </a:lnTo>
                    <a:lnTo>
                      <a:pt x="152" y="273"/>
                    </a:lnTo>
                    <a:lnTo>
                      <a:pt x="134" y="276"/>
                    </a:lnTo>
                    <a:lnTo>
                      <a:pt x="117" y="277"/>
                    </a:lnTo>
                    <a:lnTo>
                      <a:pt x="117" y="277"/>
                    </a:lnTo>
                    <a:close/>
                  </a:path>
                </a:pathLst>
              </a:custGeom>
              <a:solidFill>
                <a:srgbClr val="25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78"/>
              <p:cNvSpPr>
                <a:spLocks noEditPoints="1"/>
              </p:cNvSpPr>
              <p:nvPr/>
            </p:nvSpPr>
            <p:spPr bwMode="auto">
              <a:xfrm>
                <a:off x="2034394" y="1383760"/>
                <a:ext cx="865305" cy="847881"/>
              </a:xfrm>
              <a:custGeom>
                <a:avLst/>
                <a:gdLst>
                  <a:gd name="T0" fmla="*/ 176 w 300"/>
                  <a:gd name="T1" fmla="*/ 17 h 291"/>
                  <a:gd name="T2" fmla="*/ 228 w 300"/>
                  <a:gd name="T3" fmla="*/ 36 h 291"/>
                  <a:gd name="T4" fmla="*/ 266 w 300"/>
                  <a:gd name="T5" fmla="*/ 76 h 291"/>
                  <a:gd name="T6" fmla="*/ 276 w 300"/>
                  <a:gd name="T7" fmla="*/ 93 h 291"/>
                  <a:gd name="T8" fmla="*/ 284 w 300"/>
                  <a:gd name="T9" fmla="*/ 131 h 291"/>
                  <a:gd name="T10" fmla="*/ 283 w 300"/>
                  <a:gd name="T11" fmla="*/ 167 h 291"/>
                  <a:gd name="T12" fmla="*/ 270 w 300"/>
                  <a:gd name="T13" fmla="*/ 201 h 291"/>
                  <a:gd name="T14" fmla="*/ 249 w 300"/>
                  <a:gd name="T15" fmla="*/ 232 h 291"/>
                  <a:gd name="T16" fmla="*/ 219 w 300"/>
                  <a:gd name="T17" fmla="*/ 253 h 291"/>
                  <a:gd name="T18" fmla="*/ 199 w 300"/>
                  <a:gd name="T19" fmla="*/ 262 h 291"/>
                  <a:gd name="T20" fmla="*/ 166 w 300"/>
                  <a:gd name="T21" fmla="*/ 273 h 291"/>
                  <a:gd name="T22" fmla="*/ 135 w 300"/>
                  <a:gd name="T23" fmla="*/ 277 h 291"/>
                  <a:gd name="T24" fmla="*/ 79 w 300"/>
                  <a:gd name="T25" fmla="*/ 268 h 291"/>
                  <a:gd name="T26" fmla="*/ 44 w 300"/>
                  <a:gd name="T27" fmla="*/ 253 h 291"/>
                  <a:gd name="T28" fmla="*/ 46 w 300"/>
                  <a:gd name="T29" fmla="*/ 246 h 291"/>
                  <a:gd name="T30" fmla="*/ 69 w 300"/>
                  <a:gd name="T31" fmla="*/ 233 h 291"/>
                  <a:gd name="T32" fmla="*/ 52 w 300"/>
                  <a:gd name="T33" fmla="*/ 213 h 291"/>
                  <a:gd name="T34" fmla="*/ 40 w 300"/>
                  <a:gd name="T35" fmla="*/ 190 h 291"/>
                  <a:gd name="T36" fmla="*/ 32 w 300"/>
                  <a:gd name="T37" fmla="*/ 154 h 291"/>
                  <a:gd name="T38" fmla="*/ 33 w 300"/>
                  <a:gd name="T39" fmla="*/ 116 h 291"/>
                  <a:gd name="T40" fmla="*/ 46 w 300"/>
                  <a:gd name="T41" fmla="*/ 82 h 291"/>
                  <a:gd name="T42" fmla="*/ 67 w 300"/>
                  <a:gd name="T43" fmla="*/ 53 h 291"/>
                  <a:gd name="T44" fmla="*/ 97 w 300"/>
                  <a:gd name="T45" fmla="*/ 30 h 291"/>
                  <a:gd name="T46" fmla="*/ 122 w 300"/>
                  <a:gd name="T47" fmla="*/ 21 h 291"/>
                  <a:gd name="T48" fmla="*/ 158 w 300"/>
                  <a:gd name="T49" fmla="*/ 16 h 291"/>
                  <a:gd name="T50" fmla="*/ 158 w 300"/>
                  <a:gd name="T51" fmla="*/ 0 h 291"/>
                  <a:gd name="T52" fmla="*/ 145 w 300"/>
                  <a:gd name="T53" fmla="*/ 1 h 291"/>
                  <a:gd name="T54" fmla="*/ 103 w 300"/>
                  <a:gd name="T55" fmla="*/ 11 h 291"/>
                  <a:gd name="T56" fmla="*/ 78 w 300"/>
                  <a:gd name="T57" fmla="*/ 24 h 291"/>
                  <a:gd name="T58" fmla="*/ 48 w 300"/>
                  <a:gd name="T59" fmla="*/ 52 h 291"/>
                  <a:gd name="T60" fmla="*/ 27 w 300"/>
                  <a:gd name="T61" fmla="*/ 87 h 291"/>
                  <a:gd name="T62" fmla="*/ 17 w 300"/>
                  <a:gd name="T63" fmla="*/ 127 h 291"/>
                  <a:gd name="T64" fmla="*/ 18 w 300"/>
                  <a:gd name="T65" fmla="*/ 169 h 291"/>
                  <a:gd name="T66" fmla="*/ 27 w 300"/>
                  <a:gd name="T67" fmla="*/ 196 h 291"/>
                  <a:gd name="T68" fmla="*/ 46 w 300"/>
                  <a:gd name="T69" fmla="*/ 229 h 291"/>
                  <a:gd name="T70" fmla="*/ 28 w 300"/>
                  <a:gd name="T71" fmla="*/ 262 h 291"/>
                  <a:gd name="T72" fmla="*/ 48 w 300"/>
                  <a:gd name="T73" fmla="*/ 272 h 291"/>
                  <a:gd name="T74" fmla="*/ 94 w 300"/>
                  <a:gd name="T75" fmla="*/ 286 h 291"/>
                  <a:gd name="T76" fmla="*/ 135 w 300"/>
                  <a:gd name="T77" fmla="*/ 291 h 291"/>
                  <a:gd name="T78" fmla="*/ 188 w 300"/>
                  <a:gd name="T79" fmla="*/ 283 h 291"/>
                  <a:gd name="T80" fmla="*/ 213 w 300"/>
                  <a:gd name="T81" fmla="*/ 273 h 291"/>
                  <a:gd name="T82" fmla="*/ 238 w 300"/>
                  <a:gd name="T83" fmla="*/ 260 h 291"/>
                  <a:gd name="T84" fmla="*/ 268 w 300"/>
                  <a:gd name="T85" fmla="*/ 232 h 291"/>
                  <a:gd name="T86" fmla="*/ 289 w 300"/>
                  <a:gd name="T87" fmla="*/ 196 h 291"/>
                  <a:gd name="T88" fmla="*/ 299 w 300"/>
                  <a:gd name="T89" fmla="*/ 156 h 291"/>
                  <a:gd name="T90" fmla="*/ 297 w 300"/>
                  <a:gd name="T91" fmla="*/ 115 h 291"/>
                  <a:gd name="T92" fmla="*/ 289 w 300"/>
                  <a:gd name="T93" fmla="*/ 87 h 291"/>
                  <a:gd name="T94" fmla="*/ 274 w 300"/>
                  <a:gd name="T95" fmla="*/ 59 h 291"/>
                  <a:gd name="T96" fmla="*/ 253 w 300"/>
                  <a:gd name="T97" fmla="*/ 36 h 291"/>
                  <a:gd name="T98" fmla="*/ 228 w 300"/>
                  <a:gd name="T99" fmla="*/ 18 h 291"/>
                  <a:gd name="T100" fmla="*/ 199 w 300"/>
                  <a:gd name="T101" fmla="*/ 6 h 291"/>
                  <a:gd name="T102" fmla="*/ 169 w 300"/>
                  <a:gd name="T103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0" h="291">
                    <a:moveTo>
                      <a:pt x="158" y="16"/>
                    </a:moveTo>
                    <a:lnTo>
                      <a:pt x="158" y="16"/>
                    </a:lnTo>
                    <a:lnTo>
                      <a:pt x="176" y="17"/>
                    </a:lnTo>
                    <a:lnTo>
                      <a:pt x="194" y="21"/>
                    </a:lnTo>
                    <a:lnTo>
                      <a:pt x="211" y="27"/>
                    </a:lnTo>
                    <a:lnTo>
                      <a:pt x="228" y="36"/>
                    </a:lnTo>
                    <a:lnTo>
                      <a:pt x="243" y="47"/>
                    </a:lnTo>
                    <a:lnTo>
                      <a:pt x="255" y="61"/>
                    </a:lnTo>
                    <a:lnTo>
                      <a:pt x="266" y="76"/>
                    </a:lnTo>
                    <a:lnTo>
                      <a:pt x="271" y="85"/>
                    </a:lnTo>
                    <a:lnTo>
                      <a:pt x="276" y="93"/>
                    </a:lnTo>
                    <a:lnTo>
                      <a:pt x="276" y="93"/>
                    </a:lnTo>
                    <a:lnTo>
                      <a:pt x="279" y="106"/>
                    </a:lnTo>
                    <a:lnTo>
                      <a:pt x="283" y="118"/>
                    </a:lnTo>
                    <a:lnTo>
                      <a:pt x="284" y="131"/>
                    </a:lnTo>
                    <a:lnTo>
                      <a:pt x="285" y="143"/>
                    </a:lnTo>
                    <a:lnTo>
                      <a:pt x="284" y="155"/>
                    </a:lnTo>
                    <a:lnTo>
                      <a:pt x="283" y="167"/>
                    </a:lnTo>
                    <a:lnTo>
                      <a:pt x="279" y="180"/>
                    </a:lnTo>
                    <a:lnTo>
                      <a:pt x="276" y="190"/>
                    </a:lnTo>
                    <a:lnTo>
                      <a:pt x="270" y="201"/>
                    </a:lnTo>
                    <a:lnTo>
                      <a:pt x="264" y="212"/>
                    </a:lnTo>
                    <a:lnTo>
                      <a:pt x="256" y="222"/>
                    </a:lnTo>
                    <a:lnTo>
                      <a:pt x="249" y="232"/>
                    </a:lnTo>
                    <a:lnTo>
                      <a:pt x="239" y="240"/>
                    </a:lnTo>
                    <a:lnTo>
                      <a:pt x="230" y="247"/>
                    </a:lnTo>
                    <a:lnTo>
                      <a:pt x="219" y="253"/>
                    </a:lnTo>
                    <a:lnTo>
                      <a:pt x="207" y="260"/>
                    </a:lnTo>
                    <a:lnTo>
                      <a:pt x="207" y="260"/>
                    </a:lnTo>
                    <a:lnTo>
                      <a:pt x="199" y="262"/>
                    </a:lnTo>
                    <a:lnTo>
                      <a:pt x="199" y="262"/>
                    </a:lnTo>
                    <a:lnTo>
                      <a:pt x="183" y="268"/>
                    </a:lnTo>
                    <a:lnTo>
                      <a:pt x="166" y="273"/>
                    </a:lnTo>
                    <a:lnTo>
                      <a:pt x="151" y="275"/>
                    </a:lnTo>
                    <a:lnTo>
                      <a:pt x="135" y="277"/>
                    </a:lnTo>
                    <a:lnTo>
                      <a:pt x="135" y="277"/>
                    </a:lnTo>
                    <a:lnTo>
                      <a:pt x="114" y="275"/>
                    </a:lnTo>
                    <a:lnTo>
                      <a:pt x="96" y="272"/>
                    </a:lnTo>
                    <a:lnTo>
                      <a:pt x="79" y="268"/>
                    </a:lnTo>
                    <a:lnTo>
                      <a:pt x="65" y="263"/>
                    </a:lnTo>
                    <a:lnTo>
                      <a:pt x="52" y="258"/>
                    </a:lnTo>
                    <a:lnTo>
                      <a:pt x="44" y="253"/>
                    </a:lnTo>
                    <a:lnTo>
                      <a:pt x="37" y="250"/>
                    </a:lnTo>
                    <a:lnTo>
                      <a:pt x="37" y="250"/>
                    </a:lnTo>
                    <a:lnTo>
                      <a:pt x="46" y="246"/>
                    </a:lnTo>
                    <a:lnTo>
                      <a:pt x="55" y="243"/>
                    </a:lnTo>
                    <a:lnTo>
                      <a:pt x="62" y="238"/>
                    </a:lnTo>
                    <a:lnTo>
                      <a:pt x="69" y="233"/>
                    </a:lnTo>
                    <a:lnTo>
                      <a:pt x="69" y="233"/>
                    </a:lnTo>
                    <a:lnTo>
                      <a:pt x="61" y="223"/>
                    </a:lnTo>
                    <a:lnTo>
                      <a:pt x="52" y="213"/>
                    </a:lnTo>
                    <a:lnTo>
                      <a:pt x="46" y="203"/>
                    </a:lnTo>
                    <a:lnTo>
                      <a:pt x="40" y="190"/>
                    </a:lnTo>
                    <a:lnTo>
                      <a:pt x="40" y="190"/>
                    </a:lnTo>
                    <a:lnTo>
                      <a:pt x="37" y="178"/>
                    </a:lnTo>
                    <a:lnTo>
                      <a:pt x="33" y="166"/>
                    </a:lnTo>
                    <a:lnTo>
                      <a:pt x="32" y="154"/>
                    </a:lnTo>
                    <a:lnTo>
                      <a:pt x="31" y="141"/>
                    </a:lnTo>
                    <a:lnTo>
                      <a:pt x="32" y="129"/>
                    </a:lnTo>
                    <a:lnTo>
                      <a:pt x="33" y="116"/>
                    </a:lnTo>
                    <a:lnTo>
                      <a:pt x="37" y="106"/>
                    </a:lnTo>
                    <a:lnTo>
                      <a:pt x="40" y="93"/>
                    </a:lnTo>
                    <a:lnTo>
                      <a:pt x="46" y="82"/>
                    </a:lnTo>
                    <a:lnTo>
                      <a:pt x="52" y="72"/>
                    </a:lnTo>
                    <a:lnTo>
                      <a:pt x="60" y="62"/>
                    </a:lnTo>
                    <a:lnTo>
                      <a:pt x="67" y="53"/>
                    </a:lnTo>
                    <a:lnTo>
                      <a:pt x="77" y="45"/>
                    </a:lnTo>
                    <a:lnTo>
                      <a:pt x="86" y="38"/>
                    </a:lnTo>
                    <a:lnTo>
                      <a:pt x="97" y="30"/>
                    </a:lnTo>
                    <a:lnTo>
                      <a:pt x="109" y="25"/>
                    </a:lnTo>
                    <a:lnTo>
                      <a:pt x="109" y="25"/>
                    </a:lnTo>
                    <a:lnTo>
                      <a:pt x="122" y="21"/>
                    </a:lnTo>
                    <a:lnTo>
                      <a:pt x="134" y="17"/>
                    </a:lnTo>
                    <a:lnTo>
                      <a:pt x="146" y="16"/>
                    </a:lnTo>
                    <a:lnTo>
                      <a:pt x="158" y="16"/>
                    </a:lnTo>
                    <a:close/>
                    <a:moveTo>
                      <a:pt x="158" y="0"/>
                    </a:moveTo>
                    <a:lnTo>
                      <a:pt x="158" y="16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5" y="1"/>
                    </a:lnTo>
                    <a:lnTo>
                      <a:pt x="130" y="2"/>
                    </a:lnTo>
                    <a:lnTo>
                      <a:pt x="117" y="6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4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2"/>
                    </a:lnTo>
                    <a:lnTo>
                      <a:pt x="39" y="64"/>
                    </a:lnTo>
                    <a:lnTo>
                      <a:pt x="33" y="75"/>
                    </a:lnTo>
                    <a:lnTo>
                      <a:pt x="27" y="87"/>
                    </a:lnTo>
                    <a:lnTo>
                      <a:pt x="22" y="101"/>
                    </a:lnTo>
                    <a:lnTo>
                      <a:pt x="18" y="114"/>
                    </a:lnTo>
                    <a:lnTo>
                      <a:pt x="17" y="127"/>
                    </a:lnTo>
                    <a:lnTo>
                      <a:pt x="16" y="141"/>
                    </a:lnTo>
                    <a:lnTo>
                      <a:pt x="16" y="155"/>
                    </a:lnTo>
                    <a:lnTo>
                      <a:pt x="18" y="169"/>
                    </a:lnTo>
                    <a:lnTo>
                      <a:pt x="22" y="18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3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32" y="235"/>
                    </a:lnTo>
                    <a:lnTo>
                      <a:pt x="0" y="245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3"/>
                    </a:lnTo>
                    <a:lnTo>
                      <a:pt x="94" y="286"/>
                    </a:lnTo>
                    <a:lnTo>
                      <a:pt x="113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3"/>
                    </a:lnTo>
                    <a:lnTo>
                      <a:pt x="205" y="277"/>
                    </a:lnTo>
                    <a:lnTo>
                      <a:pt x="205" y="277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1"/>
                    </a:lnTo>
                    <a:lnTo>
                      <a:pt x="268" y="232"/>
                    </a:lnTo>
                    <a:lnTo>
                      <a:pt x="277" y="221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3"/>
                    </a:lnTo>
                    <a:lnTo>
                      <a:pt x="297" y="170"/>
                    </a:lnTo>
                    <a:lnTo>
                      <a:pt x="299" y="156"/>
                    </a:lnTo>
                    <a:lnTo>
                      <a:pt x="300" y="143"/>
                    </a:lnTo>
                    <a:lnTo>
                      <a:pt x="300" y="130"/>
                    </a:lnTo>
                    <a:lnTo>
                      <a:pt x="297" y="115"/>
                    </a:lnTo>
                    <a:lnTo>
                      <a:pt x="294" y="102"/>
                    </a:lnTo>
                    <a:lnTo>
                      <a:pt x="289" y="87"/>
                    </a:lnTo>
                    <a:lnTo>
                      <a:pt x="289" y="87"/>
                    </a:lnTo>
                    <a:lnTo>
                      <a:pt x="284" y="78"/>
                    </a:lnTo>
                    <a:lnTo>
                      <a:pt x="279" y="69"/>
                    </a:lnTo>
                    <a:lnTo>
                      <a:pt x="274" y="59"/>
                    </a:lnTo>
                    <a:lnTo>
                      <a:pt x="267" y="52"/>
                    </a:lnTo>
                    <a:lnTo>
                      <a:pt x="261" y="44"/>
                    </a:lnTo>
                    <a:lnTo>
                      <a:pt x="253" y="36"/>
                    </a:lnTo>
                    <a:lnTo>
                      <a:pt x="245" y="30"/>
                    </a:lnTo>
                    <a:lnTo>
                      <a:pt x="237" y="24"/>
                    </a:lnTo>
                    <a:lnTo>
                      <a:pt x="228" y="18"/>
                    </a:lnTo>
                    <a:lnTo>
                      <a:pt x="219" y="13"/>
                    </a:lnTo>
                    <a:lnTo>
                      <a:pt x="209" y="10"/>
                    </a:lnTo>
                    <a:lnTo>
                      <a:pt x="199" y="6"/>
                    </a:lnTo>
                    <a:lnTo>
                      <a:pt x="190" y="4"/>
                    </a:lnTo>
                    <a:lnTo>
                      <a:pt x="180" y="1"/>
                    </a:lnTo>
                    <a:lnTo>
                      <a:pt x="169" y="0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2121504" y="1430219"/>
                <a:ext cx="737542" cy="754962"/>
              </a:xfrm>
              <a:custGeom>
                <a:avLst/>
                <a:gdLst>
                  <a:gd name="T0" fmla="*/ 127 w 254"/>
                  <a:gd name="T1" fmla="*/ 0 h 261"/>
                  <a:gd name="T2" fmla="*/ 163 w 254"/>
                  <a:gd name="T3" fmla="*/ 5 h 261"/>
                  <a:gd name="T4" fmla="*/ 197 w 254"/>
                  <a:gd name="T5" fmla="*/ 20 h 261"/>
                  <a:gd name="T6" fmla="*/ 224 w 254"/>
                  <a:gd name="T7" fmla="*/ 45 h 261"/>
                  <a:gd name="T8" fmla="*/ 240 w 254"/>
                  <a:gd name="T9" fmla="*/ 69 h 261"/>
                  <a:gd name="T10" fmla="*/ 245 w 254"/>
                  <a:gd name="T11" fmla="*/ 77 h 261"/>
                  <a:gd name="T12" fmla="*/ 252 w 254"/>
                  <a:gd name="T13" fmla="*/ 102 h 261"/>
                  <a:gd name="T14" fmla="*/ 254 w 254"/>
                  <a:gd name="T15" fmla="*/ 127 h 261"/>
                  <a:gd name="T16" fmla="*/ 252 w 254"/>
                  <a:gd name="T17" fmla="*/ 151 h 261"/>
                  <a:gd name="T18" fmla="*/ 245 w 254"/>
                  <a:gd name="T19" fmla="*/ 174 h 261"/>
                  <a:gd name="T20" fmla="*/ 233 w 254"/>
                  <a:gd name="T21" fmla="*/ 196 h 261"/>
                  <a:gd name="T22" fmla="*/ 218 w 254"/>
                  <a:gd name="T23" fmla="*/ 216 h 261"/>
                  <a:gd name="T24" fmla="*/ 199 w 254"/>
                  <a:gd name="T25" fmla="*/ 231 h 261"/>
                  <a:gd name="T26" fmla="*/ 176 w 254"/>
                  <a:gd name="T27" fmla="*/ 244 h 261"/>
                  <a:gd name="T28" fmla="*/ 168 w 254"/>
                  <a:gd name="T29" fmla="*/ 246 h 261"/>
                  <a:gd name="T30" fmla="*/ 152 w 254"/>
                  <a:gd name="T31" fmla="*/ 252 h 261"/>
                  <a:gd name="T32" fmla="*/ 120 w 254"/>
                  <a:gd name="T33" fmla="*/ 259 h 261"/>
                  <a:gd name="T34" fmla="*/ 104 w 254"/>
                  <a:gd name="T35" fmla="*/ 261 h 261"/>
                  <a:gd name="T36" fmla="*/ 65 w 254"/>
                  <a:gd name="T37" fmla="*/ 256 h 261"/>
                  <a:gd name="T38" fmla="*/ 34 w 254"/>
                  <a:gd name="T39" fmla="*/ 247 h 261"/>
                  <a:gd name="T40" fmla="*/ 13 w 254"/>
                  <a:gd name="T41" fmla="*/ 237 h 261"/>
                  <a:gd name="T42" fmla="*/ 6 w 254"/>
                  <a:gd name="T43" fmla="*/ 234 h 261"/>
                  <a:gd name="T44" fmla="*/ 24 w 254"/>
                  <a:gd name="T45" fmla="*/ 227 h 261"/>
                  <a:gd name="T46" fmla="*/ 38 w 254"/>
                  <a:gd name="T47" fmla="*/ 217 h 261"/>
                  <a:gd name="T48" fmla="*/ 30 w 254"/>
                  <a:gd name="T49" fmla="*/ 207 h 261"/>
                  <a:gd name="T50" fmla="*/ 15 w 254"/>
                  <a:gd name="T51" fmla="*/ 187 h 261"/>
                  <a:gd name="T52" fmla="*/ 9 w 254"/>
                  <a:gd name="T53" fmla="*/ 174 h 261"/>
                  <a:gd name="T54" fmla="*/ 2 w 254"/>
                  <a:gd name="T55" fmla="*/ 150 h 261"/>
                  <a:gd name="T56" fmla="*/ 0 w 254"/>
                  <a:gd name="T57" fmla="*/ 125 h 261"/>
                  <a:gd name="T58" fmla="*/ 2 w 254"/>
                  <a:gd name="T59" fmla="*/ 100 h 261"/>
                  <a:gd name="T60" fmla="*/ 9 w 254"/>
                  <a:gd name="T61" fmla="*/ 77 h 261"/>
                  <a:gd name="T62" fmla="*/ 21 w 254"/>
                  <a:gd name="T63" fmla="*/ 56 h 261"/>
                  <a:gd name="T64" fmla="*/ 36 w 254"/>
                  <a:gd name="T65" fmla="*/ 37 h 261"/>
                  <a:gd name="T66" fmla="*/ 55 w 254"/>
                  <a:gd name="T67" fmla="*/ 22 h 261"/>
                  <a:gd name="T68" fmla="*/ 78 w 254"/>
                  <a:gd name="T69" fmla="*/ 9 h 261"/>
                  <a:gd name="T70" fmla="*/ 91 w 254"/>
                  <a:gd name="T71" fmla="*/ 5 h 261"/>
                  <a:gd name="T72" fmla="*/ 115 w 254"/>
                  <a:gd name="T7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4" h="261">
                    <a:moveTo>
                      <a:pt x="127" y="0"/>
                    </a:moveTo>
                    <a:lnTo>
                      <a:pt x="127" y="0"/>
                    </a:lnTo>
                    <a:lnTo>
                      <a:pt x="145" y="1"/>
                    </a:lnTo>
                    <a:lnTo>
                      <a:pt x="163" y="5"/>
                    </a:lnTo>
                    <a:lnTo>
                      <a:pt x="180" y="11"/>
                    </a:lnTo>
                    <a:lnTo>
                      <a:pt x="197" y="20"/>
                    </a:lnTo>
                    <a:lnTo>
                      <a:pt x="212" y="31"/>
                    </a:lnTo>
                    <a:lnTo>
                      <a:pt x="224" y="45"/>
                    </a:lnTo>
                    <a:lnTo>
                      <a:pt x="235" y="60"/>
                    </a:lnTo>
                    <a:lnTo>
                      <a:pt x="240" y="69"/>
                    </a:lnTo>
                    <a:lnTo>
                      <a:pt x="245" y="77"/>
                    </a:lnTo>
                    <a:lnTo>
                      <a:pt x="245" y="77"/>
                    </a:lnTo>
                    <a:lnTo>
                      <a:pt x="248" y="90"/>
                    </a:lnTo>
                    <a:lnTo>
                      <a:pt x="252" y="102"/>
                    </a:lnTo>
                    <a:lnTo>
                      <a:pt x="253" y="115"/>
                    </a:lnTo>
                    <a:lnTo>
                      <a:pt x="254" y="127"/>
                    </a:lnTo>
                    <a:lnTo>
                      <a:pt x="253" y="139"/>
                    </a:lnTo>
                    <a:lnTo>
                      <a:pt x="252" y="151"/>
                    </a:lnTo>
                    <a:lnTo>
                      <a:pt x="248" y="164"/>
                    </a:lnTo>
                    <a:lnTo>
                      <a:pt x="245" y="174"/>
                    </a:lnTo>
                    <a:lnTo>
                      <a:pt x="239" y="185"/>
                    </a:lnTo>
                    <a:lnTo>
                      <a:pt x="233" y="196"/>
                    </a:lnTo>
                    <a:lnTo>
                      <a:pt x="225" y="206"/>
                    </a:lnTo>
                    <a:lnTo>
                      <a:pt x="218" y="216"/>
                    </a:lnTo>
                    <a:lnTo>
                      <a:pt x="208" y="224"/>
                    </a:lnTo>
                    <a:lnTo>
                      <a:pt x="199" y="231"/>
                    </a:lnTo>
                    <a:lnTo>
                      <a:pt x="188" y="237"/>
                    </a:lnTo>
                    <a:lnTo>
                      <a:pt x="176" y="244"/>
                    </a:lnTo>
                    <a:lnTo>
                      <a:pt x="176" y="244"/>
                    </a:lnTo>
                    <a:lnTo>
                      <a:pt x="168" y="246"/>
                    </a:lnTo>
                    <a:lnTo>
                      <a:pt x="168" y="246"/>
                    </a:lnTo>
                    <a:lnTo>
                      <a:pt x="152" y="252"/>
                    </a:lnTo>
                    <a:lnTo>
                      <a:pt x="135" y="257"/>
                    </a:lnTo>
                    <a:lnTo>
                      <a:pt x="120" y="259"/>
                    </a:lnTo>
                    <a:lnTo>
                      <a:pt x="104" y="261"/>
                    </a:lnTo>
                    <a:lnTo>
                      <a:pt x="104" y="261"/>
                    </a:lnTo>
                    <a:lnTo>
                      <a:pt x="83" y="259"/>
                    </a:lnTo>
                    <a:lnTo>
                      <a:pt x="65" y="256"/>
                    </a:lnTo>
                    <a:lnTo>
                      <a:pt x="48" y="252"/>
                    </a:lnTo>
                    <a:lnTo>
                      <a:pt x="34" y="247"/>
                    </a:lnTo>
                    <a:lnTo>
                      <a:pt x="21" y="242"/>
                    </a:lnTo>
                    <a:lnTo>
                      <a:pt x="13" y="237"/>
                    </a:lnTo>
                    <a:lnTo>
                      <a:pt x="6" y="234"/>
                    </a:lnTo>
                    <a:lnTo>
                      <a:pt x="6" y="234"/>
                    </a:lnTo>
                    <a:lnTo>
                      <a:pt x="15" y="230"/>
                    </a:lnTo>
                    <a:lnTo>
                      <a:pt x="24" y="227"/>
                    </a:lnTo>
                    <a:lnTo>
                      <a:pt x="31" y="222"/>
                    </a:lnTo>
                    <a:lnTo>
                      <a:pt x="38" y="217"/>
                    </a:lnTo>
                    <a:lnTo>
                      <a:pt x="38" y="217"/>
                    </a:lnTo>
                    <a:lnTo>
                      <a:pt x="30" y="207"/>
                    </a:lnTo>
                    <a:lnTo>
                      <a:pt x="21" y="197"/>
                    </a:lnTo>
                    <a:lnTo>
                      <a:pt x="15" y="187"/>
                    </a:lnTo>
                    <a:lnTo>
                      <a:pt x="9" y="174"/>
                    </a:lnTo>
                    <a:lnTo>
                      <a:pt x="9" y="174"/>
                    </a:lnTo>
                    <a:lnTo>
                      <a:pt x="6" y="162"/>
                    </a:lnTo>
                    <a:lnTo>
                      <a:pt x="2" y="150"/>
                    </a:lnTo>
                    <a:lnTo>
                      <a:pt x="1" y="138"/>
                    </a:lnTo>
                    <a:lnTo>
                      <a:pt x="0" y="125"/>
                    </a:lnTo>
                    <a:lnTo>
                      <a:pt x="1" y="113"/>
                    </a:lnTo>
                    <a:lnTo>
                      <a:pt x="2" y="100"/>
                    </a:lnTo>
                    <a:lnTo>
                      <a:pt x="6" y="90"/>
                    </a:lnTo>
                    <a:lnTo>
                      <a:pt x="9" y="77"/>
                    </a:lnTo>
                    <a:lnTo>
                      <a:pt x="15" y="66"/>
                    </a:lnTo>
                    <a:lnTo>
                      <a:pt x="21" y="56"/>
                    </a:lnTo>
                    <a:lnTo>
                      <a:pt x="29" y="46"/>
                    </a:lnTo>
                    <a:lnTo>
                      <a:pt x="36" y="37"/>
                    </a:lnTo>
                    <a:lnTo>
                      <a:pt x="46" y="29"/>
                    </a:lnTo>
                    <a:lnTo>
                      <a:pt x="55" y="22"/>
                    </a:lnTo>
                    <a:lnTo>
                      <a:pt x="66" y="14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91" y="5"/>
                    </a:lnTo>
                    <a:lnTo>
                      <a:pt x="103" y="1"/>
                    </a:lnTo>
                    <a:lnTo>
                      <a:pt x="115" y="0"/>
                    </a:lnTo>
                    <a:lnTo>
                      <a:pt x="1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2034394" y="1383760"/>
                <a:ext cx="865305" cy="847881"/>
              </a:xfrm>
              <a:custGeom>
                <a:avLst/>
                <a:gdLst>
                  <a:gd name="T0" fmla="*/ 158 w 300"/>
                  <a:gd name="T1" fmla="*/ 16 h 291"/>
                  <a:gd name="T2" fmla="*/ 158 w 300"/>
                  <a:gd name="T3" fmla="*/ 0 h 291"/>
                  <a:gd name="T4" fmla="*/ 145 w 300"/>
                  <a:gd name="T5" fmla="*/ 1 h 291"/>
                  <a:gd name="T6" fmla="*/ 117 w 300"/>
                  <a:gd name="T7" fmla="*/ 6 h 291"/>
                  <a:gd name="T8" fmla="*/ 103 w 300"/>
                  <a:gd name="T9" fmla="*/ 11 h 291"/>
                  <a:gd name="T10" fmla="*/ 78 w 300"/>
                  <a:gd name="T11" fmla="*/ 24 h 291"/>
                  <a:gd name="T12" fmla="*/ 57 w 300"/>
                  <a:gd name="T13" fmla="*/ 42 h 291"/>
                  <a:gd name="T14" fmla="*/ 39 w 300"/>
                  <a:gd name="T15" fmla="*/ 64 h 291"/>
                  <a:gd name="T16" fmla="*/ 27 w 300"/>
                  <a:gd name="T17" fmla="*/ 87 h 291"/>
                  <a:gd name="T18" fmla="*/ 18 w 300"/>
                  <a:gd name="T19" fmla="*/ 114 h 291"/>
                  <a:gd name="T20" fmla="*/ 16 w 300"/>
                  <a:gd name="T21" fmla="*/ 141 h 291"/>
                  <a:gd name="T22" fmla="*/ 18 w 300"/>
                  <a:gd name="T23" fmla="*/ 169 h 291"/>
                  <a:gd name="T24" fmla="*/ 27 w 300"/>
                  <a:gd name="T25" fmla="*/ 196 h 291"/>
                  <a:gd name="T26" fmla="*/ 35 w 300"/>
                  <a:gd name="T27" fmla="*/ 213 h 291"/>
                  <a:gd name="T28" fmla="*/ 46 w 300"/>
                  <a:gd name="T29" fmla="*/ 229 h 291"/>
                  <a:gd name="T30" fmla="*/ 0 w 300"/>
                  <a:gd name="T31" fmla="*/ 245 h 291"/>
                  <a:gd name="T32" fmla="*/ 28 w 300"/>
                  <a:gd name="T33" fmla="*/ 262 h 291"/>
                  <a:gd name="T34" fmla="*/ 48 w 300"/>
                  <a:gd name="T35" fmla="*/ 272 h 291"/>
                  <a:gd name="T36" fmla="*/ 76 w 300"/>
                  <a:gd name="T37" fmla="*/ 283 h 291"/>
                  <a:gd name="T38" fmla="*/ 113 w 300"/>
                  <a:gd name="T39" fmla="*/ 290 h 291"/>
                  <a:gd name="T40" fmla="*/ 135 w 300"/>
                  <a:gd name="T41" fmla="*/ 291 h 291"/>
                  <a:gd name="T42" fmla="*/ 171 w 300"/>
                  <a:gd name="T43" fmla="*/ 287 h 291"/>
                  <a:gd name="T44" fmla="*/ 205 w 300"/>
                  <a:gd name="T45" fmla="*/ 277 h 291"/>
                  <a:gd name="T46" fmla="*/ 213 w 300"/>
                  <a:gd name="T47" fmla="*/ 273 h 291"/>
                  <a:gd name="T48" fmla="*/ 226 w 300"/>
                  <a:gd name="T49" fmla="*/ 267 h 291"/>
                  <a:gd name="T50" fmla="*/ 249 w 300"/>
                  <a:gd name="T51" fmla="*/ 251 h 291"/>
                  <a:gd name="T52" fmla="*/ 268 w 300"/>
                  <a:gd name="T53" fmla="*/ 232 h 291"/>
                  <a:gd name="T54" fmla="*/ 283 w 300"/>
                  <a:gd name="T55" fmla="*/ 209 h 291"/>
                  <a:gd name="T56" fmla="*/ 294 w 300"/>
                  <a:gd name="T57" fmla="*/ 183 h 291"/>
                  <a:gd name="T58" fmla="*/ 299 w 300"/>
                  <a:gd name="T59" fmla="*/ 156 h 291"/>
                  <a:gd name="T60" fmla="*/ 300 w 300"/>
                  <a:gd name="T61" fmla="*/ 130 h 291"/>
                  <a:gd name="T62" fmla="*/ 294 w 300"/>
                  <a:gd name="T63" fmla="*/ 102 h 291"/>
                  <a:gd name="T64" fmla="*/ 289 w 300"/>
                  <a:gd name="T65" fmla="*/ 87 h 291"/>
                  <a:gd name="T66" fmla="*/ 279 w 300"/>
                  <a:gd name="T67" fmla="*/ 69 h 291"/>
                  <a:gd name="T68" fmla="*/ 267 w 300"/>
                  <a:gd name="T69" fmla="*/ 52 h 291"/>
                  <a:gd name="T70" fmla="*/ 253 w 300"/>
                  <a:gd name="T71" fmla="*/ 36 h 291"/>
                  <a:gd name="T72" fmla="*/ 237 w 300"/>
                  <a:gd name="T73" fmla="*/ 24 h 291"/>
                  <a:gd name="T74" fmla="*/ 219 w 300"/>
                  <a:gd name="T75" fmla="*/ 13 h 291"/>
                  <a:gd name="T76" fmla="*/ 199 w 300"/>
                  <a:gd name="T77" fmla="*/ 6 h 291"/>
                  <a:gd name="T78" fmla="*/ 180 w 300"/>
                  <a:gd name="T79" fmla="*/ 1 h 291"/>
                  <a:gd name="T80" fmla="*/ 158 w 300"/>
                  <a:gd name="T81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0" h="291">
                    <a:moveTo>
                      <a:pt x="158" y="0"/>
                    </a:moveTo>
                    <a:lnTo>
                      <a:pt x="158" y="16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45" y="1"/>
                    </a:lnTo>
                    <a:lnTo>
                      <a:pt x="130" y="2"/>
                    </a:lnTo>
                    <a:lnTo>
                      <a:pt x="117" y="6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90" y="17"/>
                    </a:lnTo>
                    <a:lnTo>
                      <a:pt x="78" y="24"/>
                    </a:lnTo>
                    <a:lnTo>
                      <a:pt x="67" y="33"/>
                    </a:lnTo>
                    <a:lnTo>
                      <a:pt x="57" y="42"/>
                    </a:lnTo>
                    <a:lnTo>
                      <a:pt x="48" y="52"/>
                    </a:lnTo>
                    <a:lnTo>
                      <a:pt x="39" y="64"/>
                    </a:lnTo>
                    <a:lnTo>
                      <a:pt x="33" y="75"/>
                    </a:lnTo>
                    <a:lnTo>
                      <a:pt x="27" y="87"/>
                    </a:lnTo>
                    <a:lnTo>
                      <a:pt x="22" y="101"/>
                    </a:lnTo>
                    <a:lnTo>
                      <a:pt x="18" y="114"/>
                    </a:lnTo>
                    <a:lnTo>
                      <a:pt x="17" y="127"/>
                    </a:lnTo>
                    <a:lnTo>
                      <a:pt x="16" y="141"/>
                    </a:lnTo>
                    <a:lnTo>
                      <a:pt x="16" y="155"/>
                    </a:lnTo>
                    <a:lnTo>
                      <a:pt x="18" y="169"/>
                    </a:lnTo>
                    <a:lnTo>
                      <a:pt x="22" y="183"/>
                    </a:lnTo>
                    <a:lnTo>
                      <a:pt x="27" y="196"/>
                    </a:lnTo>
                    <a:lnTo>
                      <a:pt x="27" y="196"/>
                    </a:lnTo>
                    <a:lnTo>
                      <a:pt x="35" y="213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32" y="235"/>
                    </a:lnTo>
                    <a:lnTo>
                      <a:pt x="0" y="245"/>
                    </a:lnTo>
                    <a:lnTo>
                      <a:pt x="28" y="262"/>
                    </a:lnTo>
                    <a:lnTo>
                      <a:pt x="28" y="262"/>
                    </a:lnTo>
                    <a:lnTo>
                      <a:pt x="38" y="267"/>
                    </a:lnTo>
                    <a:lnTo>
                      <a:pt x="48" y="272"/>
                    </a:lnTo>
                    <a:lnTo>
                      <a:pt x="60" y="277"/>
                    </a:lnTo>
                    <a:lnTo>
                      <a:pt x="76" y="283"/>
                    </a:lnTo>
                    <a:lnTo>
                      <a:pt x="94" y="286"/>
                    </a:lnTo>
                    <a:lnTo>
                      <a:pt x="113" y="290"/>
                    </a:lnTo>
                    <a:lnTo>
                      <a:pt x="135" y="291"/>
                    </a:lnTo>
                    <a:lnTo>
                      <a:pt x="135" y="291"/>
                    </a:lnTo>
                    <a:lnTo>
                      <a:pt x="153" y="290"/>
                    </a:lnTo>
                    <a:lnTo>
                      <a:pt x="171" y="287"/>
                    </a:lnTo>
                    <a:lnTo>
                      <a:pt x="188" y="283"/>
                    </a:lnTo>
                    <a:lnTo>
                      <a:pt x="205" y="277"/>
                    </a:lnTo>
                    <a:lnTo>
                      <a:pt x="205" y="277"/>
                    </a:lnTo>
                    <a:lnTo>
                      <a:pt x="213" y="273"/>
                    </a:lnTo>
                    <a:lnTo>
                      <a:pt x="213" y="273"/>
                    </a:lnTo>
                    <a:lnTo>
                      <a:pt x="226" y="267"/>
                    </a:lnTo>
                    <a:lnTo>
                      <a:pt x="238" y="260"/>
                    </a:lnTo>
                    <a:lnTo>
                      <a:pt x="249" y="251"/>
                    </a:lnTo>
                    <a:lnTo>
                      <a:pt x="259" y="241"/>
                    </a:lnTo>
                    <a:lnTo>
                      <a:pt x="268" y="232"/>
                    </a:lnTo>
                    <a:lnTo>
                      <a:pt x="277" y="221"/>
                    </a:lnTo>
                    <a:lnTo>
                      <a:pt x="283" y="209"/>
                    </a:lnTo>
                    <a:lnTo>
                      <a:pt x="289" y="196"/>
                    </a:lnTo>
                    <a:lnTo>
                      <a:pt x="294" y="183"/>
                    </a:lnTo>
                    <a:lnTo>
                      <a:pt x="297" y="170"/>
                    </a:lnTo>
                    <a:lnTo>
                      <a:pt x="299" y="156"/>
                    </a:lnTo>
                    <a:lnTo>
                      <a:pt x="300" y="143"/>
                    </a:lnTo>
                    <a:lnTo>
                      <a:pt x="300" y="130"/>
                    </a:lnTo>
                    <a:lnTo>
                      <a:pt x="297" y="115"/>
                    </a:lnTo>
                    <a:lnTo>
                      <a:pt x="294" y="102"/>
                    </a:lnTo>
                    <a:lnTo>
                      <a:pt x="289" y="87"/>
                    </a:lnTo>
                    <a:lnTo>
                      <a:pt x="289" y="87"/>
                    </a:lnTo>
                    <a:lnTo>
                      <a:pt x="284" y="78"/>
                    </a:lnTo>
                    <a:lnTo>
                      <a:pt x="279" y="69"/>
                    </a:lnTo>
                    <a:lnTo>
                      <a:pt x="274" y="59"/>
                    </a:lnTo>
                    <a:lnTo>
                      <a:pt x="267" y="52"/>
                    </a:lnTo>
                    <a:lnTo>
                      <a:pt x="261" y="44"/>
                    </a:lnTo>
                    <a:lnTo>
                      <a:pt x="253" y="36"/>
                    </a:lnTo>
                    <a:lnTo>
                      <a:pt x="245" y="30"/>
                    </a:lnTo>
                    <a:lnTo>
                      <a:pt x="237" y="24"/>
                    </a:lnTo>
                    <a:lnTo>
                      <a:pt x="228" y="18"/>
                    </a:lnTo>
                    <a:lnTo>
                      <a:pt x="219" y="13"/>
                    </a:lnTo>
                    <a:lnTo>
                      <a:pt x="209" y="10"/>
                    </a:lnTo>
                    <a:lnTo>
                      <a:pt x="199" y="6"/>
                    </a:lnTo>
                    <a:lnTo>
                      <a:pt x="190" y="4"/>
                    </a:lnTo>
                    <a:lnTo>
                      <a:pt x="180" y="1"/>
                    </a:lnTo>
                    <a:lnTo>
                      <a:pt x="169" y="0"/>
                    </a:lnTo>
                    <a:lnTo>
                      <a:pt x="15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ZoneTexte 137"/>
              <p:cNvSpPr txBox="1"/>
              <p:nvPr/>
            </p:nvSpPr>
            <p:spPr>
              <a:xfrm>
                <a:off x="2192623" y="1611743"/>
                <a:ext cx="625816" cy="356962"/>
              </a:xfrm>
              <a:prstGeom prst="rect">
                <a:avLst/>
              </a:prstGeom>
              <a:noFill/>
              <a:effectLst>
                <a:outerShdw blurRad="50800" dist="12700" dir="2400000" algn="ctr" rotWithShape="0">
                  <a:schemeClr val="bg1">
                    <a:alpha val="85000"/>
                  </a:schemeClr>
                </a:outerShdw>
              </a:effectLst>
            </p:spPr>
            <p:txBody>
              <a:bodyPr wrap="none" rtlCol="0" anchor="ctr">
                <a:spAutoFit/>
              </a:bodyPr>
              <a:lstStyle>
                <a:defPPr>
                  <a:defRPr lang="fr-FR"/>
                </a:defPPr>
                <a:lvl1pPr algn="ctr">
                  <a:defRPr sz="4800" b="1">
                    <a:solidFill>
                      <a:schemeClr val="accent1">
                        <a:lumMod val="50000"/>
                      </a:schemeClr>
                    </a:solidFill>
                  </a:defRPr>
                </a:lvl1pPr>
              </a:lstStyle>
              <a:p>
                <a:r>
                  <a:rPr lang="en-US" sz="4000" dirty="0"/>
                  <a:t>W</a:t>
                </a:r>
                <a:r>
                  <a:rPr lang="en-US" sz="1100" dirty="0"/>
                  <a:t>eaknesses</a:t>
                </a:r>
                <a:endParaRPr lang="en-US" sz="1100" dirty="0"/>
              </a:p>
            </p:txBody>
          </p:sp>
        </p:grpSp>
        <p:sp>
          <p:nvSpPr>
            <p:cNvPr id="106" name="Text Box 8"/>
            <p:cNvSpPr txBox="1">
              <a:spLocks noChangeArrowheads="1"/>
            </p:cNvSpPr>
            <p:nvPr/>
          </p:nvSpPr>
          <p:spPr bwMode="auto">
            <a:xfrm>
              <a:off x="6626013" y="1608562"/>
              <a:ext cx="606255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cs typeface="B Titr" panose="00000700000000000000" pitchFamily="2" charset="-78"/>
                </a:rPr>
                <a:t>ضعف</a:t>
              </a:r>
              <a:endParaRPr lang="en-US" b="1" dirty="0">
                <a:cs typeface="B Titr" panose="00000700000000000000" pitchFamily="2" charset="-78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341916" y="2515475"/>
              <a:ext cx="475606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محتوای مورد نظر شما </a:t>
              </a:r>
              <a:r>
                <a:rPr lang="fa-IR" sz="2000" dirty="0">
                  <a:cs typeface="B Zar" panose="00000400000000000000" pitchFamily="2" charset="-78"/>
                </a:rPr>
                <a:t>     </a:t>
              </a: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 محتوای </a:t>
              </a:r>
              <a:r>
                <a:rPr lang="fa-IR" sz="2000" dirty="0">
                  <a:cs typeface="B Zar" panose="00000400000000000000" pitchFamily="2" charset="-78"/>
                </a:rPr>
                <a:t>مورد نظر شما </a:t>
              </a:r>
              <a:endParaRPr lang="en-US" sz="20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محتوای </a:t>
              </a:r>
              <a:r>
                <a:rPr lang="fa-IR" sz="2000" dirty="0">
                  <a:cs typeface="B Zar" panose="00000400000000000000" pitchFamily="2" charset="-78"/>
                </a:rPr>
                <a:t>مورد نظر </a:t>
              </a:r>
              <a:r>
                <a:rPr lang="fa-IR" sz="2000" dirty="0">
                  <a:cs typeface="B Zar" panose="00000400000000000000" pitchFamily="2" charset="-78"/>
                </a:rPr>
                <a:t>شما	</a:t>
              </a: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	محتوای </a:t>
              </a:r>
              <a:r>
                <a:rPr lang="fa-IR" sz="2000" dirty="0">
                  <a:cs typeface="B Zar" panose="00000400000000000000" pitchFamily="2" charset="-78"/>
                </a:rPr>
                <a:t>مورد نظر شما </a:t>
              </a:r>
              <a:endParaRPr lang="en-US" sz="20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محتوای مورد نظر شما       محتوای مورد نظر شما</a:t>
              </a:r>
              <a:endParaRPr lang="en-US" sz="20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			محتوای </a:t>
              </a:r>
              <a:r>
                <a:rPr lang="fa-IR" sz="2000" dirty="0">
                  <a:cs typeface="B Zar" panose="00000400000000000000" pitchFamily="2" charset="-78"/>
                </a:rPr>
                <a:t>مورد نظر شما       </a:t>
              </a:r>
              <a:endParaRPr lang="fa-IR" sz="20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	</a:t>
              </a:r>
              <a:r>
                <a:rPr lang="fa-IR" sz="2000" dirty="0">
                  <a:cs typeface="B Zar" panose="00000400000000000000" pitchFamily="2" charset="-78"/>
                </a:rPr>
                <a:t>محتوای </a:t>
              </a:r>
              <a:r>
                <a:rPr lang="fa-IR" sz="2000" dirty="0">
                  <a:cs typeface="B Zar" panose="00000400000000000000" pitchFamily="2" charset="-78"/>
                </a:rPr>
                <a:t>مورد نظر شما</a:t>
              </a:r>
              <a:endParaRPr lang="en-US" sz="20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2000" dirty="0">
                  <a:cs typeface="B Zar" panose="00000400000000000000" pitchFamily="2" charset="-78"/>
                </a:rPr>
                <a:t>محتوای مورد نظر شما       محتوای مورد نظر شما</a:t>
              </a:r>
              <a:endParaRPr lang="en-US" sz="2000" dirty="0">
                <a:cs typeface="B Zar" panose="00000400000000000000" pitchFamily="2" charset="-78"/>
              </a:endParaRPr>
            </a:p>
            <a:p>
              <a:pPr algn="just" rtl="1"/>
              <a:endParaRPr lang="en-US" sz="2000" dirty="0">
                <a:cs typeface="B Zar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17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168676" y="1438937"/>
            <a:ext cx="5818632" cy="2556830"/>
            <a:chOff x="4348950" y="1397993"/>
            <a:chExt cx="6204239" cy="2556830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25B34B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نقاط ضعف</a:t>
                </a:r>
                <a:endParaRPr lang="en-US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16" name="Inhaltsplatzhalter 4"/>
            <p:cNvSpPr txBox="1">
              <a:spLocks/>
            </p:cNvSpPr>
            <p:nvPr/>
          </p:nvSpPr>
          <p:spPr>
            <a:xfrm>
              <a:off x="4818700" y="2712653"/>
              <a:ext cx="5674665" cy="7596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 محتوای مورد نظر شما </a:t>
              </a:r>
              <a:endParaRPr lang="en-US" sz="12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	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7217682" y="2034044"/>
              <a:ext cx="709676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270216" y="4270023"/>
            <a:ext cx="2665374" cy="1821204"/>
            <a:chOff x="4348950" y="1397993"/>
            <a:chExt cx="6204239" cy="2556830"/>
          </a:xfrm>
        </p:grpSpPr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6686831" y="1939320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196698" y="4273833"/>
            <a:ext cx="2665374" cy="1821204"/>
            <a:chOff x="4348950" y="1397993"/>
            <a:chExt cx="6204239" cy="2556830"/>
          </a:xfrm>
        </p:grpSpPr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42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44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Freeform 46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6627192" y="1958228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48" name="Groupe 49"/>
          <p:cNvGrpSpPr/>
          <p:nvPr/>
        </p:nvGrpSpPr>
        <p:grpSpPr>
          <a:xfrm>
            <a:off x="0" y="1101512"/>
            <a:ext cx="2664591" cy="2876239"/>
            <a:chOff x="4566191" y="1162793"/>
            <a:chExt cx="2664591" cy="2876239"/>
          </a:xfrm>
        </p:grpSpPr>
        <p:sp>
          <p:nvSpPr>
            <p:cNvPr id="49" name="Ellipse 50"/>
            <p:cNvSpPr/>
            <p:nvPr/>
          </p:nvSpPr>
          <p:spPr>
            <a:xfrm>
              <a:off x="4676534" y="1484784"/>
              <a:ext cx="2554248" cy="2554248"/>
            </a:xfrm>
            <a:prstGeom prst="ellipse">
              <a:avLst/>
            </a:pr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72"/>
            <p:cNvSpPr>
              <a:spLocks/>
            </p:cNvSpPr>
            <p:nvPr/>
          </p:nvSpPr>
          <p:spPr bwMode="auto">
            <a:xfrm>
              <a:off x="4734608" y="1482202"/>
              <a:ext cx="2491377" cy="2485569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4676534" y="2353312"/>
              <a:ext cx="127763" cy="801422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6436175" y="1633194"/>
              <a:ext cx="644623" cy="662044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6436175" y="1633194"/>
              <a:ext cx="644623" cy="662044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6401330" y="1517046"/>
              <a:ext cx="795616" cy="801422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78"/>
            <p:cNvSpPr>
              <a:spLocks noEditPoints="1"/>
            </p:cNvSpPr>
            <p:nvPr/>
          </p:nvSpPr>
          <p:spPr bwMode="auto">
            <a:xfrm>
              <a:off x="6349065" y="1493817"/>
              <a:ext cx="865305" cy="847881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6436175" y="1540276"/>
              <a:ext cx="737542" cy="754962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6349065" y="1493817"/>
              <a:ext cx="865305" cy="847881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87"/>
            <p:cNvSpPr>
              <a:spLocks/>
            </p:cNvSpPr>
            <p:nvPr/>
          </p:nvSpPr>
          <p:spPr bwMode="auto">
            <a:xfrm>
              <a:off x="4566191" y="1964215"/>
              <a:ext cx="168416" cy="296179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88"/>
            <p:cNvSpPr>
              <a:spLocks/>
            </p:cNvSpPr>
            <p:nvPr/>
          </p:nvSpPr>
          <p:spPr bwMode="auto">
            <a:xfrm>
              <a:off x="4734608" y="1162793"/>
              <a:ext cx="2108089" cy="801422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734608" y="1964215"/>
              <a:ext cx="168416" cy="296179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93"/>
            <p:cNvSpPr>
              <a:spLocks/>
            </p:cNvSpPr>
            <p:nvPr/>
          </p:nvSpPr>
          <p:spPr bwMode="auto">
            <a:xfrm>
              <a:off x="4566191" y="1726117"/>
              <a:ext cx="336829" cy="528476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ZoneTexte 94"/>
            <p:cNvSpPr txBox="1"/>
            <p:nvPr/>
          </p:nvSpPr>
          <p:spPr>
            <a:xfrm>
              <a:off x="6495433" y="1546338"/>
              <a:ext cx="649537" cy="707886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4000" dirty="0"/>
                <a:t>W</a:t>
              </a:r>
            </a:p>
          </p:txBody>
        </p:sp>
        <p:grpSp>
          <p:nvGrpSpPr>
            <p:cNvPr id="63" name="Groupe 95"/>
            <p:cNvGrpSpPr/>
            <p:nvPr/>
          </p:nvGrpSpPr>
          <p:grpSpPr>
            <a:xfrm>
              <a:off x="5453006" y="1921303"/>
              <a:ext cx="1023346" cy="1681209"/>
              <a:chOff x="1065213" y="4681538"/>
              <a:chExt cx="266701" cy="438151"/>
            </a:xfrm>
          </p:grpSpPr>
          <p:sp>
            <p:nvSpPr>
              <p:cNvPr id="64" name="Freeform 225"/>
              <p:cNvSpPr>
                <a:spLocks/>
              </p:cNvSpPr>
              <p:nvPr/>
            </p:nvSpPr>
            <p:spPr bwMode="auto">
              <a:xfrm>
                <a:off x="1177926" y="4940301"/>
                <a:ext cx="153988" cy="179388"/>
              </a:xfrm>
              <a:custGeom>
                <a:avLst/>
                <a:gdLst>
                  <a:gd name="T0" fmla="*/ 119 w 196"/>
                  <a:gd name="T1" fmla="*/ 0 h 227"/>
                  <a:gd name="T2" fmla="*/ 123 w 196"/>
                  <a:gd name="T3" fmla="*/ 14 h 227"/>
                  <a:gd name="T4" fmla="*/ 137 w 196"/>
                  <a:gd name="T5" fmla="*/ 41 h 227"/>
                  <a:gd name="T6" fmla="*/ 154 w 196"/>
                  <a:gd name="T7" fmla="*/ 68 h 227"/>
                  <a:gd name="T8" fmla="*/ 168 w 196"/>
                  <a:gd name="T9" fmla="*/ 98 h 227"/>
                  <a:gd name="T10" fmla="*/ 171 w 196"/>
                  <a:gd name="T11" fmla="*/ 115 h 227"/>
                  <a:gd name="T12" fmla="*/ 172 w 196"/>
                  <a:gd name="T13" fmla="*/ 128 h 227"/>
                  <a:gd name="T14" fmla="*/ 171 w 196"/>
                  <a:gd name="T15" fmla="*/ 153 h 227"/>
                  <a:gd name="T16" fmla="*/ 166 w 196"/>
                  <a:gd name="T17" fmla="*/ 170 h 227"/>
                  <a:gd name="T18" fmla="*/ 162 w 196"/>
                  <a:gd name="T19" fmla="*/ 176 h 227"/>
                  <a:gd name="T20" fmla="*/ 149 w 196"/>
                  <a:gd name="T21" fmla="*/ 187 h 227"/>
                  <a:gd name="T22" fmla="*/ 129 w 196"/>
                  <a:gd name="T23" fmla="*/ 198 h 227"/>
                  <a:gd name="T24" fmla="*/ 106 w 196"/>
                  <a:gd name="T25" fmla="*/ 205 h 227"/>
                  <a:gd name="T26" fmla="*/ 84 w 196"/>
                  <a:gd name="T27" fmla="*/ 207 h 227"/>
                  <a:gd name="T28" fmla="*/ 78 w 196"/>
                  <a:gd name="T29" fmla="*/ 207 h 227"/>
                  <a:gd name="T30" fmla="*/ 67 w 196"/>
                  <a:gd name="T31" fmla="*/ 205 h 227"/>
                  <a:gd name="T32" fmla="*/ 49 w 196"/>
                  <a:gd name="T33" fmla="*/ 194 h 227"/>
                  <a:gd name="T34" fmla="*/ 35 w 196"/>
                  <a:gd name="T35" fmla="*/ 177 h 227"/>
                  <a:gd name="T36" fmla="*/ 26 w 196"/>
                  <a:gd name="T37" fmla="*/ 155 h 227"/>
                  <a:gd name="T38" fmla="*/ 15 w 196"/>
                  <a:gd name="T39" fmla="*/ 118 h 227"/>
                  <a:gd name="T40" fmla="*/ 5 w 196"/>
                  <a:gd name="T41" fmla="*/ 40 h 227"/>
                  <a:gd name="T42" fmla="*/ 1 w 196"/>
                  <a:gd name="T43" fmla="*/ 53 h 227"/>
                  <a:gd name="T44" fmla="*/ 0 w 196"/>
                  <a:gd name="T45" fmla="*/ 81 h 227"/>
                  <a:gd name="T46" fmla="*/ 1 w 196"/>
                  <a:gd name="T47" fmla="*/ 111 h 227"/>
                  <a:gd name="T48" fmla="*/ 9 w 196"/>
                  <a:gd name="T49" fmla="*/ 141 h 227"/>
                  <a:gd name="T50" fmla="*/ 18 w 196"/>
                  <a:gd name="T51" fmla="*/ 167 h 227"/>
                  <a:gd name="T52" fmla="*/ 32 w 196"/>
                  <a:gd name="T53" fmla="*/ 192 h 227"/>
                  <a:gd name="T54" fmla="*/ 49 w 196"/>
                  <a:gd name="T55" fmla="*/ 210 h 227"/>
                  <a:gd name="T56" fmla="*/ 68 w 196"/>
                  <a:gd name="T57" fmla="*/ 222 h 227"/>
                  <a:gd name="T58" fmla="*/ 80 w 196"/>
                  <a:gd name="T59" fmla="*/ 225 h 227"/>
                  <a:gd name="T60" fmla="*/ 92 w 196"/>
                  <a:gd name="T61" fmla="*/ 227 h 227"/>
                  <a:gd name="T62" fmla="*/ 120 w 196"/>
                  <a:gd name="T63" fmla="*/ 223 h 227"/>
                  <a:gd name="T64" fmla="*/ 146 w 196"/>
                  <a:gd name="T65" fmla="*/ 215 h 227"/>
                  <a:gd name="T66" fmla="*/ 166 w 196"/>
                  <a:gd name="T67" fmla="*/ 202 h 227"/>
                  <a:gd name="T68" fmla="*/ 181 w 196"/>
                  <a:gd name="T69" fmla="*/ 190 h 227"/>
                  <a:gd name="T70" fmla="*/ 187 w 196"/>
                  <a:gd name="T71" fmla="*/ 179 h 227"/>
                  <a:gd name="T72" fmla="*/ 194 w 196"/>
                  <a:gd name="T73" fmla="*/ 153 h 227"/>
                  <a:gd name="T74" fmla="*/ 194 w 196"/>
                  <a:gd name="T75" fmla="*/ 124 h 227"/>
                  <a:gd name="T76" fmla="*/ 188 w 196"/>
                  <a:gd name="T77" fmla="*/ 93 h 227"/>
                  <a:gd name="T78" fmla="*/ 179 w 196"/>
                  <a:gd name="T79" fmla="*/ 65 h 227"/>
                  <a:gd name="T80" fmla="*/ 164 w 196"/>
                  <a:gd name="T81" fmla="*/ 39 h 227"/>
                  <a:gd name="T82" fmla="*/ 147 w 196"/>
                  <a:gd name="T83" fmla="*/ 18 h 227"/>
                  <a:gd name="T84" fmla="*/ 129 w 196"/>
                  <a:gd name="T85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227">
                    <a:moveTo>
                      <a:pt x="119" y="0"/>
                    </a:moveTo>
                    <a:lnTo>
                      <a:pt x="119" y="0"/>
                    </a:lnTo>
                    <a:lnTo>
                      <a:pt x="122" y="7"/>
                    </a:lnTo>
                    <a:lnTo>
                      <a:pt x="123" y="14"/>
                    </a:lnTo>
                    <a:lnTo>
                      <a:pt x="129" y="28"/>
                    </a:lnTo>
                    <a:lnTo>
                      <a:pt x="137" y="41"/>
                    </a:lnTo>
                    <a:lnTo>
                      <a:pt x="146" y="53"/>
                    </a:lnTo>
                    <a:lnTo>
                      <a:pt x="154" y="68"/>
                    </a:lnTo>
                    <a:lnTo>
                      <a:pt x="162" y="82"/>
                    </a:lnTo>
                    <a:lnTo>
                      <a:pt x="168" y="98"/>
                    </a:lnTo>
                    <a:lnTo>
                      <a:pt x="170" y="107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2" y="128"/>
                    </a:lnTo>
                    <a:lnTo>
                      <a:pt x="172" y="144"/>
                    </a:lnTo>
                    <a:lnTo>
                      <a:pt x="171" y="153"/>
                    </a:lnTo>
                    <a:lnTo>
                      <a:pt x="169" y="161"/>
                    </a:lnTo>
                    <a:lnTo>
                      <a:pt x="166" y="170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57" y="182"/>
                    </a:lnTo>
                    <a:lnTo>
                      <a:pt x="149" y="187"/>
                    </a:lnTo>
                    <a:lnTo>
                      <a:pt x="140" y="193"/>
                    </a:lnTo>
                    <a:lnTo>
                      <a:pt x="129" y="198"/>
                    </a:lnTo>
                    <a:lnTo>
                      <a:pt x="117" y="201"/>
                    </a:lnTo>
                    <a:lnTo>
                      <a:pt x="106" y="205"/>
                    </a:lnTo>
                    <a:lnTo>
                      <a:pt x="95" y="206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78" y="207"/>
                    </a:lnTo>
                    <a:lnTo>
                      <a:pt x="78" y="207"/>
                    </a:lnTo>
                    <a:lnTo>
                      <a:pt x="67" y="205"/>
                    </a:lnTo>
                    <a:lnTo>
                      <a:pt x="57" y="200"/>
                    </a:lnTo>
                    <a:lnTo>
                      <a:pt x="49" y="194"/>
                    </a:lnTo>
                    <a:lnTo>
                      <a:pt x="41" y="185"/>
                    </a:lnTo>
                    <a:lnTo>
                      <a:pt x="35" y="177"/>
                    </a:lnTo>
                    <a:lnTo>
                      <a:pt x="29" y="167"/>
                    </a:lnTo>
                    <a:lnTo>
                      <a:pt x="26" y="155"/>
                    </a:lnTo>
                    <a:lnTo>
                      <a:pt x="21" y="143"/>
                    </a:lnTo>
                    <a:lnTo>
                      <a:pt x="15" y="118"/>
                    </a:lnTo>
                    <a:lnTo>
                      <a:pt x="11" y="9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" y="53"/>
                    </a:lnTo>
                    <a:lnTo>
                      <a:pt x="0" y="67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1" y="111"/>
                    </a:lnTo>
                    <a:lnTo>
                      <a:pt x="5" y="126"/>
                    </a:lnTo>
                    <a:lnTo>
                      <a:pt x="9" y="141"/>
                    </a:lnTo>
                    <a:lnTo>
                      <a:pt x="12" y="154"/>
                    </a:lnTo>
                    <a:lnTo>
                      <a:pt x="18" y="167"/>
                    </a:lnTo>
                    <a:lnTo>
                      <a:pt x="24" y="179"/>
                    </a:lnTo>
                    <a:lnTo>
                      <a:pt x="32" y="192"/>
                    </a:lnTo>
                    <a:lnTo>
                      <a:pt x="39" y="201"/>
                    </a:lnTo>
                    <a:lnTo>
                      <a:pt x="49" y="210"/>
                    </a:lnTo>
                    <a:lnTo>
                      <a:pt x="58" y="217"/>
                    </a:lnTo>
                    <a:lnTo>
                      <a:pt x="68" y="222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106" y="225"/>
                    </a:lnTo>
                    <a:lnTo>
                      <a:pt x="120" y="223"/>
                    </a:lnTo>
                    <a:lnTo>
                      <a:pt x="132" y="219"/>
                    </a:lnTo>
                    <a:lnTo>
                      <a:pt x="146" y="215"/>
                    </a:lnTo>
                    <a:lnTo>
                      <a:pt x="157" y="209"/>
                    </a:lnTo>
                    <a:lnTo>
                      <a:pt x="166" y="202"/>
                    </a:lnTo>
                    <a:lnTo>
                      <a:pt x="175" y="196"/>
                    </a:lnTo>
                    <a:lnTo>
                      <a:pt x="181" y="190"/>
                    </a:lnTo>
                    <a:lnTo>
                      <a:pt x="181" y="190"/>
                    </a:lnTo>
                    <a:lnTo>
                      <a:pt x="187" y="179"/>
                    </a:lnTo>
                    <a:lnTo>
                      <a:pt x="192" y="166"/>
                    </a:lnTo>
                    <a:lnTo>
                      <a:pt x="194" y="153"/>
                    </a:lnTo>
                    <a:lnTo>
                      <a:pt x="196" y="138"/>
                    </a:lnTo>
                    <a:lnTo>
                      <a:pt x="194" y="124"/>
                    </a:lnTo>
                    <a:lnTo>
                      <a:pt x="192" y="109"/>
                    </a:lnTo>
                    <a:lnTo>
                      <a:pt x="188" y="93"/>
                    </a:lnTo>
                    <a:lnTo>
                      <a:pt x="183" y="79"/>
                    </a:lnTo>
                    <a:lnTo>
                      <a:pt x="179" y="65"/>
                    </a:lnTo>
                    <a:lnTo>
                      <a:pt x="171" y="52"/>
                    </a:lnTo>
                    <a:lnTo>
                      <a:pt x="164" y="39"/>
                    </a:lnTo>
                    <a:lnTo>
                      <a:pt x="155" y="28"/>
                    </a:lnTo>
                    <a:lnTo>
                      <a:pt x="147" y="18"/>
                    </a:lnTo>
                    <a:lnTo>
                      <a:pt x="139" y="11"/>
                    </a:lnTo>
                    <a:lnTo>
                      <a:pt x="129" y="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226"/>
              <p:cNvSpPr>
                <a:spLocks/>
              </p:cNvSpPr>
              <p:nvPr/>
            </p:nvSpPr>
            <p:spPr bwMode="auto">
              <a:xfrm>
                <a:off x="1177926" y="4940301"/>
                <a:ext cx="153988" cy="179388"/>
              </a:xfrm>
              <a:custGeom>
                <a:avLst/>
                <a:gdLst>
                  <a:gd name="T0" fmla="*/ 119 w 196"/>
                  <a:gd name="T1" fmla="*/ 0 h 227"/>
                  <a:gd name="T2" fmla="*/ 123 w 196"/>
                  <a:gd name="T3" fmla="*/ 14 h 227"/>
                  <a:gd name="T4" fmla="*/ 137 w 196"/>
                  <a:gd name="T5" fmla="*/ 41 h 227"/>
                  <a:gd name="T6" fmla="*/ 154 w 196"/>
                  <a:gd name="T7" fmla="*/ 68 h 227"/>
                  <a:gd name="T8" fmla="*/ 168 w 196"/>
                  <a:gd name="T9" fmla="*/ 98 h 227"/>
                  <a:gd name="T10" fmla="*/ 171 w 196"/>
                  <a:gd name="T11" fmla="*/ 115 h 227"/>
                  <a:gd name="T12" fmla="*/ 172 w 196"/>
                  <a:gd name="T13" fmla="*/ 128 h 227"/>
                  <a:gd name="T14" fmla="*/ 171 w 196"/>
                  <a:gd name="T15" fmla="*/ 153 h 227"/>
                  <a:gd name="T16" fmla="*/ 166 w 196"/>
                  <a:gd name="T17" fmla="*/ 170 h 227"/>
                  <a:gd name="T18" fmla="*/ 162 w 196"/>
                  <a:gd name="T19" fmla="*/ 176 h 227"/>
                  <a:gd name="T20" fmla="*/ 149 w 196"/>
                  <a:gd name="T21" fmla="*/ 187 h 227"/>
                  <a:gd name="T22" fmla="*/ 129 w 196"/>
                  <a:gd name="T23" fmla="*/ 198 h 227"/>
                  <a:gd name="T24" fmla="*/ 106 w 196"/>
                  <a:gd name="T25" fmla="*/ 205 h 227"/>
                  <a:gd name="T26" fmla="*/ 84 w 196"/>
                  <a:gd name="T27" fmla="*/ 207 h 227"/>
                  <a:gd name="T28" fmla="*/ 78 w 196"/>
                  <a:gd name="T29" fmla="*/ 207 h 227"/>
                  <a:gd name="T30" fmla="*/ 67 w 196"/>
                  <a:gd name="T31" fmla="*/ 205 h 227"/>
                  <a:gd name="T32" fmla="*/ 49 w 196"/>
                  <a:gd name="T33" fmla="*/ 194 h 227"/>
                  <a:gd name="T34" fmla="*/ 35 w 196"/>
                  <a:gd name="T35" fmla="*/ 177 h 227"/>
                  <a:gd name="T36" fmla="*/ 26 w 196"/>
                  <a:gd name="T37" fmla="*/ 155 h 227"/>
                  <a:gd name="T38" fmla="*/ 15 w 196"/>
                  <a:gd name="T39" fmla="*/ 118 h 227"/>
                  <a:gd name="T40" fmla="*/ 5 w 196"/>
                  <a:gd name="T41" fmla="*/ 40 h 227"/>
                  <a:gd name="T42" fmla="*/ 1 w 196"/>
                  <a:gd name="T43" fmla="*/ 53 h 227"/>
                  <a:gd name="T44" fmla="*/ 0 w 196"/>
                  <a:gd name="T45" fmla="*/ 81 h 227"/>
                  <a:gd name="T46" fmla="*/ 1 w 196"/>
                  <a:gd name="T47" fmla="*/ 111 h 227"/>
                  <a:gd name="T48" fmla="*/ 9 w 196"/>
                  <a:gd name="T49" fmla="*/ 141 h 227"/>
                  <a:gd name="T50" fmla="*/ 18 w 196"/>
                  <a:gd name="T51" fmla="*/ 167 h 227"/>
                  <a:gd name="T52" fmla="*/ 32 w 196"/>
                  <a:gd name="T53" fmla="*/ 192 h 227"/>
                  <a:gd name="T54" fmla="*/ 49 w 196"/>
                  <a:gd name="T55" fmla="*/ 210 h 227"/>
                  <a:gd name="T56" fmla="*/ 68 w 196"/>
                  <a:gd name="T57" fmla="*/ 222 h 227"/>
                  <a:gd name="T58" fmla="*/ 80 w 196"/>
                  <a:gd name="T59" fmla="*/ 225 h 227"/>
                  <a:gd name="T60" fmla="*/ 92 w 196"/>
                  <a:gd name="T61" fmla="*/ 227 h 227"/>
                  <a:gd name="T62" fmla="*/ 120 w 196"/>
                  <a:gd name="T63" fmla="*/ 223 h 227"/>
                  <a:gd name="T64" fmla="*/ 146 w 196"/>
                  <a:gd name="T65" fmla="*/ 215 h 227"/>
                  <a:gd name="T66" fmla="*/ 166 w 196"/>
                  <a:gd name="T67" fmla="*/ 202 h 227"/>
                  <a:gd name="T68" fmla="*/ 181 w 196"/>
                  <a:gd name="T69" fmla="*/ 190 h 227"/>
                  <a:gd name="T70" fmla="*/ 187 w 196"/>
                  <a:gd name="T71" fmla="*/ 179 h 227"/>
                  <a:gd name="T72" fmla="*/ 194 w 196"/>
                  <a:gd name="T73" fmla="*/ 153 h 227"/>
                  <a:gd name="T74" fmla="*/ 194 w 196"/>
                  <a:gd name="T75" fmla="*/ 124 h 227"/>
                  <a:gd name="T76" fmla="*/ 188 w 196"/>
                  <a:gd name="T77" fmla="*/ 93 h 227"/>
                  <a:gd name="T78" fmla="*/ 179 w 196"/>
                  <a:gd name="T79" fmla="*/ 65 h 227"/>
                  <a:gd name="T80" fmla="*/ 164 w 196"/>
                  <a:gd name="T81" fmla="*/ 39 h 227"/>
                  <a:gd name="T82" fmla="*/ 147 w 196"/>
                  <a:gd name="T83" fmla="*/ 18 h 227"/>
                  <a:gd name="T84" fmla="*/ 129 w 196"/>
                  <a:gd name="T85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227">
                    <a:moveTo>
                      <a:pt x="119" y="0"/>
                    </a:moveTo>
                    <a:lnTo>
                      <a:pt x="119" y="0"/>
                    </a:lnTo>
                    <a:lnTo>
                      <a:pt x="122" y="7"/>
                    </a:lnTo>
                    <a:lnTo>
                      <a:pt x="123" y="14"/>
                    </a:lnTo>
                    <a:lnTo>
                      <a:pt x="129" y="28"/>
                    </a:lnTo>
                    <a:lnTo>
                      <a:pt x="137" y="41"/>
                    </a:lnTo>
                    <a:lnTo>
                      <a:pt x="146" y="53"/>
                    </a:lnTo>
                    <a:lnTo>
                      <a:pt x="154" y="68"/>
                    </a:lnTo>
                    <a:lnTo>
                      <a:pt x="162" y="82"/>
                    </a:lnTo>
                    <a:lnTo>
                      <a:pt x="168" y="98"/>
                    </a:lnTo>
                    <a:lnTo>
                      <a:pt x="170" y="107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2" y="128"/>
                    </a:lnTo>
                    <a:lnTo>
                      <a:pt x="172" y="144"/>
                    </a:lnTo>
                    <a:lnTo>
                      <a:pt x="171" y="153"/>
                    </a:lnTo>
                    <a:lnTo>
                      <a:pt x="169" y="161"/>
                    </a:lnTo>
                    <a:lnTo>
                      <a:pt x="166" y="170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57" y="182"/>
                    </a:lnTo>
                    <a:lnTo>
                      <a:pt x="149" y="187"/>
                    </a:lnTo>
                    <a:lnTo>
                      <a:pt x="140" y="193"/>
                    </a:lnTo>
                    <a:lnTo>
                      <a:pt x="129" y="198"/>
                    </a:lnTo>
                    <a:lnTo>
                      <a:pt x="117" y="201"/>
                    </a:lnTo>
                    <a:lnTo>
                      <a:pt x="106" y="205"/>
                    </a:lnTo>
                    <a:lnTo>
                      <a:pt x="95" y="206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78" y="207"/>
                    </a:lnTo>
                    <a:lnTo>
                      <a:pt x="78" y="207"/>
                    </a:lnTo>
                    <a:lnTo>
                      <a:pt x="67" y="205"/>
                    </a:lnTo>
                    <a:lnTo>
                      <a:pt x="57" y="200"/>
                    </a:lnTo>
                    <a:lnTo>
                      <a:pt x="49" y="194"/>
                    </a:lnTo>
                    <a:lnTo>
                      <a:pt x="41" y="185"/>
                    </a:lnTo>
                    <a:lnTo>
                      <a:pt x="35" y="177"/>
                    </a:lnTo>
                    <a:lnTo>
                      <a:pt x="29" y="167"/>
                    </a:lnTo>
                    <a:lnTo>
                      <a:pt x="26" y="155"/>
                    </a:lnTo>
                    <a:lnTo>
                      <a:pt x="21" y="143"/>
                    </a:lnTo>
                    <a:lnTo>
                      <a:pt x="15" y="118"/>
                    </a:lnTo>
                    <a:lnTo>
                      <a:pt x="11" y="9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" y="53"/>
                    </a:lnTo>
                    <a:lnTo>
                      <a:pt x="0" y="67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1" y="111"/>
                    </a:lnTo>
                    <a:lnTo>
                      <a:pt x="5" y="126"/>
                    </a:lnTo>
                    <a:lnTo>
                      <a:pt x="9" y="141"/>
                    </a:lnTo>
                    <a:lnTo>
                      <a:pt x="12" y="154"/>
                    </a:lnTo>
                    <a:lnTo>
                      <a:pt x="18" y="167"/>
                    </a:lnTo>
                    <a:lnTo>
                      <a:pt x="24" y="179"/>
                    </a:lnTo>
                    <a:lnTo>
                      <a:pt x="32" y="192"/>
                    </a:lnTo>
                    <a:lnTo>
                      <a:pt x="39" y="201"/>
                    </a:lnTo>
                    <a:lnTo>
                      <a:pt x="49" y="210"/>
                    </a:lnTo>
                    <a:lnTo>
                      <a:pt x="58" y="217"/>
                    </a:lnTo>
                    <a:lnTo>
                      <a:pt x="68" y="222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106" y="225"/>
                    </a:lnTo>
                    <a:lnTo>
                      <a:pt x="120" y="223"/>
                    </a:lnTo>
                    <a:lnTo>
                      <a:pt x="132" y="219"/>
                    </a:lnTo>
                    <a:lnTo>
                      <a:pt x="146" y="215"/>
                    </a:lnTo>
                    <a:lnTo>
                      <a:pt x="157" y="209"/>
                    </a:lnTo>
                    <a:lnTo>
                      <a:pt x="166" y="202"/>
                    </a:lnTo>
                    <a:lnTo>
                      <a:pt x="175" y="196"/>
                    </a:lnTo>
                    <a:lnTo>
                      <a:pt x="181" y="190"/>
                    </a:lnTo>
                    <a:lnTo>
                      <a:pt x="181" y="190"/>
                    </a:lnTo>
                    <a:lnTo>
                      <a:pt x="187" y="179"/>
                    </a:lnTo>
                    <a:lnTo>
                      <a:pt x="192" y="166"/>
                    </a:lnTo>
                    <a:lnTo>
                      <a:pt x="194" y="153"/>
                    </a:lnTo>
                    <a:lnTo>
                      <a:pt x="196" y="138"/>
                    </a:lnTo>
                    <a:lnTo>
                      <a:pt x="194" y="124"/>
                    </a:lnTo>
                    <a:lnTo>
                      <a:pt x="192" y="109"/>
                    </a:lnTo>
                    <a:lnTo>
                      <a:pt x="188" y="93"/>
                    </a:lnTo>
                    <a:lnTo>
                      <a:pt x="183" y="79"/>
                    </a:lnTo>
                    <a:lnTo>
                      <a:pt x="179" y="65"/>
                    </a:lnTo>
                    <a:lnTo>
                      <a:pt x="171" y="52"/>
                    </a:lnTo>
                    <a:lnTo>
                      <a:pt x="164" y="39"/>
                    </a:lnTo>
                    <a:lnTo>
                      <a:pt x="155" y="28"/>
                    </a:lnTo>
                    <a:lnTo>
                      <a:pt x="147" y="18"/>
                    </a:lnTo>
                    <a:lnTo>
                      <a:pt x="139" y="11"/>
                    </a:lnTo>
                    <a:lnTo>
                      <a:pt x="129" y="5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227"/>
              <p:cNvSpPr>
                <a:spLocks/>
              </p:cNvSpPr>
              <p:nvPr/>
            </p:nvSpPr>
            <p:spPr bwMode="auto">
              <a:xfrm>
                <a:off x="1270001" y="4838701"/>
                <a:ext cx="39688" cy="25400"/>
              </a:xfrm>
              <a:custGeom>
                <a:avLst/>
                <a:gdLst>
                  <a:gd name="T0" fmla="*/ 38 w 49"/>
                  <a:gd name="T1" fmla="*/ 0 h 31"/>
                  <a:gd name="T2" fmla="*/ 38 w 49"/>
                  <a:gd name="T3" fmla="*/ 0 h 31"/>
                  <a:gd name="T4" fmla="*/ 30 w 49"/>
                  <a:gd name="T5" fmla="*/ 1 h 31"/>
                  <a:gd name="T6" fmla="*/ 23 w 49"/>
                  <a:gd name="T7" fmla="*/ 3 h 31"/>
                  <a:gd name="T8" fmla="*/ 17 w 49"/>
                  <a:gd name="T9" fmla="*/ 7 h 31"/>
                  <a:gd name="T10" fmla="*/ 12 w 49"/>
                  <a:gd name="T11" fmla="*/ 10 h 31"/>
                  <a:gd name="T12" fmla="*/ 7 w 49"/>
                  <a:gd name="T13" fmla="*/ 15 h 31"/>
                  <a:gd name="T14" fmla="*/ 5 w 49"/>
                  <a:gd name="T15" fmla="*/ 21 h 31"/>
                  <a:gd name="T16" fmla="*/ 0 w 49"/>
                  <a:gd name="T17" fmla="*/ 31 h 31"/>
                  <a:gd name="T18" fmla="*/ 0 w 49"/>
                  <a:gd name="T19" fmla="*/ 31 h 31"/>
                  <a:gd name="T20" fmla="*/ 12 w 49"/>
                  <a:gd name="T21" fmla="*/ 23 h 31"/>
                  <a:gd name="T22" fmla="*/ 25 w 49"/>
                  <a:gd name="T23" fmla="*/ 15 h 31"/>
                  <a:gd name="T24" fmla="*/ 37 w 49"/>
                  <a:gd name="T25" fmla="*/ 9 h 31"/>
                  <a:gd name="T26" fmla="*/ 49 w 49"/>
                  <a:gd name="T27" fmla="*/ 1 h 31"/>
                  <a:gd name="T28" fmla="*/ 49 w 49"/>
                  <a:gd name="T29" fmla="*/ 1 h 31"/>
                  <a:gd name="T30" fmla="*/ 38 w 49"/>
                  <a:gd name="T3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31"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5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2" y="23"/>
                    </a:lnTo>
                    <a:lnTo>
                      <a:pt x="25" y="15"/>
                    </a:lnTo>
                    <a:lnTo>
                      <a:pt x="37" y="9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228"/>
              <p:cNvSpPr>
                <a:spLocks/>
              </p:cNvSpPr>
              <p:nvPr/>
            </p:nvSpPr>
            <p:spPr bwMode="auto">
              <a:xfrm>
                <a:off x="1270001" y="4838701"/>
                <a:ext cx="39688" cy="25400"/>
              </a:xfrm>
              <a:custGeom>
                <a:avLst/>
                <a:gdLst>
                  <a:gd name="T0" fmla="*/ 38 w 49"/>
                  <a:gd name="T1" fmla="*/ 0 h 31"/>
                  <a:gd name="T2" fmla="*/ 38 w 49"/>
                  <a:gd name="T3" fmla="*/ 0 h 31"/>
                  <a:gd name="T4" fmla="*/ 30 w 49"/>
                  <a:gd name="T5" fmla="*/ 1 h 31"/>
                  <a:gd name="T6" fmla="*/ 23 w 49"/>
                  <a:gd name="T7" fmla="*/ 3 h 31"/>
                  <a:gd name="T8" fmla="*/ 17 w 49"/>
                  <a:gd name="T9" fmla="*/ 7 h 31"/>
                  <a:gd name="T10" fmla="*/ 12 w 49"/>
                  <a:gd name="T11" fmla="*/ 10 h 31"/>
                  <a:gd name="T12" fmla="*/ 7 w 49"/>
                  <a:gd name="T13" fmla="*/ 15 h 31"/>
                  <a:gd name="T14" fmla="*/ 5 w 49"/>
                  <a:gd name="T15" fmla="*/ 21 h 31"/>
                  <a:gd name="T16" fmla="*/ 0 w 49"/>
                  <a:gd name="T17" fmla="*/ 31 h 31"/>
                  <a:gd name="T18" fmla="*/ 0 w 49"/>
                  <a:gd name="T19" fmla="*/ 31 h 31"/>
                  <a:gd name="T20" fmla="*/ 12 w 49"/>
                  <a:gd name="T21" fmla="*/ 23 h 31"/>
                  <a:gd name="T22" fmla="*/ 25 w 49"/>
                  <a:gd name="T23" fmla="*/ 15 h 31"/>
                  <a:gd name="T24" fmla="*/ 37 w 49"/>
                  <a:gd name="T25" fmla="*/ 9 h 31"/>
                  <a:gd name="T26" fmla="*/ 49 w 49"/>
                  <a:gd name="T27" fmla="*/ 1 h 31"/>
                  <a:gd name="T28" fmla="*/ 49 w 49"/>
                  <a:gd name="T29" fmla="*/ 1 h 31"/>
                  <a:gd name="T30" fmla="*/ 38 w 49"/>
                  <a:gd name="T3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31"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5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2" y="23"/>
                    </a:lnTo>
                    <a:lnTo>
                      <a:pt x="25" y="15"/>
                    </a:lnTo>
                    <a:lnTo>
                      <a:pt x="37" y="9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29"/>
              <p:cNvSpPr>
                <a:spLocks/>
              </p:cNvSpPr>
              <p:nvPr/>
            </p:nvSpPr>
            <p:spPr bwMode="auto">
              <a:xfrm>
                <a:off x="1258888" y="4879976"/>
                <a:ext cx="55563" cy="12700"/>
              </a:xfrm>
              <a:custGeom>
                <a:avLst/>
                <a:gdLst>
                  <a:gd name="T0" fmla="*/ 49 w 71"/>
                  <a:gd name="T1" fmla="*/ 0 h 14"/>
                  <a:gd name="T2" fmla="*/ 49 w 71"/>
                  <a:gd name="T3" fmla="*/ 0 h 14"/>
                  <a:gd name="T4" fmla="*/ 37 w 71"/>
                  <a:gd name="T5" fmla="*/ 1 h 14"/>
                  <a:gd name="T6" fmla="*/ 23 w 71"/>
                  <a:gd name="T7" fmla="*/ 3 h 14"/>
                  <a:gd name="T8" fmla="*/ 11 w 71"/>
                  <a:gd name="T9" fmla="*/ 6 h 14"/>
                  <a:gd name="T10" fmla="*/ 0 w 71"/>
                  <a:gd name="T11" fmla="*/ 7 h 14"/>
                  <a:gd name="T12" fmla="*/ 0 w 71"/>
                  <a:gd name="T13" fmla="*/ 7 h 14"/>
                  <a:gd name="T14" fmla="*/ 36 w 71"/>
                  <a:gd name="T15" fmla="*/ 11 h 14"/>
                  <a:gd name="T16" fmla="*/ 54 w 71"/>
                  <a:gd name="T17" fmla="*/ 12 h 14"/>
                  <a:gd name="T18" fmla="*/ 71 w 71"/>
                  <a:gd name="T19" fmla="*/ 14 h 14"/>
                  <a:gd name="T20" fmla="*/ 71 w 71"/>
                  <a:gd name="T21" fmla="*/ 14 h 14"/>
                  <a:gd name="T22" fmla="*/ 69 w 71"/>
                  <a:gd name="T23" fmla="*/ 11 h 14"/>
                  <a:gd name="T24" fmla="*/ 68 w 71"/>
                  <a:gd name="T25" fmla="*/ 7 h 14"/>
                  <a:gd name="T26" fmla="*/ 66 w 71"/>
                  <a:gd name="T27" fmla="*/ 5 h 14"/>
                  <a:gd name="T28" fmla="*/ 63 w 71"/>
                  <a:gd name="T29" fmla="*/ 3 h 14"/>
                  <a:gd name="T30" fmla="*/ 56 w 71"/>
                  <a:gd name="T31" fmla="*/ 1 h 14"/>
                  <a:gd name="T32" fmla="*/ 49 w 71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49" y="0"/>
                    </a:moveTo>
                    <a:lnTo>
                      <a:pt x="49" y="0"/>
                    </a:lnTo>
                    <a:lnTo>
                      <a:pt x="37" y="1"/>
                    </a:lnTo>
                    <a:lnTo>
                      <a:pt x="23" y="3"/>
                    </a:lnTo>
                    <a:lnTo>
                      <a:pt x="1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6" y="11"/>
                    </a:lnTo>
                    <a:lnTo>
                      <a:pt x="54" y="12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69" y="11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3"/>
                    </a:lnTo>
                    <a:lnTo>
                      <a:pt x="56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30"/>
              <p:cNvSpPr>
                <a:spLocks/>
              </p:cNvSpPr>
              <p:nvPr/>
            </p:nvSpPr>
            <p:spPr bwMode="auto">
              <a:xfrm>
                <a:off x="1258888" y="4879976"/>
                <a:ext cx="55563" cy="12700"/>
              </a:xfrm>
              <a:custGeom>
                <a:avLst/>
                <a:gdLst>
                  <a:gd name="T0" fmla="*/ 49 w 71"/>
                  <a:gd name="T1" fmla="*/ 0 h 14"/>
                  <a:gd name="T2" fmla="*/ 49 w 71"/>
                  <a:gd name="T3" fmla="*/ 0 h 14"/>
                  <a:gd name="T4" fmla="*/ 37 w 71"/>
                  <a:gd name="T5" fmla="*/ 1 h 14"/>
                  <a:gd name="T6" fmla="*/ 23 w 71"/>
                  <a:gd name="T7" fmla="*/ 3 h 14"/>
                  <a:gd name="T8" fmla="*/ 11 w 71"/>
                  <a:gd name="T9" fmla="*/ 6 h 14"/>
                  <a:gd name="T10" fmla="*/ 0 w 71"/>
                  <a:gd name="T11" fmla="*/ 7 h 14"/>
                  <a:gd name="T12" fmla="*/ 0 w 71"/>
                  <a:gd name="T13" fmla="*/ 7 h 14"/>
                  <a:gd name="T14" fmla="*/ 36 w 71"/>
                  <a:gd name="T15" fmla="*/ 11 h 14"/>
                  <a:gd name="T16" fmla="*/ 54 w 71"/>
                  <a:gd name="T17" fmla="*/ 12 h 14"/>
                  <a:gd name="T18" fmla="*/ 71 w 71"/>
                  <a:gd name="T19" fmla="*/ 14 h 14"/>
                  <a:gd name="T20" fmla="*/ 71 w 71"/>
                  <a:gd name="T21" fmla="*/ 14 h 14"/>
                  <a:gd name="T22" fmla="*/ 69 w 71"/>
                  <a:gd name="T23" fmla="*/ 11 h 14"/>
                  <a:gd name="T24" fmla="*/ 68 w 71"/>
                  <a:gd name="T25" fmla="*/ 7 h 14"/>
                  <a:gd name="T26" fmla="*/ 66 w 71"/>
                  <a:gd name="T27" fmla="*/ 5 h 14"/>
                  <a:gd name="T28" fmla="*/ 63 w 71"/>
                  <a:gd name="T29" fmla="*/ 3 h 14"/>
                  <a:gd name="T30" fmla="*/ 56 w 71"/>
                  <a:gd name="T31" fmla="*/ 1 h 14"/>
                  <a:gd name="T32" fmla="*/ 49 w 71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49" y="0"/>
                    </a:moveTo>
                    <a:lnTo>
                      <a:pt x="49" y="0"/>
                    </a:lnTo>
                    <a:lnTo>
                      <a:pt x="37" y="1"/>
                    </a:lnTo>
                    <a:lnTo>
                      <a:pt x="23" y="3"/>
                    </a:lnTo>
                    <a:lnTo>
                      <a:pt x="1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6" y="11"/>
                    </a:lnTo>
                    <a:lnTo>
                      <a:pt x="54" y="12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69" y="11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3"/>
                    </a:lnTo>
                    <a:lnTo>
                      <a:pt x="56" y="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231"/>
              <p:cNvSpPr>
                <a:spLocks/>
              </p:cNvSpPr>
              <p:nvPr/>
            </p:nvSpPr>
            <p:spPr bwMode="auto">
              <a:xfrm>
                <a:off x="1206501" y="4910138"/>
                <a:ext cx="80963" cy="173038"/>
              </a:xfrm>
              <a:custGeom>
                <a:avLst/>
                <a:gdLst>
                  <a:gd name="T0" fmla="*/ 41 w 102"/>
                  <a:gd name="T1" fmla="*/ 0 h 217"/>
                  <a:gd name="T2" fmla="*/ 29 w 102"/>
                  <a:gd name="T3" fmla="*/ 3 h 217"/>
                  <a:gd name="T4" fmla="*/ 19 w 102"/>
                  <a:gd name="T5" fmla="*/ 9 h 217"/>
                  <a:gd name="T6" fmla="*/ 12 w 102"/>
                  <a:gd name="T7" fmla="*/ 18 h 217"/>
                  <a:gd name="T8" fmla="*/ 7 w 102"/>
                  <a:gd name="T9" fmla="*/ 29 h 217"/>
                  <a:gd name="T10" fmla="*/ 12 w 102"/>
                  <a:gd name="T11" fmla="*/ 34 h 217"/>
                  <a:gd name="T12" fmla="*/ 24 w 102"/>
                  <a:gd name="T13" fmla="*/ 42 h 217"/>
                  <a:gd name="T14" fmla="*/ 31 w 102"/>
                  <a:gd name="T15" fmla="*/ 43 h 217"/>
                  <a:gd name="T16" fmla="*/ 43 w 102"/>
                  <a:gd name="T17" fmla="*/ 40 h 217"/>
                  <a:gd name="T18" fmla="*/ 43 w 102"/>
                  <a:gd name="T19" fmla="*/ 59 h 217"/>
                  <a:gd name="T20" fmla="*/ 42 w 102"/>
                  <a:gd name="T21" fmla="*/ 84 h 217"/>
                  <a:gd name="T22" fmla="*/ 37 w 102"/>
                  <a:gd name="T23" fmla="*/ 92 h 217"/>
                  <a:gd name="T24" fmla="*/ 32 w 102"/>
                  <a:gd name="T25" fmla="*/ 96 h 217"/>
                  <a:gd name="T26" fmla="*/ 29 w 102"/>
                  <a:gd name="T27" fmla="*/ 97 h 217"/>
                  <a:gd name="T28" fmla="*/ 28 w 102"/>
                  <a:gd name="T29" fmla="*/ 97 h 217"/>
                  <a:gd name="T30" fmla="*/ 23 w 102"/>
                  <a:gd name="T31" fmla="*/ 95 h 217"/>
                  <a:gd name="T32" fmla="*/ 18 w 102"/>
                  <a:gd name="T33" fmla="*/ 90 h 217"/>
                  <a:gd name="T34" fmla="*/ 12 w 102"/>
                  <a:gd name="T35" fmla="*/ 83 h 217"/>
                  <a:gd name="T36" fmla="*/ 11 w 102"/>
                  <a:gd name="T37" fmla="*/ 83 h 217"/>
                  <a:gd name="T38" fmla="*/ 7 w 102"/>
                  <a:gd name="T39" fmla="*/ 85 h 217"/>
                  <a:gd name="T40" fmla="*/ 3 w 102"/>
                  <a:gd name="T41" fmla="*/ 94 h 217"/>
                  <a:gd name="T42" fmla="*/ 0 w 102"/>
                  <a:gd name="T43" fmla="*/ 113 h 217"/>
                  <a:gd name="T44" fmla="*/ 0 w 102"/>
                  <a:gd name="T45" fmla="*/ 134 h 217"/>
                  <a:gd name="T46" fmla="*/ 4 w 102"/>
                  <a:gd name="T47" fmla="*/ 156 h 217"/>
                  <a:gd name="T48" fmla="*/ 12 w 102"/>
                  <a:gd name="T49" fmla="*/ 176 h 217"/>
                  <a:gd name="T50" fmla="*/ 23 w 102"/>
                  <a:gd name="T51" fmla="*/ 194 h 217"/>
                  <a:gd name="T52" fmla="*/ 35 w 102"/>
                  <a:gd name="T53" fmla="*/ 208 h 217"/>
                  <a:gd name="T54" fmla="*/ 49 w 102"/>
                  <a:gd name="T55" fmla="*/ 216 h 217"/>
                  <a:gd name="T56" fmla="*/ 57 w 102"/>
                  <a:gd name="T57" fmla="*/ 217 h 217"/>
                  <a:gd name="T58" fmla="*/ 74 w 102"/>
                  <a:gd name="T59" fmla="*/ 213 h 217"/>
                  <a:gd name="T60" fmla="*/ 60 w 102"/>
                  <a:gd name="T61" fmla="*/ 206 h 217"/>
                  <a:gd name="T62" fmla="*/ 38 w 102"/>
                  <a:gd name="T63" fmla="*/ 192 h 217"/>
                  <a:gd name="T64" fmla="*/ 24 w 102"/>
                  <a:gd name="T65" fmla="*/ 169 h 217"/>
                  <a:gd name="T66" fmla="*/ 18 w 102"/>
                  <a:gd name="T67" fmla="*/ 140 h 217"/>
                  <a:gd name="T68" fmla="*/ 19 w 102"/>
                  <a:gd name="T69" fmla="*/ 123 h 217"/>
                  <a:gd name="T70" fmla="*/ 24 w 102"/>
                  <a:gd name="T71" fmla="*/ 123 h 217"/>
                  <a:gd name="T72" fmla="*/ 30 w 102"/>
                  <a:gd name="T73" fmla="*/ 123 h 217"/>
                  <a:gd name="T74" fmla="*/ 38 w 102"/>
                  <a:gd name="T75" fmla="*/ 119 h 217"/>
                  <a:gd name="T76" fmla="*/ 43 w 102"/>
                  <a:gd name="T77" fmla="*/ 118 h 217"/>
                  <a:gd name="T78" fmla="*/ 47 w 102"/>
                  <a:gd name="T79" fmla="*/ 113 h 217"/>
                  <a:gd name="T80" fmla="*/ 53 w 102"/>
                  <a:gd name="T81" fmla="*/ 100 h 217"/>
                  <a:gd name="T82" fmla="*/ 57 w 102"/>
                  <a:gd name="T83" fmla="*/ 95 h 217"/>
                  <a:gd name="T84" fmla="*/ 65 w 102"/>
                  <a:gd name="T85" fmla="*/ 101 h 217"/>
                  <a:gd name="T86" fmla="*/ 78 w 102"/>
                  <a:gd name="T87" fmla="*/ 119 h 217"/>
                  <a:gd name="T88" fmla="*/ 92 w 102"/>
                  <a:gd name="T89" fmla="*/ 151 h 217"/>
                  <a:gd name="T90" fmla="*/ 102 w 102"/>
                  <a:gd name="T91" fmla="*/ 173 h 217"/>
                  <a:gd name="T92" fmla="*/ 102 w 102"/>
                  <a:gd name="T93" fmla="*/ 154 h 217"/>
                  <a:gd name="T94" fmla="*/ 95 w 102"/>
                  <a:gd name="T95" fmla="*/ 123 h 217"/>
                  <a:gd name="T96" fmla="*/ 85 w 102"/>
                  <a:gd name="T97" fmla="*/ 97 h 217"/>
                  <a:gd name="T98" fmla="*/ 69 w 102"/>
                  <a:gd name="T99" fmla="*/ 77 h 217"/>
                  <a:gd name="T100" fmla="*/ 59 w 102"/>
                  <a:gd name="T101" fmla="*/ 69 h 217"/>
                  <a:gd name="T102" fmla="*/ 63 w 102"/>
                  <a:gd name="T103" fmla="*/ 35 h 217"/>
                  <a:gd name="T104" fmla="*/ 61 w 102"/>
                  <a:gd name="T105" fmla="*/ 14 h 217"/>
                  <a:gd name="T106" fmla="*/ 59 w 102"/>
                  <a:gd name="T107" fmla="*/ 5 h 217"/>
                  <a:gd name="T108" fmla="*/ 41 w 102"/>
                  <a:gd name="T10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217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5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2" y="34"/>
                    </a:lnTo>
                    <a:lnTo>
                      <a:pt x="17" y="39"/>
                    </a:lnTo>
                    <a:lnTo>
                      <a:pt x="24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43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59"/>
                    </a:lnTo>
                    <a:lnTo>
                      <a:pt x="43" y="77"/>
                    </a:lnTo>
                    <a:lnTo>
                      <a:pt x="42" y="84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5" y="95"/>
                    </a:lnTo>
                    <a:lnTo>
                      <a:pt x="32" y="96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5" y="96"/>
                    </a:lnTo>
                    <a:lnTo>
                      <a:pt x="23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3" y="85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3" y="94"/>
                    </a:lnTo>
                    <a:lnTo>
                      <a:pt x="1" y="102"/>
                    </a:lnTo>
                    <a:lnTo>
                      <a:pt x="0" y="113"/>
                    </a:lnTo>
                    <a:lnTo>
                      <a:pt x="0" y="123"/>
                    </a:lnTo>
                    <a:lnTo>
                      <a:pt x="0" y="134"/>
                    </a:lnTo>
                    <a:lnTo>
                      <a:pt x="2" y="145"/>
                    </a:lnTo>
                    <a:lnTo>
                      <a:pt x="4" y="156"/>
                    </a:lnTo>
                    <a:lnTo>
                      <a:pt x="8" y="166"/>
                    </a:lnTo>
                    <a:lnTo>
                      <a:pt x="12" y="176"/>
                    </a:lnTo>
                    <a:lnTo>
                      <a:pt x="17" y="186"/>
                    </a:lnTo>
                    <a:lnTo>
                      <a:pt x="23" y="194"/>
                    </a:lnTo>
                    <a:lnTo>
                      <a:pt x="29" y="202"/>
                    </a:lnTo>
                    <a:lnTo>
                      <a:pt x="35" y="208"/>
                    </a:lnTo>
                    <a:lnTo>
                      <a:pt x="42" y="213"/>
                    </a:lnTo>
                    <a:lnTo>
                      <a:pt x="49" y="216"/>
                    </a:lnTo>
                    <a:lnTo>
                      <a:pt x="57" y="217"/>
                    </a:lnTo>
                    <a:lnTo>
                      <a:pt x="57" y="217"/>
                    </a:lnTo>
                    <a:lnTo>
                      <a:pt x="65" y="216"/>
                    </a:lnTo>
                    <a:lnTo>
                      <a:pt x="74" y="213"/>
                    </a:lnTo>
                    <a:lnTo>
                      <a:pt x="74" y="213"/>
                    </a:lnTo>
                    <a:lnTo>
                      <a:pt x="60" y="206"/>
                    </a:lnTo>
                    <a:lnTo>
                      <a:pt x="48" y="200"/>
                    </a:lnTo>
                    <a:lnTo>
                      <a:pt x="38" y="192"/>
                    </a:lnTo>
                    <a:lnTo>
                      <a:pt x="30" y="181"/>
                    </a:lnTo>
                    <a:lnTo>
                      <a:pt x="24" y="169"/>
                    </a:lnTo>
                    <a:lnTo>
                      <a:pt x="19" y="154"/>
                    </a:lnTo>
                    <a:lnTo>
                      <a:pt x="18" y="140"/>
                    </a:lnTo>
                    <a:lnTo>
                      <a:pt x="18" y="131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30" y="123"/>
                    </a:lnTo>
                    <a:lnTo>
                      <a:pt x="34" y="122"/>
                    </a:lnTo>
                    <a:lnTo>
                      <a:pt x="38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6" y="116"/>
                    </a:lnTo>
                    <a:lnTo>
                      <a:pt x="47" y="113"/>
                    </a:lnTo>
                    <a:lnTo>
                      <a:pt x="51" y="107"/>
                    </a:lnTo>
                    <a:lnTo>
                      <a:pt x="53" y="100"/>
                    </a:lnTo>
                    <a:lnTo>
                      <a:pt x="54" y="97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65" y="101"/>
                    </a:lnTo>
                    <a:lnTo>
                      <a:pt x="72" y="109"/>
                    </a:lnTo>
                    <a:lnTo>
                      <a:pt x="78" y="119"/>
                    </a:lnTo>
                    <a:lnTo>
                      <a:pt x="83" y="129"/>
                    </a:lnTo>
                    <a:lnTo>
                      <a:pt x="92" y="151"/>
                    </a:lnTo>
                    <a:lnTo>
                      <a:pt x="97" y="162"/>
                    </a:lnTo>
                    <a:lnTo>
                      <a:pt x="102" y="173"/>
                    </a:lnTo>
                    <a:lnTo>
                      <a:pt x="102" y="173"/>
                    </a:lnTo>
                    <a:lnTo>
                      <a:pt x="102" y="154"/>
                    </a:lnTo>
                    <a:lnTo>
                      <a:pt x="99" y="137"/>
                    </a:lnTo>
                    <a:lnTo>
                      <a:pt x="95" y="123"/>
                    </a:lnTo>
                    <a:lnTo>
                      <a:pt x="91" y="109"/>
                    </a:lnTo>
                    <a:lnTo>
                      <a:pt x="85" y="97"/>
                    </a:lnTo>
                    <a:lnTo>
                      <a:pt x="77" y="86"/>
                    </a:lnTo>
                    <a:lnTo>
                      <a:pt x="69" y="77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1" y="51"/>
                    </a:lnTo>
                    <a:lnTo>
                      <a:pt x="63" y="35"/>
                    </a:lnTo>
                    <a:lnTo>
                      <a:pt x="63" y="21"/>
                    </a:lnTo>
                    <a:lnTo>
                      <a:pt x="61" y="14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1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32"/>
              <p:cNvSpPr>
                <a:spLocks/>
              </p:cNvSpPr>
              <p:nvPr/>
            </p:nvSpPr>
            <p:spPr bwMode="auto">
              <a:xfrm>
                <a:off x="1206501" y="4910138"/>
                <a:ext cx="80963" cy="173038"/>
              </a:xfrm>
              <a:custGeom>
                <a:avLst/>
                <a:gdLst>
                  <a:gd name="T0" fmla="*/ 41 w 102"/>
                  <a:gd name="T1" fmla="*/ 0 h 217"/>
                  <a:gd name="T2" fmla="*/ 29 w 102"/>
                  <a:gd name="T3" fmla="*/ 3 h 217"/>
                  <a:gd name="T4" fmla="*/ 19 w 102"/>
                  <a:gd name="T5" fmla="*/ 9 h 217"/>
                  <a:gd name="T6" fmla="*/ 12 w 102"/>
                  <a:gd name="T7" fmla="*/ 18 h 217"/>
                  <a:gd name="T8" fmla="*/ 7 w 102"/>
                  <a:gd name="T9" fmla="*/ 29 h 217"/>
                  <a:gd name="T10" fmla="*/ 12 w 102"/>
                  <a:gd name="T11" fmla="*/ 34 h 217"/>
                  <a:gd name="T12" fmla="*/ 24 w 102"/>
                  <a:gd name="T13" fmla="*/ 42 h 217"/>
                  <a:gd name="T14" fmla="*/ 31 w 102"/>
                  <a:gd name="T15" fmla="*/ 43 h 217"/>
                  <a:gd name="T16" fmla="*/ 43 w 102"/>
                  <a:gd name="T17" fmla="*/ 40 h 217"/>
                  <a:gd name="T18" fmla="*/ 43 w 102"/>
                  <a:gd name="T19" fmla="*/ 59 h 217"/>
                  <a:gd name="T20" fmla="*/ 42 w 102"/>
                  <a:gd name="T21" fmla="*/ 84 h 217"/>
                  <a:gd name="T22" fmla="*/ 37 w 102"/>
                  <a:gd name="T23" fmla="*/ 92 h 217"/>
                  <a:gd name="T24" fmla="*/ 32 w 102"/>
                  <a:gd name="T25" fmla="*/ 96 h 217"/>
                  <a:gd name="T26" fmla="*/ 29 w 102"/>
                  <a:gd name="T27" fmla="*/ 97 h 217"/>
                  <a:gd name="T28" fmla="*/ 28 w 102"/>
                  <a:gd name="T29" fmla="*/ 97 h 217"/>
                  <a:gd name="T30" fmla="*/ 23 w 102"/>
                  <a:gd name="T31" fmla="*/ 95 h 217"/>
                  <a:gd name="T32" fmla="*/ 18 w 102"/>
                  <a:gd name="T33" fmla="*/ 90 h 217"/>
                  <a:gd name="T34" fmla="*/ 12 w 102"/>
                  <a:gd name="T35" fmla="*/ 83 h 217"/>
                  <a:gd name="T36" fmla="*/ 11 w 102"/>
                  <a:gd name="T37" fmla="*/ 83 h 217"/>
                  <a:gd name="T38" fmla="*/ 7 w 102"/>
                  <a:gd name="T39" fmla="*/ 85 h 217"/>
                  <a:gd name="T40" fmla="*/ 3 w 102"/>
                  <a:gd name="T41" fmla="*/ 94 h 217"/>
                  <a:gd name="T42" fmla="*/ 0 w 102"/>
                  <a:gd name="T43" fmla="*/ 113 h 217"/>
                  <a:gd name="T44" fmla="*/ 0 w 102"/>
                  <a:gd name="T45" fmla="*/ 134 h 217"/>
                  <a:gd name="T46" fmla="*/ 4 w 102"/>
                  <a:gd name="T47" fmla="*/ 156 h 217"/>
                  <a:gd name="T48" fmla="*/ 12 w 102"/>
                  <a:gd name="T49" fmla="*/ 176 h 217"/>
                  <a:gd name="T50" fmla="*/ 23 w 102"/>
                  <a:gd name="T51" fmla="*/ 194 h 217"/>
                  <a:gd name="T52" fmla="*/ 35 w 102"/>
                  <a:gd name="T53" fmla="*/ 208 h 217"/>
                  <a:gd name="T54" fmla="*/ 49 w 102"/>
                  <a:gd name="T55" fmla="*/ 216 h 217"/>
                  <a:gd name="T56" fmla="*/ 57 w 102"/>
                  <a:gd name="T57" fmla="*/ 217 h 217"/>
                  <a:gd name="T58" fmla="*/ 74 w 102"/>
                  <a:gd name="T59" fmla="*/ 213 h 217"/>
                  <a:gd name="T60" fmla="*/ 60 w 102"/>
                  <a:gd name="T61" fmla="*/ 206 h 217"/>
                  <a:gd name="T62" fmla="*/ 38 w 102"/>
                  <a:gd name="T63" fmla="*/ 192 h 217"/>
                  <a:gd name="T64" fmla="*/ 24 w 102"/>
                  <a:gd name="T65" fmla="*/ 169 h 217"/>
                  <a:gd name="T66" fmla="*/ 18 w 102"/>
                  <a:gd name="T67" fmla="*/ 140 h 217"/>
                  <a:gd name="T68" fmla="*/ 19 w 102"/>
                  <a:gd name="T69" fmla="*/ 123 h 217"/>
                  <a:gd name="T70" fmla="*/ 24 w 102"/>
                  <a:gd name="T71" fmla="*/ 123 h 217"/>
                  <a:gd name="T72" fmla="*/ 30 w 102"/>
                  <a:gd name="T73" fmla="*/ 123 h 217"/>
                  <a:gd name="T74" fmla="*/ 38 w 102"/>
                  <a:gd name="T75" fmla="*/ 119 h 217"/>
                  <a:gd name="T76" fmla="*/ 43 w 102"/>
                  <a:gd name="T77" fmla="*/ 118 h 217"/>
                  <a:gd name="T78" fmla="*/ 47 w 102"/>
                  <a:gd name="T79" fmla="*/ 113 h 217"/>
                  <a:gd name="T80" fmla="*/ 53 w 102"/>
                  <a:gd name="T81" fmla="*/ 100 h 217"/>
                  <a:gd name="T82" fmla="*/ 57 w 102"/>
                  <a:gd name="T83" fmla="*/ 95 h 217"/>
                  <a:gd name="T84" fmla="*/ 65 w 102"/>
                  <a:gd name="T85" fmla="*/ 101 h 217"/>
                  <a:gd name="T86" fmla="*/ 78 w 102"/>
                  <a:gd name="T87" fmla="*/ 119 h 217"/>
                  <a:gd name="T88" fmla="*/ 92 w 102"/>
                  <a:gd name="T89" fmla="*/ 151 h 217"/>
                  <a:gd name="T90" fmla="*/ 102 w 102"/>
                  <a:gd name="T91" fmla="*/ 173 h 217"/>
                  <a:gd name="T92" fmla="*/ 102 w 102"/>
                  <a:gd name="T93" fmla="*/ 154 h 217"/>
                  <a:gd name="T94" fmla="*/ 95 w 102"/>
                  <a:gd name="T95" fmla="*/ 123 h 217"/>
                  <a:gd name="T96" fmla="*/ 85 w 102"/>
                  <a:gd name="T97" fmla="*/ 97 h 217"/>
                  <a:gd name="T98" fmla="*/ 69 w 102"/>
                  <a:gd name="T99" fmla="*/ 77 h 217"/>
                  <a:gd name="T100" fmla="*/ 59 w 102"/>
                  <a:gd name="T101" fmla="*/ 69 h 217"/>
                  <a:gd name="T102" fmla="*/ 63 w 102"/>
                  <a:gd name="T103" fmla="*/ 35 h 217"/>
                  <a:gd name="T104" fmla="*/ 61 w 102"/>
                  <a:gd name="T105" fmla="*/ 14 h 217"/>
                  <a:gd name="T106" fmla="*/ 59 w 102"/>
                  <a:gd name="T107" fmla="*/ 5 h 217"/>
                  <a:gd name="T108" fmla="*/ 41 w 102"/>
                  <a:gd name="T10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217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5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2" y="34"/>
                    </a:lnTo>
                    <a:lnTo>
                      <a:pt x="17" y="39"/>
                    </a:lnTo>
                    <a:lnTo>
                      <a:pt x="24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43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59"/>
                    </a:lnTo>
                    <a:lnTo>
                      <a:pt x="43" y="77"/>
                    </a:lnTo>
                    <a:lnTo>
                      <a:pt x="42" y="84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5" y="95"/>
                    </a:lnTo>
                    <a:lnTo>
                      <a:pt x="32" y="96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5" y="96"/>
                    </a:lnTo>
                    <a:lnTo>
                      <a:pt x="23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3" y="85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3" y="94"/>
                    </a:lnTo>
                    <a:lnTo>
                      <a:pt x="1" y="102"/>
                    </a:lnTo>
                    <a:lnTo>
                      <a:pt x="0" y="113"/>
                    </a:lnTo>
                    <a:lnTo>
                      <a:pt x="0" y="123"/>
                    </a:lnTo>
                    <a:lnTo>
                      <a:pt x="0" y="134"/>
                    </a:lnTo>
                    <a:lnTo>
                      <a:pt x="2" y="145"/>
                    </a:lnTo>
                    <a:lnTo>
                      <a:pt x="4" y="156"/>
                    </a:lnTo>
                    <a:lnTo>
                      <a:pt x="8" y="166"/>
                    </a:lnTo>
                    <a:lnTo>
                      <a:pt x="12" y="176"/>
                    </a:lnTo>
                    <a:lnTo>
                      <a:pt x="17" y="186"/>
                    </a:lnTo>
                    <a:lnTo>
                      <a:pt x="23" y="194"/>
                    </a:lnTo>
                    <a:lnTo>
                      <a:pt x="29" y="202"/>
                    </a:lnTo>
                    <a:lnTo>
                      <a:pt x="35" y="208"/>
                    </a:lnTo>
                    <a:lnTo>
                      <a:pt x="42" y="213"/>
                    </a:lnTo>
                    <a:lnTo>
                      <a:pt x="49" y="216"/>
                    </a:lnTo>
                    <a:lnTo>
                      <a:pt x="57" y="217"/>
                    </a:lnTo>
                    <a:lnTo>
                      <a:pt x="57" y="217"/>
                    </a:lnTo>
                    <a:lnTo>
                      <a:pt x="65" y="216"/>
                    </a:lnTo>
                    <a:lnTo>
                      <a:pt x="74" y="213"/>
                    </a:lnTo>
                    <a:lnTo>
                      <a:pt x="74" y="213"/>
                    </a:lnTo>
                    <a:lnTo>
                      <a:pt x="60" y="206"/>
                    </a:lnTo>
                    <a:lnTo>
                      <a:pt x="48" y="200"/>
                    </a:lnTo>
                    <a:lnTo>
                      <a:pt x="38" y="192"/>
                    </a:lnTo>
                    <a:lnTo>
                      <a:pt x="30" y="181"/>
                    </a:lnTo>
                    <a:lnTo>
                      <a:pt x="24" y="169"/>
                    </a:lnTo>
                    <a:lnTo>
                      <a:pt x="19" y="154"/>
                    </a:lnTo>
                    <a:lnTo>
                      <a:pt x="18" y="140"/>
                    </a:lnTo>
                    <a:lnTo>
                      <a:pt x="18" y="131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30" y="123"/>
                    </a:lnTo>
                    <a:lnTo>
                      <a:pt x="34" y="122"/>
                    </a:lnTo>
                    <a:lnTo>
                      <a:pt x="38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6" y="116"/>
                    </a:lnTo>
                    <a:lnTo>
                      <a:pt x="47" y="113"/>
                    </a:lnTo>
                    <a:lnTo>
                      <a:pt x="51" y="107"/>
                    </a:lnTo>
                    <a:lnTo>
                      <a:pt x="53" y="100"/>
                    </a:lnTo>
                    <a:lnTo>
                      <a:pt x="54" y="97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65" y="101"/>
                    </a:lnTo>
                    <a:lnTo>
                      <a:pt x="72" y="109"/>
                    </a:lnTo>
                    <a:lnTo>
                      <a:pt x="78" y="119"/>
                    </a:lnTo>
                    <a:lnTo>
                      <a:pt x="83" y="129"/>
                    </a:lnTo>
                    <a:lnTo>
                      <a:pt x="92" y="151"/>
                    </a:lnTo>
                    <a:lnTo>
                      <a:pt x="97" y="162"/>
                    </a:lnTo>
                    <a:lnTo>
                      <a:pt x="102" y="173"/>
                    </a:lnTo>
                    <a:lnTo>
                      <a:pt x="102" y="173"/>
                    </a:lnTo>
                    <a:lnTo>
                      <a:pt x="102" y="154"/>
                    </a:lnTo>
                    <a:lnTo>
                      <a:pt x="99" y="137"/>
                    </a:lnTo>
                    <a:lnTo>
                      <a:pt x="95" y="123"/>
                    </a:lnTo>
                    <a:lnTo>
                      <a:pt x="91" y="109"/>
                    </a:lnTo>
                    <a:lnTo>
                      <a:pt x="85" y="97"/>
                    </a:lnTo>
                    <a:lnTo>
                      <a:pt x="77" y="86"/>
                    </a:lnTo>
                    <a:lnTo>
                      <a:pt x="69" y="77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1" y="51"/>
                    </a:lnTo>
                    <a:lnTo>
                      <a:pt x="63" y="35"/>
                    </a:lnTo>
                    <a:lnTo>
                      <a:pt x="63" y="21"/>
                    </a:lnTo>
                    <a:lnTo>
                      <a:pt x="61" y="14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1" y="2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233"/>
              <p:cNvSpPr>
                <a:spLocks/>
              </p:cNvSpPr>
              <p:nvPr/>
            </p:nvSpPr>
            <p:spPr bwMode="auto">
              <a:xfrm>
                <a:off x="1203326" y="4846638"/>
                <a:ext cx="38100" cy="31750"/>
              </a:xfrm>
              <a:custGeom>
                <a:avLst/>
                <a:gdLst>
                  <a:gd name="T0" fmla="*/ 29 w 47"/>
                  <a:gd name="T1" fmla="*/ 0 h 41"/>
                  <a:gd name="T2" fmla="*/ 29 w 47"/>
                  <a:gd name="T3" fmla="*/ 0 h 41"/>
                  <a:gd name="T4" fmla="*/ 22 w 47"/>
                  <a:gd name="T5" fmla="*/ 0 h 41"/>
                  <a:gd name="T6" fmla="*/ 16 w 47"/>
                  <a:gd name="T7" fmla="*/ 4 h 41"/>
                  <a:gd name="T8" fmla="*/ 10 w 47"/>
                  <a:gd name="T9" fmla="*/ 7 h 41"/>
                  <a:gd name="T10" fmla="*/ 5 w 47"/>
                  <a:gd name="T11" fmla="*/ 12 h 41"/>
                  <a:gd name="T12" fmla="*/ 1 w 47"/>
                  <a:gd name="T13" fmla="*/ 18 h 41"/>
                  <a:gd name="T14" fmla="*/ 0 w 47"/>
                  <a:gd name="T15" fmla="*/ 26 h 41"/>
                  <a:gd name="T16" fmla="*/ 1 w 47"/>
                  <a:gd name="T17" fmla="*/ 33 h 41"/>
                  <a:gd name="T18" fmla="*/ 5 w 47"/>
                  <a:gd name="T19" fmla="*/ 40 h 41"/>
                  <a:gd name="T20" fmla="*/ 5 w 47"/>
                  <a:gd name="T21" fmla="*/ 40 h 41"/>
                  <a:gd name="T22" fmla="*/ 10 w 47"/>
                  <a:gd name="T23" fmla="*/ 41 h 41"/>
                  <a:gd name="T24" fmla="*/ 16 w 47"/>
                  <a:gd name="T25" fmla="*/ 41 h 41"/>
                  <a:gd name="T26" fmla="*/ 16 w 47"/>
                  <a:gd name="T27" fmla="*/ 41 h 41"/>
                  <a:gd name="T28" fmla="*/ 24 w 47"/>
                  <a:gd name="T29" fmla="*/ 41 h 41"/>
                  <a:gd name="T30" fmla="*/ 32 w 47"/>
                  <a:gd name="T31" fmla="*/ 39 h 41"/>
                  <a:gd name="T32" fmla="*/ 39 w 47"/>
                  <a:gd name="T33" fmla="*/ 36 h 41"/>
                  <a:gd name="T34" fmla="*/ 45 w 47"/>
                  <a:gd name="T35" fmla="*/ 33 h 41"/>
                  <a:gd name="T36" fmla="*/ 45 w 47"/>
                  <a:gd name="T37" fmla="*/ 33 h 41"/>
                  <a:gd name="T38" fmla="*/ 46 w 47"/>
                  <a:gd name="T39" fmla="*/ 27 h 41"/>
                  <a:gd name="T40" fmla="*/ 46 w 47"/>
                  <a:gd name="T41" fmla="*/ 21 h 41"/>
                  <a:gd name="T42" fmla="*/ 47 w 47"/>
                  <a:gd name="T43" fmla="*/ 7 h 41"/>
                  <a:gd name="T44" fmla="*/ 47 w 47"/>
                  <a:gd name="T45" fmla="*/ 7 h 41"/>
                  <a:gd name="T46" fmla="*/ 42 w 47"/>
                  <a:gd name="T47" fmla="*/ 4 h 41"/>
                  <a:gd name="T48" fmla="*/ 39 w 47"/>
                  <a:gd name="T49" fmla="*/ 1 h 41"/>
                  <a:gd name="T50" fmla="*/ 34 w 47"/>
                  <a:gd name="T51" fmla="*/ 0 h 41"/>
                  <a:gd name="T52" fmla="*/ 29 w 47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41">
                    <a:moveTo>
                      <a:pt x="29" y="0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1" y="3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0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24" y="41"/>
                    </a:lnTo>
                    <a:lnTo>
                      <a:pt x="32" y="39"/>
                    </a:lnTo>
                    <a:lnTo>
                      <a:pt x="39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234"/>
              <p:cNvSpPr>
                <a:spLocks/>
              </p:cNvSpPr>
              <p:nvPr/>
            </p:nvSpPr>
            <p:spPr bwMode="auto">
              <a:xfrm>
                <a:off x="1203326" y="4846638"/>
                <a:ext cx="38100" cy="31750"/>
              </a:xfrm>
              <a:custGeom>
                <a:avLst/>
                <a:gdLst>
                  <a:gd name="T0" fmla="*/ 29 w 47"/>
                  <a:gd name="T1" fmla="*/ 0 h 41"/>
                  <a:gd name="T2" fmla="*/ 29 w 47"/>
                  <a:gd name="T3" fmla="*/ 0 h 41"/>
                  <a:gd name="T4" fmla="*/ 22 w 47"/>
                  <a:gd name="T5" fmla="*/ 0 h 41"/>
                  <a:gd name="T6" fmla="*/ 16 w 47"/>
                  <a:gd name="T7" fmla="*/ 4 h 41"/>
                  <a:gd name="T8" fmla="*/ 10 w 47"/>
                  <a:gd name="T9" fmla="*/ 7 h 41"/>
                  <a:gd name="T10" fmla="*/ 5 w 47"/>
                  <a:gd name="T11" fmla="*/ 12 h 41"/>
                  <a:gd name="T12" fmla="*/ 1 w 47"/>
                  <a:gd name="T13" fmla="*/ 18 h 41"/>
                  <a:gd name="T14" fmla="*/ 0 w 47"/>
                  <a:gd name="T15" fmla="*/ 26 h 41"/>
                  <a:gd name="T16" fmla="*/ 1 w 47"/>
                  <a:gd name="T17" fmla="*/ 33 h 41"/>
                  <a:gd name="T18" fmla="*/ 5 w 47"/>
                  <a:gd name="T19" fmla="*/ 40 h 41"/>
                  <a:gd name="T20" fmla="*/ 5 w 47"/>
                  <a:gd name="T21" fmla="*/ 40 h 41"/>
                  <a:gd name="T22" fmla="*/ 10 w 47"/>
                  <a:gd name="T23" fmla="*/ 41 h 41"/>
                  <a:gd name="T24" fmla="*/ 16 w 47"/>
                  <a:gd name="T25" fmla="*/ 41 h 41"/>
                  <a:gd name="T26" fmla="*/ 16 w 47"/>
                  <a:gd name="T27" fmla="*/ 41 h 41"/>
                  <a:gd name="T28" fmla="*/ 24 w 47"/>
                  <a:gd name="T29" fmla="*/ 41 h 41"/>
                  <a:gd name="T30" fmla="*/ 32 w 47"/>
                  <a:gd name="T31" fmla="*/ 39 h 41"/>
                  <a:gd name="T32" fmla="*/ 39 w 47"/>
                  <a:gd name="T33" fmla="*/ 36 h 41"/>
                  <a:gd name="T34" fmla="*/ 45 w 47"/>
                  <a:gd name="T35" fmla="*/ 33 h 41"/>
                  <a:gd name="T36" fmla="*/ 45 w 47"/>
                  <a:gd name="T37" fmla="*/ 33 h 41"/>
                  <a:gd name="T38" fmla="*/ 46 w 47"/>
                  <a:gd name="T39" fmla="*/ 27 h 41"/>
                  <a:gd name="T40" fmla="*/ 46 w 47"/>
                  <a:gd name="T41" fmla="*/ 21 h 41"/>
                  <a:gd name="T42" fmla="*/ 47 w 47"/>
                  <a:gd name="T43" fmla="*/ 7 h 41"/>
                  <a:gd name="T44" fmla="*/ 47 w 47"/>
                  <a:gd name="T45" fmla="*/ 7 h 41"/>
                  <a:gd name="T46" fmla="*/ 42 w 47"/>
                  <a:gd name="T47" fmla="*/ 4 h 41"/>
                  <a:gd name="T48" fmla="*/ 39 w 47"/>
                  <a:gd name="T49" fmla="*/ 1 h 41"/>
                  <a:gd name="T50" fmla="*/ 34 w 47"/>
                  <a:gd name="T51" fmla="*/ 0 h 41"/>
                  <a:gd name="T52" fmla="*/ 29 w 47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41">
                    <a:moveTo>
                      <a:pt x="29" y="0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1" y="3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0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24" y="41"/>
                    </a:lnTo>
                    <a:lnTo>
                      <a:pt x="32" y="39"/>
                    </a:lnTo>
                    <a:lnTo>
                      <a:pt x="39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235"/>
              <p:cNvSpPr>
                <a:spLocks/>
              </p:cNvSpPr>
              <p:nvPr/>
            </p:nvSpPr>
            <p:spPr bwMode="auto">
              <a:xfrm>
                <a:off x="1066801" y="4681538"/>
                <a:ext cx="169863" cy="161925"/>
              </a:xfrm>
              <a:custGeom>
                <a:avLst/>
                <a:gdLst>
                  <a:gd name="T0" fmla="*/ 92 w 214"/>
                  <a:gd name="T1" fmla="*/ 1 h 205"/>
                  <a:gd name="T2" fmla="*/ 54 w 214"/>
                  <a:gd name="T3" fmla="*/ 12 h 205"/>
                  <a:gd name="T4" fmla="*/ 24 w 214"/>
                  <a:gd name="T5" fmla="*/ 34 h 205"/>
                  <a:gd name="T6" fmla="*/ 5 w 214"/>
                  <a:gd name="T7" fmla="*/ 64 h 205"/>
                  <a:gd name="T8" fmla="*/ 0 w 214"/>
                  <a:gd name="T9" fmla="*/ 100 h 205"/>
                  <a:gd name="T10" fmla="*/ 12 w 214"/>
                  <a:gd name="T11" fmla="*/ 139 h 205"/>
                  <a:gd name="T12" fmla="*/ 8 w 214"/>
                  <a:gd name="T13" fmla="*/ 104 h 205"/>
                  <a:gd name="T14" fmla="*/ 9 w 214"/>
                  <a:gd name="T15" fmla="*/ 70 h 205"/>
                  <a:gd name="T16" fmla="*/ 17 w 214"/>
                  <a:gd name="T17" fmla="*/ 52 h 205"/>
                  <a:gd name="T18" fmla="*/ 40 w 214"/>
                  <a:gd name="T19" fmla="*/ 31 h 205"/>
                  <a:gd name="T20" fmla="*/ 75 w 214"/>
                  <a:gd name="T21" fmla="*/ 18 h 205"/>
                  <a:gd name="T22" fmla="*/ 100 w 214"/>
                  <a:gd name="T23" fmla="*/ 15 h 205"/>
                  <a:gd name="T24" fmla="*/ 137 w 214"/>
                  <a:gd name="T25" fmla="*/ 23 h 205"/>
                  <a:gd name="T26" fmla="*/ 151 w 214"/>
                  <a:gd name="T27" fmla="*/ 32 h 205"/>
                  <a:gd name="T28" fmla="*/ 173 w 214"/>
                  <a:gd name="T29" fmla="*/ 70 h 205"/>
                  <a:gd name="T30" fmla="*/ 187 w 214"/>
                  <a:gd name="T31" fmla="*/ 127 h 205"/>
                  <a:gd name="T32" fmla="*/ 184 w 214"/>
                  <a:gd name="T33" fmla="*/ 152 h 205"/>
                  <a:gd name="T34" fmla="*/ 174 w 214"/>
                  <a:gd name="T35" fmla="*/ 155 h 205"/>
                  <a:gd name="T36" fmla="*/ 153 w 214"/>
                  <a:gd name="T37" fmla="*/ 142 h 205"/>
                  <a:gd name="T38" fmla="*/ 155 w 214"/>
                  <a:gd name="T39" fmla="*/ 117 h 205"/>
                  <a:gd name="T40" fmla="*/ 145 w 214"/>
                  <a:gd name="T41" fmla="*/ 86 h 205"/>
                  <a:gd name="T42" fmla="*/ 127 w 214"/>
                  <a:gd name="T43" fmla="*/ 69 h 205"/>
                  <a:gd name="T44" fmla="*/ 134 w 214"/>
                  <a:gd name="T45" fmla="*/ 82 h 205"/>
                  <a:gd name="T46" fmla="*/ 137 w 214"/>
                  <a:gd name="T47" fmla="*/ 109 h 205"/>
                  <a:gd name="T48" fmla="*/ 132 w 214"/>
                  <a:gd name="T49" fmla="*/ 134 h 205"/>
                  <a:gd name="T50" fmla="*/ 123 w 214"/>
                  <a:gd name="T51" fmla="*/ 133 h 205"/>
                  <a:gd name="T52" fmla="*/ 103 w 214"/>
                  <a:gd name="T53" fmla="*/ 139 h 205"/>
                  <a:gd name="T54" fmla="*/ 90 w 214"/>
                  <a:gd name="T55" fmla="*/ 154 h 205"/>
                  <a:gd name="T56" fmla="*/ 77 w 214"/>
                  <a:gd name="T57" fmla="*/ 159 h 205"/>
                  <a:gd name="T58" fmla="*/ 64 w 214"/>
                  <a:gd name="T59" fmla="*/ 137 h 205"/>
                  <a:gd name="T60" fmla="*/ 59 w 214"/>
                  <a:gd name="T61" fmla="*/ 110 h 205"/>
                  <a:gd name="T62" fmla="*/ 64 w 214"/>
                  <a:gd name="T63" fmla="*/ 85 h 205"/>
                  <a:gd name="T64" fmla="*/ 79 w 214"/>
                  <a:gd name="T65" fmla="*/ 66 h 205"/>
                  <a:gd name="T66" fmla="*/ 105 w 214"/>
                  <a:gd name="T67" fmla="*/ 59 h 205"/>
                  <a:gd name="T68" fmla="*/ 113 w 214"/>
                  <a:gd name="T69" fmla="*/ 59 h 205"/>
                  <a:gd name="T70" fmla="*/ 90 w 214"/>
                  <a:gd name="T71" fmla="*/ 48 h 205"/>
                  <a:gd name="T72" fmla="*/ 77 w 214"/>
                  <a:gd name="T73" fmla="*/ 48 h 205"/>
                  <a:gd name="T74" fmla="*/ 64 w 214"/>
                  <a:gd name="T75" fmla="*/ 54 h 205"/>
                  <a:gd name="T76" fmla="*/ 46 w 214"/>
                  <a:gd name="T77" fmla="*/ 81 h 205"/>
                  <a:gd name="T78" fmla="*/ 40 w 214"/>
                  <a:gd name="T79" fmla="*/ 117 h 205"/>
                  <a:gd name="T80" fmla="*/ 43 w 214"/>
                  <a:gd name="T81" fmla="*/ 144 h 205"/>
                  <a:gd name="T82" fmla="*/ 60 w 214"/>
                  <a:gd name="T83" fmla="*/ 174 h 205"/>
                  <a:gd name="T84" fmla="*/ 80 w 214"/>
                  <a:gd name="T85" fmla="*/ 186 h 205"/>
                  <a:gd name="T86" fmla="*/ 91 w 214"/>
                  <a:gd name="T87" fmla="*/ 188 h 205"/>
                  <a:gd name="T88" fmla="*/ 106 w 214"/>
                  <a:gd name="T89" fmla="*/ 185 h 205"/>
                  <a:gd name="T90" fmla="*/ 98 w 214"/>
                  <a:gd name="T91" fmla="*/ 168 h 205"/>
                  <a:gd name="T92" fmla="*/ 92 w 214"/>
                  <a:gd name="T93" fmla="*/ 165 h 205"/>
                  <a:gd name="T94" fmla="*/ 113 w 214"/>
                  <a:gd name="T95" fmla="*/ 157 h 205"/>
                  <a:gd name="T96" fmla="*/ 130 w 214"/>
                  <a:gd name="T97" fmla="*/ 159 h 205"/>
                  <a:gd name="T98" fmla="*/ 156 w 214"/>
                  <a:gd name="T99" fmla="*/ 174 h 205"/>
                  <a:gd name="T100" fmla="*/ 183 w 214"/>
                  <a:gd name="T101" fmla="*/ 205 h 205"/>
                  <a:gd name="T102" fmla="*/ 185 w 214"/>
                  <a:gd name="T103" fmla="*/ 205 h 205"/>
                  <a:gd name="T104" fmla="*/ 196 w 214"/>
                  <a:gd name="T105" fmla="*/ 203 h 205"/>
                  <a:gd name="T106" fmla="*/ 208 w 214"/>
                  <a:gd name="T107" fmla="*/ 202 h 205"/>
                  <a:gd name="T108" fmla="*/ 213 w 214"/>
                  <a:gd name="T109" fmla="*/ 197 h 205"/>
                  <a:gd name="T110" fmla="*/ 205 w 214"/>
                  <a:gd name="T111" fmla="*/ 183 h 205"/>
                  <a:gd name="T112" fmla="*/ 202 w 214"/>
                  <a:gd name="T113" fmla="*/ 177 h 205"/>
                  <a:gd name="T114" fmla="*/ 207 w 214"/>
                  <a:gd name="T115" fmla="*/ 137 h 205"/>
                  <a:gd name="T116" fmla="*/ 204 w 214"/>
                  <a:gd name="T117" fmla="*/ 95 h 205"/>
                  <a:gd name="T118" fmla="*/ 190 w 214"/>
                  <a:gd name="T119" fmla="*/ 57 h 205"/>
                  <a:gd name="T120" fmla="*/ 170 w 214"/>
                  <a:gd name="T121" fmla="*/ 25 h 205"/>
                  <a:gd name="T122" fmla="*/ 144 w 214"/>
                  <a:gd name="T123" fmla="*/ 6 h 205"/>
                  <a:gd name="T124" fmla="*/ 120 w 214"/>
                  <a:gd name="T125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" h="205">
                    <a:moveTo>
                      <a:pt x="106" y="0"/>
                    </a:moveTo>
                    <a:lnTo>
                      <a:pt x="106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7"/>
                    </a:lnTo>
                    <a:lnTo>
                      <a:pt x="54" y="12"/>
                    </a:lnTo>
                    <a:lnTo>
                      <a:pt x="43" y="18"/>
                    </a:lnTo>
                    <a:lnTo>
                      <a:pt x="32" y="25"/>
                    </a:lnTo>
                    <a:lnTo>
                      <a:pt x="24" y="34"/>
                    </a:lnTo>
                    <a:lnTo>
                      <a:pt x="17" y="43"/>
                    </a:lnTo>
                    <a:lnTo>
                      <a:pt x="9" y="53"/>
                    </a:lnTo>
                    <a:lnTo>
                      <a:pt x="5" y="64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2" y="112"/>
                    </a:lnTo>
                    <a:lnTo>
                      <a:pt x="6" y="126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9" y="116"/>
                    </a:lnTo>
                    <a:lnTo>
                      <a:pt x="8" y="104"/>
                    </a:lnTo>
                    <a:lnTo>
                      <a:pt x="8" y="92"/>
                    </a:lnTo>
                    <a:lnTo>
                      <a:pt x="8" y="81"/>
                    </a:lnTo>
                    <a:lnTo>
                      <a:pt x="9" y="70"/>
                    </a:lnTo>
                    <a:lnTo>
                      <a:pt x="13" y="6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23" y="45"/>
                    </a:lnTo>
                    <a:lnTo>
                      <a:pt x="30" y="37"/>
                    </a:lnTo>
                    <a:lnTo>
                      <a:pt x="40" y="31"/>
                    </a:lnTo>
                    <a:lnTo>
                      <a:pt x="51" y="26"/>
                    </a:lnTo>
                    <a:lnTo>
                      <a:pt x="63" y="21"/>
                    </a:lnTo>
                    <a:lnTo>
                      <a:pt x="75" y="18"/>
                    </a:lnTo>
                    <a:lnTo>
                      <a:pt x="88" y="17"/>
                    </a:lnTo>
                    <a:lnTo>
                      <a:pt x="100" y="15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5" y="19"/>
                    </a:lnTo>
                    <a:lnTo>
                      <a:pt x="137" y="23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51" y="32"/>
                    </a:lnTo>
                    <a:lnTo>
                      <a:pt x="156" y="38"/>
                    </a:lnTo>
                    <a:lnTo>
                      <a:pt x="166" y="53"/>
                    </a:lnTo>
                    <a:lnTo>
                      <a:pt x="173" y="70"/>
                    </a:lnTo>
                    <a:lnTo>
                      <a:pt x="180" y="88"/>
                    </a:lnTo>
                    <a:lnTo>
                      <a:pt x="185" y="108"/>
                    </a:lnTo>
                    <a:lnTo>
                      <a:pt x="187" y="127"/>
                    </a:lnTo>
                    <a:lnTo>
                      <a:pt x="187" y="135"/>
                    </a:lnTo>
                    <a:lnTo>
                      <a:pt x="185" y="145"/>
                    </a:lnTo>
                    <a:lnTo>
                      <a:pt x="184" y="15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74" y="155"/>
                    </a:lnTo>
                    <a:lnTo>
                      <a:pt x="167" y="151"/>
                    </a:lnTo>
                    <a:lnTo>
                      <a:pt x="160" y="146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5" y="129"/>
                    </a:lnTo>
                    <a:lnTo>
                      <a:pt x="155" y="117"/>
                    </a:lnTo>
                    <a:lnTo>
                      <a:pt x="153" y="105"/>
                    </a:lnTo>
                    <a:lnTo>
                      <a:pt x="150" y="95"/>
                    </a:lnTo>
                    <a:lnTo>
                      <a:pt x="145" y="86"/>
                    </a:lnTo>
                    <a:lnTo>
                      <a:pt x="139" y="77"/>
                    </a:lnTo>
                    <a:lnTo>
                      <a:pt x="133" y="71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31" y="75"/>
                    </a:lnTo>
                    <a:lnTo>
                      <a:pt x="134" y="82"/>
                    </a:lnTo>
                    <a:lnTo>
                      <a:pt x="136" y="89"/>
                    </a:lnTo>
                    <a:lnTo>
                      <a:pt x="137" y="99"/>
                    </a:lnTo>
                    <a:lnTo>
                      <a:pt x="137" y="109"/>
                    </a:lnTo>
                    <a:lnTo>
                      <a:pt x="136" y="117"/>
                    </a:lnTo>
                    <a:lnTo>
                      <a:pt x="134" y="12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23" y="133"/>
                    </a:lnTo>
                    <a:lnTo>
                      <a:pt x="123" y="133"/>
                    </a:lnTo>
                    <a:lnTo>
                      <a:pt x="115" y="134"/>
                    </a:lnTo>
                    <a:lnTo>
                      <a:pt x="109" y="137"/>
                    </a:lnTo>
                    <a:lnTo>
                      <a:pt x="103" y="139"/>
                    </a:lnTo>
                    <a:lnTo>
                      <a:pt x="98" y="144"/>
                    </a:lnTo>
                    <a:lnTo>
                      <a:pt x="93" y="148"/>
                    </a:lnTo>
                    <a:lnTo>
                      <a:pt x="90" y="154"/>
                    </a:lnTo>
                    <a:lnTo>
                      <a:pt x="82" y="165"/>
                    </a:lnTo>
                    <a:lnTo>
                      <a:pt x="82" y="165"/>
                    </a:lnTo>
                    <a:lnTo>
                      <a:pt x="77" y="159"/>
                    </a:lnTo>
                    <a:lnTo>
                      <a:pt x="73" y="152"/>
                    </a:lnTo>
                    <a:lnTo>
                      <a:pt x="68" y="144"/>
                    </a:lnTo>
                    <a:lnTo>
                      <a:pt x="64" y="137"/>
                    </a:lnTo>
                    <a:lnTo>
                      <a:pt x="62" y="127"/>
                    </a:lnTo>
                    <a:lnTo>
                      <a:pt x="60" y="119"/>
                    </a:lnTo>
                    <a:lnTo>
                      <a:pt x="59" y="110"/>
                    </a:lnTo>
                    <a:lnTo>
                      <a:pt x="60" y="102"/>
                    </a:lnTo>
                    <a:lnTo>
                      <a:pt x="62" y="93"/>
                    </a:lnTo>
                    <a:lnTo>
                      <a:pt x="64" y="85"/>
                    </a:lnTo>
                    <a:lnTo>
                      <a:pt x="68" y="77"/>
                    </a:lnTo>
                    <a:lnTo>
                      <a:pt x="73" y="71"/>
                    </a:lnTo>
                    <a:lnTo>
                      <a:pt x="79" y="66"/>
                    </a:lnTo>
                    <a:lnTo>
                      <a:pt x="86" y="62"/>
                    </a:lnTo>
                    <a:lnTo>
                      <a:pt x="96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05" y="54"/>
                    </a:lnTo>
                    <a:lnTo>
                      <a:pt x="97" y="51"/>
                    </a:lnTo>
                    <a:lnTo>
                      <a:pt x="90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3" y="49"/>
                    </a:lnTo>
                    <a:lnTo>
                      <a:pt x="68" y="52"/>
                    </a:lnTo>
                    <a:lnTo>
                      <a:pt x="64" y="54"/>
                    </a:lnTo>
                    <a:lnTo>
                      <a:pt x="56" y="62"/>
                    </a:lnTo>
                    <a:lnTo>
                      <a:pt x="49" y="70"/>
                    </a:lnTo>
                    <a:lnTo>
                      <a:pt x="46" y="81"/>
                    </a:lnTo>
                    <a:lnTo>
                      <a:pt x="42" y="92"/>
                    </a:lnTo>
                    <a:lnTo>
                      <a:pt x="40" y="105"/>
                    </a:lnTo>
                    <a:lnTo>
                      <a:pt x="40" y="117"/>
                    </a:lnTo>
                    <a:lnTo>
                      <a:pt x="40" y="117"/>
                    </a:lnTo>
                    <a:lnTo>
                      <a:pt x="41" y="131"/>
                    </a:lnTo>
                    <a:lnTo>
                      <a:pt x="43" y="144"/>
                    </a:lnTo>
                    <a:lnTo>
                      <a:pt x="47" y="155"/>
                    </a:lnTo>
                    <a:lnTo>
                      <a:pt x="53" y="166"/>
                    </a:lnTo>
                    <a:lnTo>
                      <a:pt x="60" y="174"/>
                    </a:lnTo>
                    <a:lnTo>
                      <a:pt x="69" y="182"/>
                    </a:lnTo>
                    <a:lnTo>
                      <a:pt x="74" y="184"/>
                    </a:lnTo>
                    <a:lnTo>
                      <a:pt x="80" y="186"/>
                    </a:lnTo>
                    <a:lnTo>
                      <a:pt x="85" y="188"/>
                    </a:lnTo>
                    <a:lnTo>
                      <a:pt x="91" y="188"/>
                    </a:lnTo>
                    <a:lnTo>
                      <a:pt x="91" y="188"/>
                    </a:lnTo>
                    <a:lnTo>
                      <a:pt x="98" y="188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3" y="180"/>
                    </a:lnTo>
                    <a:lnTo>
                      <a:pt x="100" y="173"/>
                    </a:lnTo>
                    <a:lnTo>
                      <a:pt x="98" y="168"/>
                    </a:lnTo>
                    <a:lnTo>
                      <a:pt x="96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9" y="161"/>
                    </a:lnTo>
                    <a:lnTo>
                      <a:pt x="105" y="160"/>
                    </a:lnTo>
                    <a:lnTo>
                      <a:pt x="113" y="157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30" y="159"/>
                    </a:lnTo>
                    <a:lnTo>
                      <a:pt x="139" y="162"/>
                    </a:lnTo>
                    <a:lnTo>
                      <a:pt x="148" y="167"/>
                    </a:lnTo>
                    <a:lnTo>
                      <a:pt x="156" y="174"/>
                    </a:lnTo>
                    <a:lnTo>
                      <a:pt x="165" y="182"/>
                    </a:lnTo>
                    <a:lnTo>
                      <a:pt x="172" y="189"/>
                    </a:lnTo>
                    <a:lnTo>
                      <a:pt x="183" y="205"/>
                    </a:lnTo>
                    <a:lnTo>
                      <a:pt x="183" y="205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202" y="202"/>
                    </a:lnTo>
                    <a:lnTo>
                      <a:pt x="208" y="202"/>
                    </a:lnTo>
                    <a:lnTo>
                      <a:pt x="208" y="202"/>
                    </a:lnTo>
                    <a:lnTo>
                      <a:pt x="214" y="202"/>
                    </a:lnTo>
                    <a:lnTo>
                      <a:pt x="214" y="202"/>
                    </a:lnTo>
                    <a:lnTo>
                      <a:pt x="213" y="197"/>
                    </a:lnTo>
                    <a:lnTo>
                      <a:pt x="213" y="194"/>
                    </a:lnTo>
                    <a:lnTo>
                      <a:pt x="210" y="188"/>
                    </a:lnTo>
                    <a:lnTo>
                      <a:pt x="205" y="183"/>
                    </a:lnTo>
                    <a:lnTo>
                      <a:pt x="204" y="179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05" y="163"/>
                    </a:lnTo>
                    <a:lnTo>
                      <a:pt x="207" y="150"/>
                    </a:lnTo>
                    <a:lnTo>
                      <a:pt x="207" y="137"/>
                    </a:lnTo>
                    <a:lnTo>
                      <a:pt x="207" y="123"/>
                    </a:lnTo>
                    <a:lnTo>
                      <a:pt x="206" y="110"/>
                    </a:lnTo>
                    <a:lnTo>
                      <a:pt x="204" y="95"/>
                    </a:lnTo>
                    <a:lnTo>
                      <a:pt x="200" y="82"/>
                    </a:lnTo>
                    <a:lnTo>
                      <a:pt x="195" y="69"/>
                    </a:lnTo>
                    <a:lnTo>
                      <a:pt x="190" y="57"/>
                    </a:lnTo>
                    <a:lnTo>
                      <a:pt x="184" y="46"/>
                    </a:lnTo>
                    <a:lnTo>
                      <a:pt x="178" y="35"/>
                    </a:lnTo>
                    <a:lnTo>
                      <a:pt x="170" y="25"/>
                    </a:lnTo>
                    <a:lnTo>
                      <a:pt x="162" y="18"/>
                    </a:lnTo>
                    <a:lnTo>
                      <a:pt x="154" y="11"/>
                    </a:lnTo>
                    <a:lnTo>
                      <a:pt x="144" y="6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20" y="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236"/>
              <p:cNvSpPr>
                <a:spLocks/>
              </p:cNvSpPr>
              <p:nvPr/>
            </p:nvSpPr>
            <p:spPr bwMode="auto">
              <a:xfrm>
                <a:off x="1066801" y="4681538"/>
                <a:ext cx="169863" cy="161925"/>
              </a:xfrm>
              <a:custGeom>
                <a:avLst/>
                <a:gdLst>
                  <a:gd name="T0" fmla="*/ 92 w 214"/>
                  <a:gd name="T1" fmla="*/ 1 h 205"/>
                  <a:gd name="T2" fmla="*/ 54 w 214"/>
                  <a:gd name="T3" fmla="*/ 12 h 205"/>
                  <a:gd name="T4" fmla="*/ 24 w 214"/>
                  <a:gd name="T5" fmla="*/ 34 h 205"/>
                  <a:gd name="T6" fmla="*/ 5 w 214"/>
                  <a:gd name="T7" fmla="*/ 64 h 205"/>
                  <a:gd name="T8" fmla="*/ 0 w 214"/>
                  <a:gd name="T9" fmla="*/ 100 h 205"/>
                  <a:gd name="T10" fmla="*/ 12 w 214"/>
                  <a:gd name="T11" fmla="*/ 139 h 205"/>
                  <a:gd name="T12" fmla="*/ 8 w 214"/>
                  <a:gd name="T13" fmla="*/ 104 h 205"/>
                  <a:gd name="T14" fmla="*/ 9 w 214"/>
                  <a:gd name="T15" fmla="*/ 70 h 205"/>
                  <a:gd name="T16" fmla="*/ 17 w 214"/>
                  <a:gd name="T17" fmla="*/ 52 h 205"/>
                  <a:gd name="T18" fmla="*/ 40 w 214"/>
                  <a:gd name="T19" fmla="*/ 31 h 205"/>
                  <a:gd name="T20" fmla="*/ 75 w 214"/>
                  <a:gd name="T21" fmla="*/ 18 h 205"/>
                  <a:gd name="T22" fmla="*/ 100 w 214"/>
                  <a:gd name="T23" fmla="*/ 15 h 205"/>
                  <a:gd name="T24" fmla="*/ 137 w 214"/>
                  <a:gd name="T25" fmla="*/ 23 h 205"/>
                  <a:gd name="T26" fmla="*/ 151 w 214"/>
                  <a:gd name="T27" fmla="*/ 32 h 205"/>
                  <a:gd name="T28" fmla="*/ 173 w 214"/>
                  <a:gd name="T29" fmla="*/ 70 h 205"/>
                  <a:gd name="T30" fmla="*/ 187 w 214"/>
                  <a:gd name="T31" fmla="*/ 127 h 205"/>
                  <a:gd name="T32" fmla="*/ 184 w 214"/>
                  <a:gd name="T33" fmla="*/ 152 h 205"/>
                  <a:gd name="T34" fmla="*/ 174 w 214"/>
                  <a:gd name="T35" fmla="*/ 155 h 205"/>
                  <a:gd name="T36" fmla="*/ 153 w 214"/>
                  <a:gd name="T37" fmla="*/ 142 h 205"/>
                  <a:gd name="T38" fmla="*/ 155 w 214"/>
                  <a:gd name="T39" fmla="*/ 117 h 205"/>
                  <a:gd name="T40" fmla="*/ 145 w 214"/>
                  <a:gd name="T41" fmla="*/ 86 h 205"/>
                  <a:gd name="T42" fmla="*/ 127 w 214"/>
                  <a:gd name="T43" fmla="*/ 69 h 205"/>
                  <a:gd name="T44" fmla="*/ 134 w 214"/>
                  <a:gd name="T45" fmla="*/ 82 h 205"/>
                  <a:gd name="T46" fmla="*/ 137 w 214"/>
                  <a:gd name="T47" fmla="*/ 109 h 205"/>
                  <a:gd name="T48" fmla="*/ 132 w 214"/>
                  <a:gd name="T49" fmla="*/ 134 h 205"/>
                  <a:gd name="T50" fmla="*/ 123 w 214"/>
                  <a:gd name="T51" fmla="*/ 133 h 205"/>
                  <a:gd name="T52" fmla="*/ 103 w 214"/>
                  <a:gd name="T53" fmla="*/ 139 h 205"/>
                  <a:gd name="T54" fmla="*/ 90 w 214"/>
                  <a:gd name="T55" fmla="*/ 154 h 205"/>
                  <a:gd name="T56" fmla="*/ 77 w 214"/>
                  <a:gd name="T57" fmla="*/ 159 h 205"/>
                  <a:gd name="T58" fmla="*/ 64 w 214"/>
                  <a:gd name="T59" fmla="*/ 137 h 205"/>
                  <a:gd name="T60" fmla="*/ 59 w 214"/>
                  <a:gd name="T61" fmla="*/ 110 h 205"/>
                  <a:gd name="T62" fmla="*/ 64 w 214"/>
                  <a:gd name="T63" fmla="*/ 85 h 205"/>
                  <a:gd name="T64" fmla="*/ 79 w 214"/>
                  <a:gd name="T65" fmla="*/ 66 h 205"/>
                  <a:gd name="T66" fmla="*/ 105 w 214"/>
                  <a:gd name="T67" fmla="*/ 59 h 205"/>
                  <a:gd name="T68" fmla="*/ 113 w 214"/>
                  <a:gd name="T69" fmla="*/ 59 h 205"/>
                  <a:gd name="T70" fmla="*/ 90 w 214"/>
                  <a:gd name="T71" fmla="*/ 48 h 205"/>
                  <a:gd name="T72" fmla="*/ 77 w 214"/>
                  <a:gd name="T73" fmla="*/ 48 h 205"/>
                  <a:gd name="T74" fmla="*/ 64 w 214"/>
                  <a:gd name="T75" fmla="*/ 54 h 205"/>
                  <a:gd name="T76" fmla="*/ 46 w 214"/>
                  <a:gd name="T77" fmla="*/ 81 h 205"/>
                  <a:gd name="T78" fmla="*/ 40 w 214"/>
                  <a:gd name="T79" fmla="*/ 117 h 205"/>
                  <a:gd name="T80" fmla="*/ 43 w 214"/>
                  <a:gd name="T81" fmla="*/ 144 h 205"/>
                  <a:gd name="T82" fmla="*/ 60 w 214"/>
                  <a:gd name="T83" fmla="*/ 174 h 205"/>
                  <a:gd name="T84" fmla="*/ 80 w 214"/>
                  <a:gd name="T85" fmla="*/ 186 h 205"/>
                  <a:gd name="T86" fmla="*/ 91 w 214"/>
                  <a:gd name="T87" fmla="*/ 188 h 205"/>
                  <a:gd name="T88" fmla="*/ 106 w 214"/>
                  <a:gd name="T89" fmla="*/ 185 h 205"/>
                  <a:gd name="T90" fmla="*/ 98 w 214"/>
                  <a:gd name="T91" fmla="*/ 168 h 205"/>
                  <a:gd name="T92" fmla="*/ 92 w 214"/>
                  <a:gd name="T93" fmla="*/ 165 h 205"/>
                  <a:gd name="T94" fmla="*/ 113 w 214"/>
                  <a:gd name="T95" fmla="*/ 157 h 205"/>
                  <a:gd name="T96" fmla="*/ 130 w 214"/>
                  <a:gd name="T97" fmla="*/ 159 h 205"/>
                  <a:gd name="T98" fmla="*/ 156 w 214"/>
                  <a:gd name="T99" fmla="*/ 174 h 205"/>
                  <a:gd name="T100" fmla="*/ 183 w 214"/>
                  <a:gd name="T101" fmla="*/ 205 h 205"/>
                  <a:gd name="T102" fmla="*/ 185 w 214"/>
                  <a:gd name="T103" fmla="*/ 205 h 205"/>
                  <a:gd name="T104" fmla="*/ 196 w 214"/>
                  <a:gd name="T105" fmla="*/ 203 h 205"/>
                  <a:gd name="T106" fmla="*/ 208 w 214"/>
                  <a:gd name="T107" fmla="*/ 202 h 205"/>
                  <a:gd name="T108" fmla="*/ 213 w 214"/>
                  <a:gd name="T109" fmla="*/ 197 h 205"/>
                  <a:gd name="T110" fmla="*/ 205 w 214"/>
                  <a:gd name="T111" fmla="*/ 183 h 205"/>
                  <a:gd name="T112" fmla="*/ 202 w 214"/>
                  <a:gd name="T113" fmla="*/ 177 h 205"/>
                  <a:gd name="T114" fmla="*/ 207 w 214"/>
                  <a:gd name="T115" fmla="*/ 137 h 205"/>
                  <a:gd name="T116" fmla="*/ 204 w 214"/>
                  <a:gd name="T117" fmla="*/ 95 h 205"/>
                  <a:gd name="T118" fmla="*/ 190 w 214"/>
                  <a:gd name="T119" fmla="*/ 57 h 205"/>
                  <a:gd name="T120" fmla="*/ 170 w 214"/>
                  <a:gd name="T121" fmla="*/ 25 h 205"/>
                  <a:gd name="T122" fmla="*/ 144 w 214"/>
                  <a:gd name="T123" fmla="*/ 6 h 205"/>
                  <a:gd name="T124" fmla="*/ 120 w 214"/>
                  <a:gd name="T125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" h="205">
                    <a:moveTo>
                      <a:pt x="106" y="0"/>
                    </a:moveTo>
                    <a:lnTo>
                      <a:pt x="106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7"/>
                    </a:lnTo>
                    <a:lnTo>
                      <a:pt x="54" y="12"/>
                    </a:lnTo>
                    <a:lnTo>
                      <a:pt x="43" y="18"/>
                    </a:lnTo>
                    <a:lnTo>
                      <a:pt x="32" y="25"/>
                    </a:lnTo>
                    <a:lnTo>
                      <a:pt x="24" y="34"/>
                    </a:lnTo>
                    <a:lnTo>
                      <a:pt x="17" y="43"/>
                    </a:lnTo>
                    <a:lnTo>
                      <a:pt x="9" y="53"/>
                    </a:lnTo>
                    <a:lnTo>
                      <a:pt x="5" y="64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2" y="112"/>
                    </a:lnTo>
                    <a:lnTo>
                      <a:pt x="6" y="126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9" y="116"/>
                    </a:lnTo>
                    <a:lnTo>
                      <a:pt x="8" y="104"/>
                    </a:lnTo>
                    <a:lnTo>
                      <a:pt x="8" y="92"/>
                    </a:lnTo>
                    <a:lnTo>
                      <a:pt x="8" y="81"/>
                    </a:lnTo>
                    <a:lnTo>
                      <a:pt x="9" y="70"/>
                    </a:lnTo>
                    <a:lnTo>
                      <a:pt x="13" y="6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23" y="45"/>
                    </a:lnTo>
                    <a:lnTo>
                      <a:pt x="30" y="37"/>
                    </a:lnTo>
                    <a:lnTo>
                      <a:pt x="40" y="31"/>
                    </a:lnTo>
                    <a:lnTo>
                      <a:pt x="51" y="26"/>
                    </a:lnTo>
                    <a:lnTo>
                      <a:pt x="63" y="21"/>
                    </a:lnTo>
                    <a:lnTo>
                      <a:pt x="75" y="18"/>
                    </a:lnTo>
                    <a:lnTo>
                      <a:pt x="88" y="17"/>
                    </a:lnTo>
                    <a:lnTo>
                      <a:pt x="100" y="15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5" y="19"/>
                    </a:lnTo>
                    <a:lnTo>
                      <a:pt x="137" y="23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51" y="32"/>
                    </a:lnTo>
                    <a:lnTo>
                      <a:pt x="156" y="38"/>
                    </a:lnTo>
                    <a:lnTo>
                      <a:pt x="166" y="53"/>
                    </a:lnTo>
                    <a:lnTo>
                      <a:pt x="173" y="70"/>
                    </a:lnTo>
                    <a:lnTo>
                      <a:pt x="180" y="88"/>
                    </a:lnTo>
                    <a:lnTo>
                      <a:pt x="185" y="108"/>
                    </a:lnTo>
                    <a:lnTo>
                      <a:pt x="187" y="127"/>
                    </a:lnTo>
                    <a:lnTo>
                      <a:pt x="187" y="135"/>
                    </a:lnTo>
                    <a:lnTo>
                      <a:pt x="185" y="145"/>
                    </a:lnTo>
                    <a:lnTo>
                      <a:pt x="184" y="15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74" y="155"/>
                    </a:lnTo>
                    <a:lnTo>
                      <a:pt x="167" y="151"/>
                    </a:lnTo>
                    <a:lnTo>
                      <a:pt x="160" y="146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5" y="129"/>
                    </a:lnTo>
                    <a:lnTo>
                      <a:pt x="155" y="117"/>
                    </a:lnTo>
                    <a:lnTo>
                      <a:pt x="153" y="105"/>
                    </a:lnTo>
                    <a:lnTo>
                      <a:pt x="150" y="95"/>
                    </a:lnTo>
                    <a:lnTo>
                      <a:pt x="145" y="86"/>
                    </a:lnTo>
                    <a:lnTo>
                      <a:pt x="139" y="77"/>
                    </a:lnTo>
                    <a:lnTo>
                      <a:pt x="133" y="71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31" y="75"/>
                    </a:lnTo>
                    <a:lnTo>
                      <a:pt x="134" y="82"/>
                    </a:lnTo>
                    <a:lnTo>
                      <a:pt x="136" y="89"/>
                    </a:lnTo>
                    <a:lnTo>
                      <a:pt x="137" y="99"/>
                    </a:lnTo>
                    <a:lnTo>
                      <a:pt x="137" y="109"/>
                    </a:lnTo>
                    <a:lnTo>
                      <a:pt x="136" y="117"/>
                    </a:lnTo>
                    <a:lnTo>
                      <a:pt x="134" y="12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23" y="133"/>
                    </a:lnTo>
                    <a:lnTo>
                      <a:pt x="123" y="133"/>
                    </a:lnTo>
                    <a:lnTo>
                      <a:pt x="115" y="134"/>
                    </a:lnTo>
                    <a:lnTo>
                      <a:pt x="109" y="137"/>
                    </a:lnTo>
                    <a:lnTo>
                      <a:pt x="103" y="139"/>
                    </a:lnTo>
                    <a:lnTo>
                      <a:pt x="98" y="144"/>
                    </a:lnTo>
                    <a:lnTo>
                      <a:pt x="93" y="148"/>
                    </a:lnTo>
                    <a:lnTo>
                      <a:pt x="90" y="154"/>
                    </a:lnTo>
                    <a:lnTo>
                      <a:pt x="82" y="165"/>
                    </a:lnTo>
                    <a:lnTo>
                      <a:pt x="82" y="165"/>
                    </a:lnTo>
                    <a:lnTo>
                      <a:pt x="77" y="159"/>
                    </a:lnTo>
                    <a:lnTo>
                      <a:pt x="73" y="152"/>
                    </a:lnTo>
                    <a:lnTo>
                      <a:pt x="68" y="144"/>
                    </a:lnTo>
                    <a:lnTo>
                      <a:pt x="64" y="137"/>
                    </a:lnTo>
                    <a:lnTo>
                      <a:pt x="62" y="127"/>
                    </a:lnTo>
                    <a:lnTo>
                      <a:pt x="60" y="119"/>
                    </a:lnTo>
                    <a:lnTo>
                      <a:pt x="59" y="110"/>
                    </a:lnTo>
                    <a:lnTo>
                      <a:pt x="60" y="102"/>
                    </a:lnTo>
                    <a:lnTo>
                      <a:pt x="62" y="93"/>
                    </a:lnTo>
                    <a:lnTo>
                      <a:pt x="64" y="85"/>
                    </a:lnTo>
                    <a:lnTo>
                      <a:pt x="68" y="77"/>
                    </a:lnTo>
                    <a:lnTo>
                      <a:pt x="73" y="71"/>
                    </a:lnTo>
                    <a:lnTo>
                      <a:pt x="79" y="66"/>
                    </a:lnTo>
                    <a:lnTo>
                      <a:pt x="86" y="62"/>
                    </a:lnTo>
                    <a:lnTo>
                      <a:pt x="96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05" y="54"/>
                    </a:lnTo>
                    <a:lnTo>
                      <a:pt x="97" y="51"/>
                    </a:lnTo>
                    <a:lnTo>
                      <a:pt x="90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3" y="49"/>
                    </a:lnTo>
                    <a:lnTo>
                      <a:pt x="68" y="52"/>
                    </a:lnTo>
                    <a:lnTo>
                      <a:pt x="64" y="54"/>
                    </a:lnTo>
                    <a:lnTo>
                      <a:pt x="56" y="62"/>
                    </a:lnTo>
                    <a:lnTo>
                      <a:pt x="49" y="70"/>
                    </a:lnTo>
                    <a:lnTo>
                      <a:pt x="46" y="81"/>
                    </a:lnTo>
                    <a:lnTo>
                      <a:pt x="42" y="92"/>
                    </a:lnTo>
                    <a:lnTo>
                      <a:pt x="40" y="105"/>
                    </a:lnTo>
                    <a:lnTo>
                      <a:pt x="40" y="117"/>
                    </a:lnTo>
                    <a:lnTo>
                      <a:pt x="40" y="117"/>
                    </a:lnTo>
                    <a:lnTo>
                      <a:pt x="41" y="131"/>
                    </a:lnTo>
                    <a:lnTo>
                      <a:pt x="43" y="144"/>
                    </a:lnTo>
                    <a:lnTo>
                      <a:pt x="47" y="155"/>
                    </a:lnTo>
                    <a:lnTo>
                      <a:pt x="53" y="166"/>
                    </a:lnTo>
                    <a:lnTo>
                      <a:pt x="60" y="174"/>
                    </a:lnTo>
                    <a:lnTo>
                      <a:pt x="69" y="182"/>
                    </a:lnTo>
                    <a:lnTo>
                      <a:pt x="74" y="184"/>
                    </a:lnTo>
                    <a:lnTo>
                      <a:pt x="80" y="186"/>
                    </a:lnTo>
                    <a:lnTo>
                      <a:pt x="85" y="188"/>
                    </a:lnTo>
                    <a:lnTo>
                      <a:pt x="91" y="188"/>
                    </a:lnTo>
                    <a:lnTo>
                      <a:pt x="91" y="188"/>
                    </a:lnTo>
                    <a:lnTo>
                      <a:pt x="98" y="188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3" y="180"/>
                    </a:lnTo>
                    <a:lnTo>
                      <a:pt x="100" y="173"/>
                    </a:lnTo>
                    <a:lnTo>
                      <a:pt x="98" y="168"/>
                    </a:lnTo>
                    <a:lnTo>
                      <a:pt x="96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9" y="161"/>
                    </a:lnTo>
                    <a:lnTo>
                      <a:pt x="105" y="160"/>
                    </a:lnTo>
                    <a:lnTo>
                      <a:pt x="113" y="157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30" y="159"/>
                    </a:lnTo>
                    <a:lnTo>
                      <a:pt x="139" y="162"/>
                    </a:lnTo>
                    <a:lnTo>
                      <a:pt x="148" y="167"/>
                    </a:lnTo>
                    <a:lnTo>
                      <a:pt x="156" y="174"/>
                    </a:lnTo>
                    <a:lnTo>
                      <a:pt x="165" y="182"/>
                    </a:lnTo>
                    <a:lnTo>
                      <a:pt x="172" y="189"/>
                    </a:lnTo>
                    <a:lnTo>
                      <a:pt x="183" y="205"/>
                    </a:lnTo>
                    <a:lnTo>
                      <a:pt x="183" y="205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202" y="202"/>
                    </a:lnTo>
                    <a:lnTo>
                      <a:pt x="208" y="202"/>
                    </a:lnTo>
                    <a:lnTo>
                      <a:pt x="208" y="202"/>
                    </a:lnTo>
                    <a:lnTo>
                      <a:pt x="214" y="202"/>
                    </a:lnTo>
                    <a:lnTo>
                      <a:pt x="214" y="202"/>
                    </a:lnTo>
                    <a:lnTo>
                      <a:pt x="213" y="197"/>
                    </a:lnTo>
                    <a:lnTo>
                      <a:pt x="213" y="194"/>
                    </a:lnTo>
                    <a:lnTo>
                      <a:pt x="210" y="188"/>
                    </a:lnTo>
                    <a:lnTo>
                      <a:pt x="205" y="183"/>
                    </a:lnTo>
                    <a:lnTo>
                      <a:pt x="204" y="179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05" y="163"/>
                    </a:lnTo>
                    <a:lnTo>
                      <a:pt x="207" y="150"/>
                    </a:lnTo>
                    <a:lnTo>
                      <a:pt x="207" y="137"/>
                    </a:lnTo>
                    <a:lnTo>
                      <a:pt x="207" y="123"/>
                    </a:lnTo>
                    <a:lnTo>
                      <a:pt x="206" y="110"/>
                    </a:lnTo>
                    <a:lnTo>
                      <a:pt x="204" y="95"/>
                    </a:lnTo>
                    <a:lnTo>
                      <a:pt x="200" y="82"/>
                    </a:lnTo>
                    <a:lnTo>
                      <a:pt x="195" y="69"/>
                    </a:lnTo>
                    <a:lnTo>
                      <a:pt x="190" y="57"/>
                    </a:lnTo>
                    <a:lnTo>
                      <a:pt x="184" y="46"/>
                    </a:lnTo>
                    <a:lnTo>
                      <a:pt x="178" y="35"/>
                    </a:lnTo>
                    <a:lnTo>
                      <a:pt x="170" y="25"/>
                    </a:lnTo>
                    <a:lnTo>
                      <a:pt x="162" y="18"/>
                    </a:lnTo>
                    <a:lnTo>
                      <a:pt x="154" y="11"/>
                    </a:lnTo>
                    <a:lnTo>
                      <a:pt x="144" y="6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20" y="1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237"/>
              <p:cNvSpPr>
                <a:spLocks/>
              </p:cNvSpPr>
              <p:nvPr/>
            </p:nvSpPr>
            <p:spPr bwMode="auto">
              <a:xfrm>
                <a:off x="1093788" y="4824413"/>
                <a:ext cx="109538" cy="155575"/>
              </a:xfrm>
              <a:custGeom>
                <a:avLst/>
                <a:gdLst>
                  <a:gd name="T0" fmla="*/ 83 w 138"/>
                  <a:gd name="T1" fmla="*/ 0 h 196"/>
                  <a:gd name="T2" fmla="*/ 79 w 138"/>
                  <a:gd name="T3" fmla="*/ 0 h 196"/>
                  <a:gd name="T4" fmla="*/ 77 w 138"/>
                  <a:gd name="T5" fmla="*/ 8 h 196"/>
                  <a:gd name="T6" fmla="*/ 80 w 138"/>
                  <a:gd name="T7" fmla="*/ 12 h 196"/>
                  <a:gd name="T8" fmla="*/ 85 w 138"/>
                  <a:gd name="T9" fmla="*/ 22 h 196"/>
                  <a:gd name="T10" fmla="*/ 83 w 138"/>
                  <a:gd name="T11" fmla="*/ 27 h 196"/>
                  <a:gd name="T12" fmla="*/ 72 w 138"/>
                  <a:gd name="T13" fmla="*/ 36 h 196"/>
                  <a:gd name="T14" fmla="*/ 58 w 138"/>
                  <a:gd name="T15" fmla="*/ 38 h 196"/>
                  <a:gd name="T16" fmla="*/ 49 w 138"/>
                  <a:gd name="T17" fmla="*/ 38 h 196"/>
                  <a:gd name="T18" fmla="*/ 32 w 138"/>
                  <a:gd name="T19" fmla="*/ 33 h 196"/>
                  <a:gd name="T20" fmla="*/ 17 w 138"/>
                  <a:gd name="T21" fmla="*/ 25 h 196"/>
                  <a:gd name="T22" fmla="*/ 3 w 138"/>
                  <a:gd name="T23" fmla="*/ 15 h 196"/>
                  <a:gd name="T24" fmla="*/ 0 w 138"/>
                  <a:gd name="T25" fmla="*/ 10 h 196"/>
                  <a:gd name="T26" fmla="*/ 13 w 138"/>
                  <a:gd name="T27" fmla="*/ 33 h 196"/>
                  <a:gd name="T28" fmla="*/ 35 w 138"/>
                  <a:gd name="T29" fmla="*/ 48 h 196"/>
                  <a:gd name="T30" fmla="*/ 36 w 138"/>
                  <a:gd name="T31" fmla="*/ 73 h 196"/>
                  <a:gd name="T32" fmla="*/ 45 w 138"/>
                  <a:gd name="T33" fmla="*/ 118 h 196"/>
                  <a:gd name="T34" fmla="*/ 62 w 138"/>
                  <a:gd name="T35" fmla="*/ 156 h 196"/>
                  <a:gd name="T36" fmla="*/ 87 w 138"/>
                  <a:gd name="T37" fmla="*/ 185 h 196"/>
                  <a:gd name="T38" fmla="*/ 103 w 138"/>
                  <a:gd name="T39" fmla="*/ 196 h 196"/>
                  <a:gd name="T40" fmla="*/ 75 w 138"/>
                  <a:gd name="T41" fmla="*/ 146 h 196"/>
                  <a:gd name="T42" fmla="*/ 59 w 138"/>
                  <a:gd name="T43" fmla="*/ 111 h 196"/>
                  <a:gd name="T44" fmla="*/ 52 w 138"/>
                  <a:gd name="T45" fmla="*/ 82 h 196"/>
                  <a:gd name="T46" fmla="*/ 51 w 138"/>
                  <a:gd name="T47" fmla="*/ 60 h 196"/>
                  <a:gd name="T48" fmla="*/ 51 w 138"/>
                  <a:gd name="T49" fmla="*/ 48 h 196"/>
                  <a:gd name="T50" fmla="*/ 60 w 138"/>
                  <a:gd name="T51" fmla="*/ 50 h 196"/>
                  <a:gd name="T52" fmla="*/ 68 w 138"/>
                  <a:gd name="T53" fmla="*/ 51 h 196"/>
                  <a:gd name="T54" fmla="*/ 70 w 138"/>
                  <a:gd name="T55" fmla="*/ 53 h 196"/>
                  <a:gd name="T56" fmla="*/ 72 w 138"/>
                  <a:gd name="T57" fmla="*/ 90 h 196"/>
                  <a:gd name="T58" fmla="*/ 82 w 138"/>
                  <a:gd name="T59" fmla="*/ 119 h 196"/>
                  <a:gd name="T60" fmla="*/ 98 w 138"/>
                  <a:gd name="T61" fmla="*/ 145 h 196"/>
                  <a:gd name="T62" fmla="*/ 114 w 138"/>
                  <a:gd name="T63" fmla="*/ 168 h 196"/>
                  <a:gd name="T64" fmla="*/ 127 w 138"/>
                  <a:gd name="T65" fmla="*/ 159 h 196"/>
                  <a:gd name="T66" fmla="*/ 138 w 138"/>
                  <a:gd name="T67" fmla="*/ 148 h 196"/>
                  <a:gd name="T68" fmla="*/ 128 w 138"/>
                  <a:gd name="T69" fmla="*/ 140 h 196"/>
                  <a:gd name="T70" fmla="*/ 110 w 138"/>
                  <a:gd name="T71" fmla="*/ 119 h 196"/>
                  <a:gd name="T72" fmla="*/ 98 w 138"/>
                  <a:gd name="T73" fmla="*/ 94 h 196"/>
                  <a:gd name="T74" fmla="*/ 91 w 138"/>
                  <a:gd name="T75" fmla="*/ 62 h 196"/>
                  <a:gd name="T76" fmla="*/ 91 w 138"/>
                  <a:gd name="T77" fmla="*/ 43 h 196"/>
                  <a:gd name="T78" fmla="*/ 94 w 138"/>
                  <a:gd name="T79" fmla="*/ 44 h 196"/>
                  <a:gd name="T80" fmla="*/ 100 w 138"/>
                  <a:gd name="T81" fmla="*/ 42 h 196"/>
                  <a:gd name="T82" fmla="*/ 103 w 138"/>
                  <a:gd name="T83" fmla="*/ 40 h 196"/>
                  <a:gd name="T84" fmla="*/ 106 w 138"/>
                  <a:gd name="T85" fmla="*/ 40 h 196"/>
                  <a:gd name="T86" fmla="*/ 110 w 138"/>
                  <a:gd name="T87" fmla="*/ 40 h 196"/>
                  <a:gd name="T88" fmla="*/ 120 w 138"/>
                  <a:gd name="T89" fmla="*/ 53 h 196"/>
                  <a:gd name="T90" fmla="*/ 128 w 138"/>
                  <a:gd name="T91" fmla="*/ 61 h 196"/>
                  <a:gd name="T92" fmla="*/ 131 w 138"/>
                  <a:gd name="T93" fmla="*/ 61 h 196"/>
                  <a:gd name="T94" fmla="*/ 133 w 138"/>
                  <a:gd name="T95" fmla="*/ 60 h 196"/>
                  <a:gd name="T96" fmla="*/ 126 w 138"/>
                  <a:gd name="T97" fmla="*/ 40 h 196"/>
                  <a:gd name="T98" fmla="*/ 116 w 138"/>
                  <a:gd name="T99" fmla="*/ 21 h 196"/>
                  <a:gd name="T100" fmla="*/ 103 w 138"/>
                  <a:gd name="T101" fmla="*/ 6 h 196"/>
                  <a:gd name="T102" fmla="*/ 89 w 138"/>
                  <a:gd name="T103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8" h="196">
                    <a:moveTo>
                      <a:pt x="83" y="0"/>
                    </a:moveTo>
                    <a:lnTo>
                      <a:pt x="83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9" y="10"/>
                    </a:lnTo>
                    <a:lnTo>
                      <a:pt x="80" y="12"/>
                    </a:lnTo>
                    <a:lnTo>
                      <a:pt x="83" y="19"/>
                    </a:lnTo>
                    <a:lnTo>
                      <a:pt x="85" y="22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9" y="32"/>
                    </a:lnTo>
                    <a:lnTo>
                      <a:pt x="72" y="36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49" y="38"/>
                    </a:lnTo>
                    <a:lnTo>
                      <a:pt x="41" y="36"/>
                    </a:lnTo>
                    <a:lnTo>
                      <a:pt x="32" y="33"/>
                    </a:lnTo>
                    <a:lnTo>
                      <a:pt x="24" y="28"/>
                    </a:lnTo>
                    <a:lnTo>
                      <a:pt x="17" y="25"/>
                    </a:lnTo>
                    <a:lnTo>
                      <a:pt x="9" y="20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22"/>
                    </a:lnTo>
                    <a:lnTo>
                      <a:pt x="13" y="33"/>
                    </a:lnTo>
                    <a:lnTo>
                      <a:pt x="23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6" y="73"/>
                    </a:lnTo>
                    <a:lnTo>
                      <a:pt x="40" y="97"/>
                    </a:lnTo>
                    <a:lnTo>
                      <a:pt x="45" y="118"/>
                    </a:lnTo>
                    <a:lnTo>
                      <a:pt x="52" y="137"/>
                    </a:lnTo>
                    <a:lnTo>
                      <a:pt x="62" y="156"/>
                    </a:lnTo>
                    <a:lnTo>
                      <a:pt x="74" y="171"/>
                    </a:lnTo>
                    <a:lnTo>
                      <a:pt x="87" y="185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85" y="163"/>
                    </a:lnTo>
                    <a:lnTo>
                      <a:pt x="75" y="146"/>
                    </a:lnTo>
                    <a:lnTo>
                      <a:pt x="66" y="129"/>
                    </a:lnTo>
                    <a:lnTo>
                      <a:pt x="59" y="111"/>
                    </a:lnTo>
                    <a:lnTo>
                      <a:pt x="53" y="91"/>
                    </a:lnTo>
                    <a:lnTo>
                      <a:pt x="52" y="82"/>
                    </a:lnTo>
                    <a:lnTo>
                      <a:pt x="51" y="71"/>
                    </a:lnTo>
                    <a:lnTo>
                      <a:pt x="51" y="6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6" y="49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73"/>
                    </a:lnTo>
                    <a:lnTo>
                      <a:pt x="72" y="90"/>
                    </a:lnTo>
                    <a:lnTo>
                      <a:pt x="76" y="106"/>
                    </a:lnTo>
                    <a:lnTo>
                      <a:pt x="82" y="119"/>
                    </a:lnTo>
                    <a:lnTo>
                      <a:pt x="89" y="133"/>
                    </a:lnTo>
                    <a:lnTo>
                      <a:pt x="98" y="145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21" y="164"/>
                    </a:lnTo>
                    <a:lnTo>
                      <a:pt x="127" y="159"/>
                    </a:lnTo>
                    <a:lnTo>
                      <a:pt x="133" y="15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8" y="140"/>
                    </a:lnTo>
                    <a:lnTo>
                      <a:pt x="119" y="130"/>
                    </a:lnTo>
                    <a:lnTo>
                      <a:pt x="110" y="119"/>
                    </a:lnTo>
                    <a:lnTo>
                      <a:pt x="103" y="107"/>
                    </a:lnTo>
                    <a:lnTo>
                      <a:pt x="98" y="94"/>
                    </a:lnTo>
                    <a:lnTo>
                      <a:pt x="93" y="79"/>
                    </a:lnTo>
                    <a:lnTo>
                      <a:pt x="91" y="62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8" y="43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3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5" y="46"/>
                    </a:lnTo>
                    <a:lnTo>
                      <a:pt x="120" y="53"/>
                    </a:lnTo>
                    <a:lnTo>
                      <a:pt x="126" y="59"/>
                    </a:lnTo>
                    <a:lnTo>
                      <a:pt x="128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3" y="60"/>
                    </a:lnTo>
                    <a:lnTo>
                      <a:pt x="126" y="40"/>
                    </a:lnTo>
                    <a:lnTo>
                      <a:pt x="121" y="31"/>
                    </a:lnTo>
                    <a:lnTo>
                      <a:pt x="116" y="21"/>
                    </a:lnTo>
                    <a:lnTo>
                      <a:pt x="109" y="12"/>
                    </a:lnTo>
                    <a:lnTo>
                      <a:pt x="103" y="6"/>
                    </a:lnTo>
                    <a:lnTo>
                      <a:pt x="94" y="2"/>
                    </a:lnTo>
                    <a:lnTo>
                      <a:pt x="89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238"/>
              <p:cNvSpPr>
                <a:spLocks/>
              </p:cNvSpPr>
              <p:nvPr/>
            </p:nvSpPr>
            <p:spPr bwMode="auto">
              <a:xfrm>
                <a:off x="1093788" y="4824413"/>
                <a:ext cx="109538" cy="155575"/>
              </a:xfrm>
              <a:custGeom>
                <a:avLst/>
                <a:gdLst>
                  <a:gd name="T0" fmla="*/ 83 w 138"/>
                  <a:gd name="T1" fmla="*/ 0 h 196"/>
                  <a:gd name="T2" fmla="*/ 79 w 138"/>
                  <a:gd name="T3" fmla="*/ 0 h 196"/>
                  <a:gd name="T4" fmla="*/ 77 w 138"/>
                  <a:gd name="T5" fmla="*/ 8 h 196"/>
                  <a:gd name="T6" fmla="*/ 80 w 138"/>
                  <a:gd name="T7" fmla="*/ 12 h 196"/>
                  <a:gd name="T8" fmla="*/ 85 w 138"/>
                  <a:gd name="T9" fmla="*/ 22 h 196"/>
                  <a:gd name="T10" fmla="*/ 83 w 138"/>
                  <a:gd name="T11" fmla="*/ 27 h 196"/>
                  <a:gd name="T12" fmla="*/ 72 w 138"/>
                  <a:gd name="T13" fmla="*/ 36 h 196"/>
                  <a:gd name="T14" fmla="*/ 58 w 138"/>
                  <a:gd name="T15" fmla="*/ 38 h 196"/>
                  <a:gd name="T16" fmla="*/ 49 w 138"/>
                  <a:gd name="T17" fmla="*/ 38 h 196"/>
                  <a:gd name="T18" fmla="*/ 32 w 138"/>
                  <a:gd name="T19" fmla="*/ 33 h 196"/>
                  <a:gd name="T20" fmla="*/ 17 w 138"/>
                  <a:gd name="T21" fmla="*/ 25 h 196"/>
                  <a:gd name="T22" fmla="*/ 3 w 138"/>
                  <a:gd name="T23" fmla="*/ 15 h 196"/>
                  <a:gd name="T24" fmla="*/ 0 w 138"/>
                  <a:gd name="T25" fmla="*/ 10 h 196"/>
                  <a:gd name="T26" fmla="*/ 13 w 138"/>
                  <a:gd name="T27" fmla="*/ 33 h 196"/>
                  <a:gd name="T28" fmla="*/ 35 w 138"/>
                  <a:gd name="T29" fmla="*/ 48 h 196"/>
                  <a:gd name="T30" fmla="*/ 36 w 138"/>
                  <a:gd name="T31" fmla="*/ 73 h 196"/>
                  <a:gd name="T32" fmla="*/ 45 w 138"/>
                  <a:gd name="T33" fmla="*/ 118 h 196"/>
                  <a:gd name="T34" fmla="*/ 62 w 138"/>
                  <a:gd name="T35" fmla="*/ 156 h 196"/>
                  <a:gd name="T36" fmla="*/ 87 w 138"/>
                  <a:gd name="T37" fmla="*/ 185 h 196"/>
                  <a:gd name="T38" fmla="*/ 103 w 138"/>
                  <a:gd name="T39" fmla="*/ 196 h 196"/>
                  <a:gd name="T40" fmla="*/ 75 w 138"/>
                  <a:gd name="T41" fmla="*/ 146 h 196"/>
                  <a:gd name="T42" fmla="*/ 59 w 138"/>
                  <a:gd name="T43" fmla="*/ 111 h 196"/>
                  <a:gd name="T44" fmla="*/ 52 w 138"/>
                  <a:gd name="T45" fmla="*/ 82 h 196"/>
                  <a:gd name="T46" fmla="*/ 51 w 138"/>
                  <a:gd name="T47" fmla="*/ 60 h 196"/>
                  <a:gd name="T48" fmla="*/ 51 w 138"/>
                  <a:gd name="T49" fmla="*/ 48 h 196"/>
                  <a:gd name="T50" fmla="*/ 60 w 138"/>
                  <a:gd name="T51" fmla="*/ 50 h 196"/>
                  <a:gd name="T52" fmla="*/ 68 w 138"/>
                  <a:gd name="T53" fmla="*/ 51 h 196"/>
                  <a:gd name="T54" fmla="*/ 70 w 138"/>
                  <a:gd name="T55" fmla="*/ 53 h 196"/>
                  <a:gd name="T56" fmla="*/ 72 w 138"/>
                  <a:gd name="T57" fmla="*/ 90 h 196"/>
                  <a:gd name="T58" fmla="*/ 82 w 138"/>
                  <a:gd name="T59" fmla="*/ 119 h 196"/>
                  <a:gd name="T60" fmla="*/ 98 w 138"/>
                  <a:gd name="T61" fmla="*/ 145 h 196"/>
                  <a:gd name="T62" fmla="*/ 114 w 138"/>
                  <a:gd name="T63" fmla="*/ 168 h 196"/>
                  <a:gd name="T64" fmla="*/ 127 w 138"/>
                  <a:gd name="T65" fmla="*/ 159 h 196"/>
                  <a:gd name="T66" fmla="*/ 138 w 138"/>
                  <a:gd name="T67" fmla="*/ 148 h 196"/>
                  <a:gd name="T68" fmla="*/ 128 w 138"/>
                  <a:gd name="T69" fmla="*/ 140 h 196"/>
                  <a:gd name="T70" fmla="*/ 110 w 138"/>
                  <a:gd name="T71" fmla="*/ 119 h 196"/>
                  <a:gd name="T72" fmla="*/ 98 w 138"/>
                  <a:gd name="T73" fmla="*/ 94 h 196"/>
                  <a:gd name="T74" fmla="*/ 91 w 138"/>
                  <a:gd name="T75" fmla="*/ 62 h 196"/>
                  <a:gd name="T76" fmla="*/ 91 w 138"/>
                  <a:gd name="T77" fmla="*/ 43 h 196"/>
                  <a:gd name="T78" fmla="*/ 94 w 138"/>
                  <a:gd name="T79" fmla="*/ 44 h 196"/>
                  <a:gd name="T80" fmla="*/ 100 w 138"/>
                  <a:gd name="T81" fmla="*/ 42 h 196"/>
                  <a:gd name="T82" fmla="*/ 103 w 138"/>
                  <a:gd name="T83" fmla="*/ 40 h 196"/>
                  <a:gd name="T84" fmla="*/ 106 w 138"/>
                  <a:gd name="T85" fmla="*/ 40 h 196"/>
                  <a:gd name="T86" fmla="*/ 110 w 138"/>
                  <a:gd name="T87" fmla="*/ 40 h 196"/>
                  <a:gd name="T88" fmla="*/ 120 w 138"/>
                  <a:gd name="T89" fmla="*/ 53 h 196"/>
                  <a:gd name="T90" fmla="*/ 128 w 138"/>
                  <a:gd name="T91" fmla="*/ 61 h 196"/>
                  <a:gd name="T92" fmla="*/ 131 w 138"/>
                  <a:gd name="T93" fmla="*/ 61 h 196"/>
                  <a:gd name="T94" fmla="*/ 133 w 138"/>
                  <a:gd name="T95" fmla="*/ 60 h 196"/>
                  <a:gd name="T96" fmla="*/ 126 w 138"/>
                  <a:gd name="T97" fmla="*/ 40 h 196"/>
                  <a:gd name="T98" fmla="*/ 116 w 138"/>
                  <a:gd name="T99" fmla="*/ 21 h 196"/>
                  <a:gd name="T100" fmla="*/ 103 w 138"/>
                  <a:gd name="T101" fmla="*/ 6 h 196"/>
                  <a:gd name="T102" fmla="*/ 89 w 138"/>
                  <a:gd name="T103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8" h="196">
                    <a:moveTo>
                      <a:pt x="83" y="0"/>
                    </a:moveTo>
                    <a:lnTo>
                      <a:pt x="83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9" y="10"/>
                    </a:lnTo>
                    <a:lnTo>
                      <a:pt x="80" y="12"/>
                    </a:lnTo>
                    <a:lnTo>
                      <a:pt x="83" y="19"/>
                    </a:lnTo>
                    <a:lnTo>
                      <a:pt x="85" y="22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9" y="32"/>
                    </a:lnTo>
                    <a:lnTo>
                      <a:pt x="72" y="36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49" y="38"/>
                    </a:lnTo>
                    <a:lnTo>
                      <a:pt x="41" y="36"/>
                    </a:lnTo>
                    <a:lnTo>
                      <a:pt x="32" y="33"/>
                    </a:lnTo>
                    <a:lnTo>
                      <a:pt x="24" y="28"/>
                    </a:lnTo>
                    <a:lnTo>
                      <a:pt x="17" y="25"/>
                    </a:lnTo>
                    <a:lnTo>
                      <a:pt x="9" y="20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22"/>
                    </a:lnTo>
                    <a:lnTo>
                      <a:pt x="13" y="33"/>
                    </a:lnTo>
                    <a:lnTo>
                      <a:pt x="23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6" y="73"/>
                    </a:lnTo>
                    <a:lnTo>
                      <a:pt x="40" y="97"/>
                    </a:lnTo>
                    <a:lnTo>
                      <a:pt x="45" y="118"/>
                    </a:lnTo>
                    <a:lnTo>
                      <a:pt x="52" y="137"/>
                    </a:lnTo>
                    <a:lnTo>
                      <a:pt x="62" y="156"/>
                    </a:lnTo>
                    <a:lnTo>
                      <a:pt x="74" y="171"/>
                    </a:lnTo>
                    <a:lnTo>
                      <a:pt x="87" y="185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85" y="163"/>
                    </a:lnTo>
                    <a:lnTo>
                      <a:pt x="75" y="146"/>
                    </a:lnTo>
                    <a:lnTo>
                      <a:pt x="66" y="129"/>
                    </a:lnTo>
                    <a:lnTo>
                      <a:pt x="59" y="111"/>
                    </a:lnTo>
                    <a:lnTo>
                      <a:pt x="53" y="91"/>
                    </a:lnTo>
                    <a:lnTo>
                      <a:pt x="52" y="82"/>
                    </a:lnTo>
                    <a:lnTo>
                      <a:pt x="51" y="71"/>
                    </a:lnTo>
                    <a:lnTo>
                      <a:pt x="51" y="6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6" y="49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73"/>
                    </a:lnTo>
                    <a:lnTo>
                      <a:pt x="72" y="90"/>
                    </a:lnTo>
                    <a:lnTo>
                      <a:pt x="76" y="106"/>
                    </a:lnTo>
                    <a:lnTo>
                      <a:pt x="82" y="119"/>
                    </a:lnTo>
                    <a:lnTo>
                      <a:pt x="89" y="133"/>
                    </a:lnTo>
                    <a:lnTo>
                      <a:pt x="98" y="145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21" y="164"/>
                    </a:lnTo>
                    <a:lnTo>
                      <a:pt x="127" y="159"/>
                    </a:lnTo>
                    <a:lnTo>
                      <a:pt x="133" y="15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8" y="140"/>
                    </a:lnTo>
                    <a:lnTo>
                      <a:pt x="119" y="130"/>
                    </a:lnTo>
                    <a:lnTo>
                      <a:pt x="110" y="119"/>
                    </a:lnTo>
                    <a:lnTo>
                      <a:pt x="103" y="107"/>
                    </a:lnTo>
                    <a:lnTo>
                      <a:pt x="98" y="94"/>
                    </a:lnTo>
                    <a:lnTo>
                      <a:pt x="93" y="79"/>
                    </a:lnTo>
                    <a:lnTo>
                      <a:pt x="91" y="62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8" y="43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3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5" y="46"/>
                    </a:lnTo>
                    <a:lnTo>
                      <a:pt x="120" y="53"/>
                    </a:lnTo>
                    <a:lnTo>
                      <a:pt x="126" y="59"/>
                    </a:lnTo>
                    <a:lnTo>
                      <a:pt x="128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3" y="60"/>
                    </a:lnTo>
                    <a:lnTo>
                      <a:pt x="126" y="40"/>
                    </a:lnTo>
                    <a:lnTo>
                      <a:pt x="121" y="31"/>
                    </a:lnTo>
                    <a:lnTo>
                      <a:pt x="116" y="21"/>
                    </a:lnTo>
                    <a:lnTo>
                      <a:pt x="109" y="12"/>
                    </a:lnTo>
                    <a:lnTo>
                      <a:pt x="103" y="6"/>
                    </a:lnTo>
                    <a:lnTo>
                      <a:pt x="94" y="2"/>
                    </a:lnTo>
                    <a:lnTo>
                      <a:pt x="89" y="2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239"/>
              <p:cNvSpPr>
                <a:spLocks/>
              </p:cNvSpPr>
              <p:nvPr/>
            </p:nvSpPr>
            <p:spPr bwMode="auto">
              <a:xfrm>
                <a:off x="1065213" y="4919663"/>
                <a:ext cx="44450" cy="11113"/>
              </a:xfrm>
              <a:custGeom>
                <a:avLst/>
                <a:gdLst>
                  <a:gd name="T0" fmla="*/ 20 w 55"/>
                  <a:gd name="T1" fmla="*/ 0 h 15"/>
                  <a:gd name="T2" fmla="*/ 20 w 55"/>
                  <a:gd name="T3" fmla="*/ 0 h 15"/>
                  <a:gd name="T4" fmla="*/ 12 w 55"/>
                  <a:gd name="T5" fmla="*/ 2 h 15"/>
                  <a:gd name="T6" fmla="*/ 4 w 55"/>
                  <a:gd name="T7" fmla="*/ 3 h 15"/>
                  <a:gd name="T8" fmla="*/ 2 w 55"/>
                  <a:gd name="T9" fmla="*/ 5 h 15"/>
                  <a:gd name="T10" fmla="*/ 0 w 55"/>
                  <a:gd name="T11" fmla="*/ 8 h 15"/>
                  <a:gd name="T12" fmla="*/ 0 w 55"/>
                  <a:gd name="T13" fmla="*/ 11 h 15"/>
                  <a:gd name="T14" fmla="*/ 0 w 55"/>
                  <a:gd name="T15" fmla="*/ 15 h 15"/>
                  <a:gd name="T16" fmla="*/ 0 w 55"/>
                  <a:gd name="T17" fmla="*/ 15 h 15"/>
                  <a:gd name="T18" fmla="*/ 6 w 55"/>
                  <a:gd name="T19" fmla="*/ 13 h 15"/>
                  <a:gd name="T20" fmla="*/ 13 w 55"/>
                  <a:gd name="T21" fmla="*/ 11 h 15"/>
                  <a:gd name="T22" fmla="*/ 27 w 55"/>
                  <a:gd name="T23" fmla="*/ 9 h 15"/>
                  <a:gd name="T24" fmla="*/ 42 w 55"/>
                  <a:gd name="T25" fmla="*/ 6 h 15"/>
                  <a:gd name="T26" fmla="*/ 49 w 55"/>
                  <a:gd name="T27" fmla="*/ 5 h 15"/>
                  <a:gd name="T28" fmla="*/ 55 w 55"/>
                  <a:gd name="T29" fmla="*/ 3 h 15"/>
                  <a:gd name="T30" fmla="*/ 55 w 55"/>
                  <a:gd name="T31" fmla="*/ 3 h 15"/>
                  <a:gd name="T32" fmla="*/ 54 w 55"/>
                  <a:gd name="T33" fmla="*/ 3 h 15"/>
                  <a:gd name="T34" fmla="*/ 54 w 55"/>
                  <a:gd name="T35" fmla="*/ 3 h 15"/>
                  <a:gd name="T36" fmla="*/ 38 w 55"/>
                  <a:gd name="T37" fmla="*/ 2 h 15"/>
                  <a:gd name="T38" fmla="*/ 38 w 55"/>
                  <a:gd name="T39" fmla="*/ 2 h 15"/>
                  <a:gd name="T40" fmla="*/ 20 w 55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5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3" y="11"/>
                    </a:lnTo>
                    <a:lnTo>
                      <a:pt x="27" y="9"/>
                    </a:lnTo>
                    <a:lnTo>
                      <a:pt x="42" y="6"/>
                    </a:lnTo>
                    <a:lnTo>
                      <a:pt x="49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240"/>
              <p:cNvSpPr>
                <a:spLocks/>
              </p:cNvSpPr>
              <p:nvPr/>
            </p:nvSpPr>
            <p:spPr bwMode="auto">
              <a:xfrm>
                <a:off x="1065213" y="4919663"/>
                <a:ext cx="44450" cy="11113"/>
              </a:xfrm>
              <a:custGeom>
                <a:avLst/>
                <a:gdLst>
                  <a:gd name="T0" fmla="*/ 20 w 55"/>
                  <a:gd name="T1" fmla="*/ 0 h 15"/>
                  <a:gd name="T2" fmla="*/ 20 w 55"/>
                  <a:gd name="T3" fmla="*/ 0 h 15"/>
                  <a:gd name="T4" fmla="*/ 12 w 55"/>
                  <a:gd name="T5" fmla="*/ 2 h 15"/>
                  <a:gd name="T6" fmla="*/ 4 w 55"/>
                  <a:gd name="T7" fmla="*/ 3 h 15"/>
                  <a:gd name="T8" fmla="*/ 2 w 55"/>
                  <a:gd name="T9" fmla="*/ 5 h 15"/>
                  <a:gd name="T10" fmla="*/ 0 w 55"/>
                  <a:gd name="T11" fmla="*/ 8 h 15"/>
                  <a:gd name="T12" fmla="*/ 0 w 55"/>
                  <a:gd name="T13" fmla="*/ 11 h 15"/>
                  <a:gd name="T14" fmla="*/ 0 w 55"/>
                  <a:gd name="T15" fmla="*/ 15 h 15"/>
                  <a:gd name="T16" fmla="*/ 0 w 55"/>
                  <a:gd name="T17" fmla="*/ 15 h 15"/>
                  <a:gd name="T18" fmla="*/ 6 w 55"/>
                  <a:gd name="T19" fmla="*/ 13 h 15"/>
                  <a:gd name="T20" fmla="*/ 13 w 55"/>
                  <a:gd name="T21" fmla="*/ 11 h 15"/>
                  <a:gd name="T22" fmla="*/ 27 w 55"/>
                  <a:gd name="T23" fmla="*/ 9 h 15"/>
                  <a:gd name="T24" fmla="*/ 42 w 55"/>
                  <a:gd name="T25" fmla="*/ 6 h 15"/>
                  <a:gd name="T26" fmla="*/ 49 w 55"/>
                  <a:gd name="T27" fmla="*/ 5 h 15"/>
                  <a:gd name="T28" fmla="*/ 55 w 55"/>
                  <a:gd name="T29" fmla="*/ 3 h 15"/>
                  <a:gd name="T30" fmla="*/ 55 w 55"/>
                  <a:gd name="T31" fmla="*/ 3 h 15"/>
                  <a:gd name="T32" fmla="*/ 54 w 55"/>
                  <a:gd name="T33" fmla="*/ 3 h 15"/>
                  <a:gd name="T34" fmla="*/ 54 w 55"/>
                  <a:gd name="T35" fmla="*/ 3 h 15"/>
                  <a:gd name="T36" fmla="*/ 38 w 55"/>
                  <a:gd name="T37" fmla="*/ 2 h 15"/>
                  <a:gd name="T38" fmla="*/ 38 w 55"/>
                  <a:gd name="T39" fmla="*/ 2 h 15"/>
                  <a:gd name="T40" fmla="*/ 20 w 55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5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3" y="11"/>
                    </a:lnTo>
                    <a:lnTo>
                      <a:pt x="27" y="9"/>
                    </a:lnTo>
                    <a:lnTo>
                      <a:pt x="42" y="6"/>
                    </a:lnTo>
                    <a:lnTo>
                      <a:pt x="49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241"/>
              <p:cNvSpPr>
                <a:spLocks/>
              </p:cNvSpPr>
              <p:nvPr/>
            </p:nvSpPr>
            <p:spPr bwMode="auto">
              <a:xfrm>
                <a:off x="1092201" y="4953001"/>
                <a:ext cx="38100" cy="34925"/>
              </a:xfrm>
              <a:custGeom>
                <a:avLst/>
                <a:gdLst>
                  <a:gd name="T0" fmla="*/ 49 w 49"/>
                  <a:gd name="T1" fmla="*/ 0 h 42"/>
                  <a:gd name="T2" fmla="*/ 49 w 49"/>
                  <a:gd name="T3" fmla="*/ 0 h 42"/>
                  <a:gd name="T4" fmla="*/ 38 w 49"/>
                  <a:gd name="T5" fmla="*/ 8 h 42"/>
                  <a:gd name="T6" fmla="*/ 26 w 49"/>
                  <a:gd name="T7" fmla="*/ 17 h 42"/>
                  <a:gd name="T8" fmla="*/ 14 w 49"/>
                  <a:gd name="T9" fmla="*/ 25 h 42"/>
                  <a:gd name="T10" fmla="*/ 0 w 49"/>
                  <a:gd name="T11" fmla="*/ 33 h 42"/>
                  <a:gd name="T12" fmla="*/ 0 w 49"/>
                  <a:gd name="T13" fmla="*/ 33 h 42"/>
                  <a:gd name="T14" fmla="*/ 3 w 49"/>
                  <a:gd name="T15" fmla="*/ 37 h 42"/>
                  <a:gd name="T16" fmla="*/ 5 w 49"/>
                  <a:gd name="T17" fmla="*/ 41 h 42"/>
                  <a:gd name="T18" fmla="*/ 9 w 49"/>
                  <a:gd name="T19" fmla="*/ 42 h 42"/>
                  <a:gd name="T20" fmla="*/ 11 w 49"/>
                  <a:gd name="T21" fmla="*/ 42 h 42"/>
                  <a:gd name="T22" fmla="*/ 11 w 49"/>
                  <a:gd name="T23" fmla="*/ 42 h 42"/>
                  <a:gd name="T24" fmla="*/ 17 w 49"/>
                  <a:gd name="T25" fmla="*/ 41 h 42"/>
                  <a:gd name="T26" fmla="*/ 23 w 49"/>
                  <a:gd name="T27" fmla="*/ 37 h 42"/>
                  <a:gd name="T28" fmla="*/ 28 w 49"/>
                  <a:gd name="T29" fmla="*/ 31 h 42"/>
                  <a:gd name="T30" fmla="*/ 34 w 49"/>
                  <a:gd name="T31" fmla="*/ 24 h 42"/>
                  <a:gd name="T32" fmla="*/ 43 w 49"/>
                  <a:gd name="T33" fmla="*/ 10 h 42"/>
                  <a:gd name="T34" fmla="*/ 49 w 49"/>
                  <a:gd name="T3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2">
                    <a:moveTo>
                      <a:pt x="49" y="0"/>
                    </a:moveTo>
                    <a:lnTo>
                      <a:pt x="49" y="0"/>
                    </a:lnTo>
                    <a:lnTo>
                      <a:pt x="38" y="8"/>
                    </a:lnTo>
                    <a:lnTo>
                      <a:pt x="26" y="17"/>
                    </a:lnTo>
                    <a:lnTo>
                      <a:pt x="14" y="2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7" y="41"/>
                    </a:lnTo>
                    <a:lnTo>
                      <a:pt x="23" y="37"/>
                    </a:lnTo>
                    <a:lnTo>
                      <a:pt x="28" y="31"/>
                    </a:lnTo>
                    <a:lnTo>
                      <a:pt x="34" y="24"/>
                    </a:lnTo>
                    <a:lnTo>
                      <a:pt x="43" y="1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242"/>
              <p:cNvSpPr>
                <a:spLocks/>
              </p:cNvSpPr>
              <p:nvPr/>
            </p:nvSpPr>
            <p:spPr bwMode="auto">
              <a:xfrm>
                <a:off x="1092201" y="4953001"/>
                <a:ext cx="38100" cy="34925"/>
              </a:xfrm>
              <a:custGeom>
                <a:avLst/>
                <a:gdLst>
                  <a:gd name="T0" fmla="*/ 49 w 49"/>
                  <a:gd name="T1" fmla="*/ 0 h 42"/>
                  <a:gd name="T2" fmla="*/ 49 w 49"/>
                  <a:gd name="T3" fmla="*/ 0 h 42"/>
                  <a:gd name="T4" fmla="*/ 38 w 49"/>
                  <a:gd name="T5" fmla="*/ 8 h 42"/>
                  <a:gd name="T6" fmla="*/ 26 w 49"/>
                  <a:gd name="T7" fmla="*/ 17 h 42"/>
                  <a:gd name="T8" fmla="*/ 14 w 49"/>
                  <a:gd name="T9" fmla="*/ 25 h 42"/>
                  <a:gd name="T10" fmla="*/ 0 w 49"/>
                  <a:gd name="T11" fmla="*/ 33 h 42"/>
                  <a:gd name="T12" fmla="*/ 0 w 49"/>
                  <a:gd name="T13" fmla="*/ 33 h 42"/>
                  <a:gd name="T14" fmla="*/ 3 w 49"/>
                  <a:gd name="T15" fmla="*/ 37 h 42"/>
                  <a:gd name="T16" fmla="*/ 5 w 49"/>
                  <a:gd name="T17" fmla="*/ 41 h 42"/>
                  <a:gd name="T18" fmla="*/ 9 w 49"/>
                  <a:gd name="T19" fmla="*/ 42 h 42"/>
                  <a:gd name="T20" fmla="*/ 11 w 49"/>
                  <a:gd name="T21" fmla="*/ 42 h 42"/>
                  <a:gd name="T22" fmla="*/ 11 w 49"/>
                  <a:gd name="T23" fmla="*/ 42 h 42"/>
                  <a:gd name="T24" fmla="*/ 17 w 49"/>
                  <a:gd name="T25" fmla="*/ 41 h 42"/>
                  <a:gd name="T26" fmla="*/ 23 w 49"/>
                  <a:gd name="T27" fmla="*/ 37 h 42"/>
                  <a:gd name="T28" fmla="*/ 28 w 49"/>
                  <a:gd name="T29" fmla="*/ 31 h 42"/>
                  <a:gd name="T30" fmla="*/ 34 w 49"/>
                  <a:gd name="T31" fmla="*/ 24 h 42"/>
                  <a:gd name="T32" fmla="*/ 43 w 49"/>
                  <a:gd name="T33" fmla="*/ 10 h 42"/>
                  <a:gd name="T34" fmla="*/ 49 w 49"/>
                  <a:gd name="T3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2">
                    <a:moveTo>
                      <a:pt x="49" y="0"/>
                    </a:moveTo>
                    <a:lnTo>
                      <a:pt x="49" y="0"/>
                    </a:lnTo>
                    <a:lnTo>
                      <a:pt x="38" y="8"/>
                    </a:lnTo>
                    <a:lnTo>
                      <a:pt x="26" y="17"/>
                    </a:lnTo>
                    <a:lnTo>
                      <a:pt x="14" y="2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7" y="41"/>
                    </a:lnTo>
                    <a:lnTo>
                      <a:pt x="23" y="37"/>
                    </a:lnTo>
                    <a:lnTo>
                      <a:pt x="28" y="31"/>
                    </a:lnTo>
                    <a:lnTo>
                      <a:pt x="34" y="24"/>
                    </a:lnTo>
                    <a:lnTo>
                      <a:pt x="43" y="1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55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359" y="1008534"/>
            <a:ext cx="7603439" cy="4982506"/>
            <a:chOff x="1154" y="1071"/>
            <a:chExt cx="3994" cy="3039"/>
          </a:xfrm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1154" y="1252"/>
              <a:ext cx="3994" cy="2858"/>
            </a:xfrm>
            <a:prstGeom prst="roundRect">
              <a:avLst>
                <a:gd name="adj" fmla="val 8676"/>
              </a:avLst>
            </a:prstGeom>
            <a:solidFill>
              <a:srgbClr val="8EC73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1154" y="1071"/>
              <a:ext cx="1200" cy="1078"/>
            </a:xfrm>
            <a:prstGeom prst="roundRect">
              <a:avLst>
                <a:gd name="adj" fmla="val 18366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tx1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5" name="Inhaltsplatzhalter 4"/>
          <p:cNvSpPr txBox="1">
            <a:spLocks/>
          </p:cNvSpPr>
          <p:nvPr/>
        </p:nvSpPr>
        <p:spPr>
          <a:xfrm>
            <a:off x="2266953" y="2941118"/>
            <a:ext cx="5321972" cy="7596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      </a:t>
            </a: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 محتوای مورد نظر شما </a:t>
            </a:r>
            <a:endParaRPr lang="en-US" sz="1200" dirty="0">
              <a:cs typeface="B Zar" panose="00000400000000000000" pitchFamily="2" charset="-78"/>
            </a:endParaRPr>
          </a:p>
          <a:p>
            <a:pPr algn="just" rtl="1"/>
            <a:r>
              <a:rPr lang="fa-IR" sz="1200" dirty="0">
                <a:cs typeface="B Zar" panose="00000400000000000000" pitchFamily="2" charset="-78"/>
              </a:rPr>
              <a:t>محتوای مورد نظر شما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761455" y="1651835"/>
            <a:ext cx="827471" cy="36933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ضعف ها</a:t>
            </a:r>
            <a:endParaRPr lang="en-US" b="1" dirty="0">
              <a:cs typeface="B Titr" panose="00000700000000000000" pitchFamily="2" charset="-78"/>
            </a:endParaRPr>
          </a:p>
        </p:txBody>
      </p:sp>
      <p:grpSp>
        <p:nvGrpSpPr>
          <p:cNvPr id="17" name="Groupe 24"/>
          <p:cNvGrpSpPr/>
          <p:nvPr/>
        </p:nvGrpSpPr>
        <p:grpSpPr>
          <a:xfrm>
            <a:off x="1299975" y="4285352"/>
            <a:ext cx="1377933" cy="1321706"/>
            <a:chOff x="6084168" y="4342673"/>
            <a:chExt cx="1964232" cy="1884082"/>
          </a:xfrm>
        </p:grpSpPr>
        <p:sp>
          <p:nvSpPr>
            <p:cNvPr id="18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7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2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3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4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55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6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7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8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9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60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61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62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74" name="Groupe 49"/>
          <p:cNvGrpSpPr/>
          <p:nvPr/>
        </p:nvGrpSpPr>
        <p:grpSpPr>
          <a:xfrm>
            <a:off x="796187" y="996173"/>
            <a:ext cx="1957636" cy="1725869"/>
            <a:chOff x="4566191" y="1162793"/>
            <a:chExt cx="2702321" cy="2876239"/>
          </a:xfrm>
        </p:grpSpPr>
        <p:sp>
          <p:nvSpPr>
            <p:cNvPr id="75" name="Ellipse 50"/>
            <p:cNvSpPr/>
            <p:nvPr/>
          </p:nvSpPr>
          <p:spPr>
            <a:xfrm>
              <a:off x="4676534" y="1484784"/>
              <a:ext cx="2554248" cy="2554248"/>
            </a:xfrm>
            <a:prstGeom prst="ellipse">
              <a:avLst/>
            </a:pr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4734608" y="1482202"/>
              <a:ext cx="2491377" cy="2485569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4676534" y="2353312"/>
              <a:ext cx="127763" cy="801422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6436175" y="1633194"/>
              <a:ext cx="644623" cy="662044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6436175" y="1633194"/>
              <a:ext cx="644623" cy="662044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6401330" y="1517046"/>
              <a:ext cx="795616" cy="801422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78"/>
            <p:cNvSpPr>
              <a:spLocks noEditPoints="1"/>
            </p:cNvSpPr>
            <p:nvPr/>
          </p:nvSpPr>
          <p:spPr bwMode="auto">
            <a:xfrm>
              <a:off x="6349065" y="1493817"/>
              <a:ext cx="865305" cy="847881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6436175" y="1540276"/>
              <a:ext cx="737542" cy="754962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80"/>
            <p:cNvSpPr>
              <a:spLocks/>
            </p:cNvSpPr>
            <p:nvPr/>
          </p:nvSpPr>
          <p:spPr bwMode="auto">
            <a:xfrm>
              <a:off x="6349065" y="1493817"/>
              <a:ext cx="865305" cy="847881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187"/>
            <p:cNvSpPr>
              <a:spLocks/>
            </p:cNvSpPr>
            <p:nvPr/>
          </p:nvSpPr>
          <p:spPr bwMode="auto">
            <a:xfrm>
              <a:off x="4566191" y="1964215"/>
              <a:ext cx="168416" cy="296179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188"/>
            <p:cNvSpPr>
              <a:spLocks/>
            </p:cNvSpPr>
            <p:nvPr/>
          </p:nvSpPr>
          <p:spPr bwMode="auto">
            <a:xfrm>
              <a:off x="4734608" y="1162793"/>
              <a:ext cx="2108089" cy="801422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190"/>
            <p:cNvSpPr>
              <a:spLocks/>
            </p:cNvSpPr>
            <p:nvPr/>
          </p:nvSpPr>
          <p:spPr bwMode="auto">
            <a:xfrm>
              <a:off x="4734608" y="1964215"/>
              <a:ext cx="168416" cy="296179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193"/>
            <p:cNvSpPr>
              <a:spLocks/>
            </p:cNvSpPr>
            <p:nvPr/>
          </p:nvSpPr>
          <p:spPr bwMode="auto">
            <a:xfrm>
              <a:off x="4566191" y="1726117"/>
              <a:ext cx="336829" cy="528476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ZoneTexte 94"/>
            <p:cNvSpPr txBox="1"/>
            <p:nvPr/>
          </p:nvSpPr>
          <p:spPr>
            <a:xfrm>
              <a:off x="6371891" y="1310421"/>
              <a:ext cx="896621" cy="1179724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4000" dirty="0"/>
                <a:t>W</a:t>
              </a:r>
            </a:p>
          </p:txBody>
        </p:sp>
        <p:grpSp>
          <p:nvGrpSpPr>
            <p:cNvPr id="89" name="Groupe 95"/>
            <p:cNvGrpSpPr/>
            <p:nvPr/>
          </p:nvGrpSpPr>
          <p:grpSpPr>
            <a:xfrm>
              <a:off x="5453006" y="1921303"/>
              <a:ext cx="1023346" cy="1681209"/>
              <a:chOff x="1065213" y="4681538"/>
              <a:chExt cx="266701" cy="438151"/>
            </a:xfrm>
          </p:grpSpPr>
          <p:sp>
            <p:nvSpPr>
              <p:cNvPr id="90" name="Freeform 225"/>
              <p:cNvSpPr>
                <a:spLocks/>
              </p:cNvSpPr>
              <p:nvPr/>
            </p:nvSpPr>
            <p:spPr bwMode="auto">
              <a:xfrm>
                <a:off x="1177926" y="4940301"/>
                <a:ext cx="153988" cy="179388"/>
              </a:xfrm>
              <a:custGeom>
                <a:avLst/>
                <a:gdLst>
                  <a:gd name="T0" fmla="*/ 119 w 196"/>
                  <a:gd name="T1" fmla="*/ 0 h 227"/>
                  <a:gd name="T2" fmla="*/ 123 w 196"/>
                  <a:gd name="T3" fmla="*/ 14 h 227"/>
                  <a:gd name="T4" fmla="*/ 137 w 196"/>
                  <a:gd name="T5" fmla="*/ 41 h 227"/>
                  <a:gd name="T6" fmla="*/ 154 w 196"/>
                  <a:gd name="T7" fmla="*/ 68 h 227"/>
                  <a:gd name="T8" fmla="*/ 168 w 196"/>
                  <a:gd name="T9" fmla="*/ 98 h 227"/>
                  <a:gd name="T10" fmla="*/ 171 w 196"/>
                  <a:gd name="T11" fmla="*/ 115 h 227"/>
                  <a:gd name="T12" fmla="*/ 172 w 196"/>
                  <a:gd name="T13" fmla="*/ 128 h 227"/>
                  <a:gd name="T14" fmla="*/ 171 w 196"/>
                  <a:gd name="T15" fmla="*/ 153 h 227"/>
                  <a:gd name="T16" fmla="*/ 166 w 196"/>
                  <a:gd name="T17" fmla="*/ 170 h 227"/>
                  <a:gd name="T18" fmla="*/ 162 w 196"/>
                  <a:gd name="T19" fmla="*/ 176 h 227"/>
                  <a:gd name="T20" fmla="*/ 149 w 196"/>
                  <a:gd name="T21" fmla="*/ 187 h 227"/>
                  <a:gd name="T22" fmla="*/ 129 w 196"/>
                  <a:gd name="T23" fmla="*/ 198 h 227"/>
                  <a:gd name="T24" fmla="*/ 106 w 196"/>
                  <a:gd name="T25" fmla="*/ 205 h 227"/>
                  <a:gd name="T26" fmla="*/ 84 w 196"/>
                  <a:gd name="T27" fmla="*/ 207 h 227"/>
                  <a:gd name="T28" fmla="*/ 78 w 196"/>
                  <a:gd name="T29" fmla="*/ 207 h 227"/>
                  <a:gd name="T30" fmla="*/ 67 w 196"/>
                  <a:gd name="T31" fmla="*/ 205 h 227"/>
                  <a:gd name="T32" fmla="*/ 49 w 196"/>
                  <a:gd name="T33" fmla="*/ 194 h 227"/>
                  <a:gd name="T34" fmla="*/ 35 w 196"/>
                  <a:gd name="T35" fmla="*/ 177 h 227"/>
                  <a:gd name="T36" fmla="*/ 26 w 196"/>
                  <a:gd name="T37" fmla="*/ 155 h 227"/>
                  <a:gd name="T38" fmla="*/ 15 w 196"/>
                  <a:gd name="T39" fmla="*/ 118 h 227"/>
                  <a:gd name="T40" fmla="*/ 5 w 196"/>
                  <a:gd name="T41" fmla="*/ 40 h 227"/>
                  <a:gd name="T42" fmla="*/ 1 w 196"/>
                  <a:gd name="T43" fmla="*/ 53 h 227"/>
                  <a:gd name="T44" fmla="*/ 0 w 196"/>
                  <a:gd name="T45" fmla="*/ 81 h 227"/>
                  <a:gd name="T46" fmla="*/ 1 w 196"/>
                  <a:gd name="T47" fmla="*/ 111 h 227"/>
                  <a:gd name="T48" fmla="*/ 9 w 196"/>
                  <a:gd name="T49" fmla="*/ 141 h 227"/>
                  <a:gd name="T50" fmla="*/ 18 w 196"/>
                  <a:gd name="T51" fmla="*/ 167 h 227"/>
                  <a:gd name="T52" fmla="*/ 32 w 196"/>
                  <a:gd name="T53" fmla="*/ 192 h 227"/>
                  <a:gd name="T54" fmla="*/ 49 w 196"/>
                  <a:gd name="T55" fmla="*/ 210 h 227"/>
                  <a:gd name="T56" fmla="*/ 68 w 196"/>
                  <a:gd name="T57" fmla="*/ 222 h 227"/>
                  <a:gd name="T58" fmla="*/ 80 w 196"/>
                  <a:gd name="T59" fmla="*/ 225 h 227"/>
                  <a:gd name="T60" fmla="*/ 92 w 196"/>
                  <a:gd name="T61" fmla="*/ 227 h 227"/>
                  <a:gd name="T62" fmla="*/ 120 w 196"/>
                  <a:gd name="T63" fmla="*/ 223 h 227"/>
                  <a:gd name="T64" fmla="*/ 146 w 196"/>
                  <a:gd name="T65" fmla="*/ 215 h 227"/>
                  <a:gd name="T66" fmla="*/ 166 w 196"/>
                  <a:gd name="T67" fmla="*/ 202 h 227"/>
                  <a:gd name="T68" fmla="*/ 181 w 196"/>
                  <a:gd name="T69" fmla="*/ 190 h 227"/>
                  <a:gd name="T70" fmla="*/ 187 w 196"/>
                  <a:gd name="T71" fmla="*/ 179 h 227"/>
                  <a:gd name="T72" fmla="*/ 194 w 196"/>
                  <a:gd name="T73" fmla="*/ 153 h 227"/>
                  <a:gd name="T74" fmla="*/ 194 w 196"/>
                  <a:gd name="T75" fmla="*/ 124 h 227"/>
                  <a:gd name="T76" fmla="*/ 188 w 196"/>
                  <a:gd name="T77" fmla="*/ 93 h 227"/>
                  <a:gd name="T78" fmla="*/ 179 w 196"/>
                  <a:gd name="T79" fmla="*/ 65 h 227"/>
                  <a:gd name="T80" fmla="*/ 164 w 196"/>
                  <a:gd name="T81" fmla="*/ 39 h 227"/>
                  <a:gd name="T82" fmla="*/ 147 w 196"/>
                  <a:gd name="T83" fmla="*/ 18 h 227"/>
                  <a:gd name="T84" fmla="*/ 129 w 196"/>
                  <a:gd name="T85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227">
                    <a:moveTo>
                      <a:pt x="119" y="0"/>
                    </a:moveTo>
                    <a:lnTo>
                      <a:pt x="119" y="0"/>
                    </a:lnTo>
                    <a:lnTo>
                      <a:pt x="122" y="7"/>
                    </a:lnTo>
                    <a:lnTo>
                      <a:pt x="123" y="14"/>
                    </a:lnTo>
                    <a:lnTo>
                      <a:pt x="129" y="28"/>
                    </a:lnTo>
                    <a:lnTo>
                      <a:pt x="137" y="41"/>
                    </a:lnTo>
                    <a:lnTo>
                      <a:pt x="146" y="53"/>
                    </a:lnTo>
                    <a:lnTo>
                      <a:pt x="154" y="68"/>
                    </a:lnTo>
                    <a:lnTo>
                      <a:pt x="162" y="82"/>
                    </a:lnTo>
                    <a:lnTo>
                      <a:pt x="168" y="98"/>
                    </a:lnTo>
                    <a:lnTo>
                      <a:pt x="170" y="107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2" y="128"/>
                    </a:lnTo>
                    <a:lnTo>
                      <a:pt x="172" y="144"/>
                    </a:lnTo>
                    <a:lnTo>
                      <a:pt x="171" y="153"/>
                    </a:lnTo>
                    <a:lnTo>
                      <a:pt x="169" y="161"/>
                    </a:lnTo>
                    <a:lnTo>
                      <a:pt x="166" y="170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57" y="182"/>
                    </a:lnTo>
                    <a:lnTo>
                      <a:pt x="149" y="187"/>
                    </a:lnTo>
                    <a:lnTo>
                      <a:pt x="140" y="193"/>
                    </a:lnTo>
                    <a:lnTo>
                      <a:pt x="129" y="198"/>
                    </a:lnTo>
                    <a:lnTo>
                      <a:pt x="117" y="201"/>
                    </a:lnTo>
                    <a:lnTo>
                      <a:pt x="106" y="205"/>
                    </a:lnTo>
                    <a:lnTo>
                      <a:pt x="95" y="206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78" y="207"/>
                    </a:lnTo>
                    <a:lnTo>
                      <a:pt x="78" y="207"/>
                    </a:lnTo>
                    <a:lnTo>
                      <a:pt x="67" y="205"/>
                    </a:lnTo>
                    <a:lnTo>
                      <a:pt x="57" y="200"/>
                    </a:lnTo>
                    <a:lnTo>
                      <a:pt x="49" y="194"/>
                    </a:lnTo>
                    <a:lnTo>
                      <a:pt x="41" y="185"/>
                    </a:lnTo>
                    <a:lnTo>
                      <a:pt x="35" y="177"/>
                    </a:lnTo>
                    <a:lnTo>
                      <a:pt x="29" y="167"/>
                    </a:lnTo>
                    <a:lnTo>
                      <a:pt x="26" y="155"/>
                    </a:lnTo>
                    <a:lnTo>
                      <a:pt x="21" y="143"/>
                    </a:lnTo>
                    <a:lnTo>
                      <a:pt x="15" y="118"/>
                    </a:lnTo>
                    <a:lnTo>
                      <a:pt x="11" y="9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" y="53"/>
                    </a:lnTo>
                    <a:lnTo>
                      <a:pt x="0" y="67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1" y="111"/>
                    </a:lnTo>
                    <a:lnTo>
                      <a:pt x="5" y="126"/>
                    </a:lnTo>
                    <a:lnTo>
                      <a:pt x="9" y="141"/>
                    </a:lnTo>
                    <a:lnTo>
                      <a:pt x="12" y="154"/>
                    </a:lnTo>
                    <a:lnTo>
                      <a:pt x="18" y="167"/>
                    </a:lnTo>
                    <a:lnTo>
                      <a:pt x="24" y="179"/>
                    </a:lnTo>
                    <a:lnTo>
                      <a:pt x="32" y="192"/>
                    </a:lnTo>
                    <a:lnTo>
                      <a:pt x="39" y="201"/>
                    </a:lnTo>
                    <a:lnTo>
                      <a:pt x="49" y="210"/>
                    </a:lnTo>
                    <a:lnTo>
                      <a:pt x="58" y="217"/>
                    </a:lnTo>
                    <a:lnTo>
                      <a:pt x="68" y="222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106" y="225"/>
                    </a:lnTo>
                    <a:lnTo>
                      <a:pt x="120" y="223"/>
                    </a:lnTo>
                    <a:lnTo>
                      <a:pt x="132" y="219"/>
                    </a:lnTo>
                    <a:lnTo>
                      <a:pt x="146" y="215"/>
                    </a:lnTo>
                    <a:lnTo>
                      <a:pt x="157" y="209"/>
                    </a:lnTo>
                    <a:lnTo>
                      <a:pt x="166" y="202"/>
                    </a:lnTo>
                    <a:lnTo>
                      <a:pt x="175" y="196"/>
                    </a:lnTo>
                    <a:lnTo>
                      <a:pt x="181" y="190"/>
                    </a:lnTo>
                    <a:lnTo>
                      <a:pt x="181" y="190"/>
                    </a:lnTo>
                    <a:lnTo>
                      <a:pt x="187" y="179"/>
                    </a:lnTo>
                    <a:lnTo>
                      <a:pt x="192" y="166"/>
                    </a:lnTo>
                    <a:lnTo>
                      <a:pt x="194" y="153"/>
                    </a:lnTo>
                    <a:lnTo>
                      <a:pt x="196" y="138"/>
                    </a:lnTo>
                    <a:lnTo>
                      <a:pt x="194" y="124"/>
                    </a:lnTo>
                    <a:lnTo>
                      <a:pt x="192" y="109"/>
                    </a:lnTo>
                    <a:lnTo>
                      <a:pt x="188" y="93"/>
                    </a:lnTo>
                    <a:lnTo>
                      <a:pt x="183" y="79"/>
                    </a:lnTo>
                    <a:lnTo>
                      <a:pt x="179" y="65"/>
                    </a:lnTo>
                    <a:lnTo>
                      <a:pt x="171" y="52"/>
                    </a:lnTo>
                    <a:lnTo>
                      <a:pt x="164" y="39"/>
                    </a:lnTo>
                    <a:lnTo>
                      <a:pt x="155" y="28"/>
                    </a:lnTo>
                    <a:lnTo>
                      <a:pt x="147" y="18"/>
                    </a:lnTo>
                    <a:lnTo>
                      <a:pt x="139" y="11"/>
                    </a:lnTo>
                    <a:lnTo>
                      <a:pt x="129" y="5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226"/>
              <p:cNvSpPr>
                <a:spLocks/>
              </p:cNvSpPr>
              <p:nvPr/>
            </p:nvSpPr>
            <p:spPr bwMode="auto">
              <a:xfrm>
                <a:off x="1177926" y="4940301"/>
                <a:ext cx="153988" cy="179388"/>
              </a:xfrm>
              <a:custGeom>
                <a:avLst/>
                <a:gdLst>
                  <a:gd name="T0" fmla="*/ 119 w 196"/>
                  <a:gd name="T1" fmla="*/ 0 h 227"/>
                  <a:gd name="T2" fmla="*/ 123 w 196"/>
                  <a:gd name="T3" fmla="*/ 14 h 227"/>
                  <a:gd name="T4" fmla="*/ 137 w 196"/>
                  <a:gd name="T5" fmla="*/ 41 h 227"/>
                  <a:gd name="T6" fmla="*/ 154 w 196"/>
                  <a:gd name="T7" fmla="*/ 68 h 227"/>
                  <a:gd name="T8" fmla="*/ 168 w 196"/>
                  <a:gd name="T9" fmla="*/ 98 h 227"/>
                  <a:gd name="T10" fmla="*/ 171 w 196"/>
                  <a:gd name="T11" fmla="*/ 115 h 227"/>
                  <a:gd name="T12" fmla="*/ 172 w 196"/>
                  <a:gd name="T13" fmla="*/ 128 h 227"/>
                  <a:gd name="T14" fmla="*/ 171 w 196"/>
                  <a:gd name="T15" fmla="*/ 153 h 227"/>
                  <a:gd name="T16" fmla="*/ 166 w 196"/>
                  <a:gd name="T17" fmla="*/ 170 h 227"/>
                  <a:gd name="T18" fmla="*/ 162 w 196"/>
                  <a:gd name="T19" fmla="*/ 176 h 227"/>
                  <a:gd name="T20" fmla="*/ 149 w 196"/>
                  <a:gd name="T21" fmla="*/ 187 h 227"/>
                  <a:gd name="T22" fmla="*/ 129 w 196"/>
                  <a:gd name="T23" fmla="*/ 198 h 227"/>
                  <a:gd name="T24" fmla="*/ 106 w 196"/>
                  <a:gd name="T25" fmla="*/ 205 h 227"/>
                  <a:gd name="T26" fmla="*/ 84 w 196"/>
                  <a:gd name="T27" fmla="*/ 207 h 227"/>
                  <a:gd name="T28" fmla="*/ 78 w 196"/>
                  <a:gd name="T29" fmla="*/ 207 h 227"/>
                  <a:gd name="T30" fmla="*/ 67 w 196"/>
                  <a:gd name="T31" fmla="*/ 205 h 227"/>
                  <a:gd name="T32" fmla="*/ 49 w 196"/>
                  <a:gd name="T33" fmla="*/ 194 h 227"/>
                  <a:gd name="T34" fmla="*/ 35 w 196"/>
                  <a:gd name="T35" fmla="*/ 177 h 227"/>
                  <a:gd name="T36" fmla="*/ 26 w 196"/>
                  <a:gd name="T37" fmla="*/ 155 h 227"/>
                  <a:gd name="T38" fmla="*/ 15 w 196"/>
                  <a:gd name="T39" fmla="*/ 118 h 227"/>
                  <a:gd name="T40" fmla="*/ 5 w 196"/>
                  <a:gd name="T41" fmla="*/ 40 h 227"/>
                  <a:gd name="T42" fmla="*/ 1 w 196"/>
                  <a:gd name="T43" fmla="*/ 53 h 227"/>
                  <a:gd name="T44" fmla="*/ 0 w 196"/>
                  <a:gd name="T45" fmla="*/ 81 h 227"/>
                  <a:gd name="T46" fmla="*/ 1 w 196"/>
                  <a:gd name="T47" fmla="*/ 111 h 227"/>
                  <a:gd name="T48" fmla="*/ 9 w 196"/>
                  <a:gd name="T49" fmla="*/ 141 h 227"/>
                  <a:gd name="T50" fmla="*/ 18 w 196"/>
                  <a:gd name="T51" fmla="*/ 167 h 227"/>
                  <a:gd name="T52" fmla="*/ 32 w 196"/>
                  <a:gd name="T53" fmla="*/ 192 h 227"/>
                  <a:gd name="T54" fmla="*/ 49 w 196"/>
                  <a:gd name="T55" fmla="*/ 210 h 227"/>
                  <a:gd name="T56" fmla="*/ 68 w 196"/>
                  <a:gd name="T57" fmla="*/ 222 h 227"/>
                  <a:gd name="T58" fmla="*/ 80 w 196"/>
                  <a:gd name="T59" fmla="*/ 225 h 227"/>
                  <a:gd name="T60" fmla="*/ 92 w 196"/>
                  <a:gd name="T61" fmla="*/ 227 h 227"/>
                  <a:gd name="T62" fmla="*/ 120 w 196"/>
                  <a:gd name="T63" fmla="*/ 223 h 227"/>
                  <a:gd name="T64" fmla="*/ 146 w 196"/>
                  <a:gd name="T65" fmla="*/ 215 h 227"/>
                  <a:gd name="T66" fmla="*/ 166 w 196"/>
                  <a:gd name="T67" fmla="*/ 202 h 227"/>
                  <a:gd name="T68" fmla="*/ 181 w 196"/>
                  <a:gd name="T69" fmla="*/ 190 h 227"/>
                  <a:gd name="T70" fmla="*/ 187 w 196"/>
                  <a:gd name="T71" fmla="*/ 179 h 227"/>
                  <a:gd name="T72" fmla="*/ 194 w 196"/>
                  <a:gd name="T73" fmla="*/ 153 h 227"/>
                  <a:gd name="T74" fmla="*/ 194 w 196"/>
                  <a:gd name="T75" fmla="*/ 124 h 227"/>
                  <a:gd name="T76" fmla="*/ 188 w 196"/>
                  <a:gd name="T77" fmla="*/ 93 h 227"/>
                  <a:gd name="T78" fmla="*/ 179 w 196"/>
                  <a:gd name="T79" fmla="*/ 65 h 227"/>
                  <a:gd name="T80" fmla="*/ 164 w 196"/>
                  <a:gd name="T81" fmla="*/ 39 h 227"/>
                  <a:gd name="T82" fmla="*/ 147 w 196"/>
                  <a:gd name="T83" fmla="*/ 18 h 227"/>
                  <a:gd name="T84" fmla="*/ 129 w 196"/>
                  <a:gd name="T85" fmla="*/ 5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6" h="227">
                    <a:moveTo>
                      <a:pt x="119" y="0"/>
                    </a:moveTo>
                    <a:lnTo>
                      <a:pt x="119" y="0"/>
                    </a:lnTo>
                    <a:lnTo>
                      <a:pt x="122" y="7"/>
                    </a:lnTo>
                    <a:lnTo>
                      <a:pt x="123" y="14"/>
                    </a:lnTo>
                    <a:lnTo>
                      <a:pt x="129" y="28"/>
                    </a:lnTo>
                    <a:lnTo>
                      <a:pt x="137" y="41"/>
                    </a:lnTo>
                    <a:lnTo>
                      <a:pt x="146" y="53"/>
                    </a:lnTo>
                    <a:lnTo>
                      <a:pt x="154" y="68"/>
                    </a:lnTo>
                    <a:lnTo>
                      <a:pt x="162" y="82"/>
                    </a:lnTo>
                    <a:lnTo>
                      <a:pt x="168" y="98"/>
                    </a:lnTo>
                    <a:lnTo>
                      <a:pt x="170" y="107"/>
                    </a:lnTo>
                    <a:lnTo>
                      <a:pt x="171" y="115"/>
                    </a:lnTo>
                    <a:lnTo>
                      <a:pt x="171" y="115"/>
                    </a:lnTo>
                    <a:lnTo>
                      <a:pt x="172" y="128"/>
                    </a:lnTo>
                    <a:lnTo>
                      <a:pt x="172" y="144"/>
                    </a:lnTo>
                    <a:lnTo>
                      <a:pt x="171" y="153"/>
                    </a:lnTo>
                    <a:lnTo>
                      <a:pt x="169" y="161"/>
                    </a:lnTo>
                    <a:lnTo>
                      <a:pt x="166" y="170"/>
                    </a:lnTo>
                    <a:lnTo>
                      <a:pt x="162" y="176"/>
                    </a:lnTo>
                    <a:lnTo>
                      <a:pt x="162" y="176"/>
                    </a:lnTo>
                    <a:lnTo>
                      <a:pt x="157" y="182"/>
                    </a:lnTo>
                    <a:lnTo>
                      <a:pt x="149" y="187"/>
                    </a:lnTo>
                    <a:lnTo>
                      <a:pt x="140" y="193"/>
                    </a:lnTo>
                    <a:lnTo>
                      <a:pt x="129" y="198"/>
                    </a:lnTo>
                    <a:lnTo>
                      <a:pt x="117" y="201"/>
                    </a:lnTo>
                    <a:lnTo>
                      <a:pt x="106" y="205"/>
                    </a:lnTo>
                    <a:lnTo>
                      <a:pt x="95" y="206"/>
                    </a:lnTo>
                    <a:lnTo>
                      <a:pt x="84" y="207"/>
                    </a:lnTo>
                    <a:lnTo>
                      <a:pt x="84" y="207"/>
                    </a:lnTo>
                    <a:lnTo>
                      <a:pt x="78" y="207"/>
                    </a:lnTo>
                    <a:lnTo>
                      <a:pt x="78" y="207"/>
                    </a:lnTo>
                    <a:lnTo>
                      <a:pt x="67" y="205"/>
                    </a:lnTo>
                    <a:lnTo>
                      <a:pt x="57" y="200"/>
                    </a:lnTo>
                    <a:lnTo>
                      <a:pt x="49" y="194"/>
                    </a:lnTo>
                    <a:lnTo>
                      <a:pt x="41" y="185"/>
                    </a:lnTo>
                    <a:lnTo>
                      <a:pt x="35" y="177"/>
                    </a:lnTo>
                    <a:lnTo>
                      <a:pt x="29" y="167"/>
                    </a:lnTo>
                    <a:lnTo>
                      <a:pt x="26" y="155"/>
                    </a:lnTo>
                    <a:lnTo>
                      <a:pt x="21" y="143"/>
                    </a:lnTo>
                    <a:lnTo>
                      <a:pt x="15" y="118"/>
                    </a:lnTo>
                    <a:lnTo>
                      <a:pt x="11" y="91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" y="53"/>
                    </a:lnTo>
                    <a:lnTo>
                      <a:pt x="0" y="67"/>
                    </a:lnTo>
                    <a:lnTo>
                      <a:pt x="0" y="81"/>
                    </a:lnTo>
                    <a:lnTo>
                      <a:pt x="0" y="96"/>
                    </a:lnTo>
                    <a:lnTo>
                      <a:pt x="1" y="111"/>
                    </a:lnTo>
                    <a:lnTo>
                      <a:pt x="5" y="126"/>
                    </a:lnTo>
                    <a:lnTo>
                      <a:pt x="9" y="141"/>
                    </a:lnTo>
                    <a:lnTo>
                      <a:pt x="12" y="154"/>
                    </a:lnTo>
                    <a:lnTo>
                      <a:pt x="18" y="167"/>
                    </a:lnTo>
                    <a:lnTo>
                      <a:pt x="24" y="179"/>
                    </a:lnTo>
                    <a:lnTo>
                      <a:pt x="32" y="192"/>
                    </a:lnTo>
                    <a:lnTo>
                      <a:pt x="39" y="201"/>
                    </a:lnTo>
                    <a:lnTo>
                      <a:pt x="49" y="210"/>
                    </a:lnTo>
                    <a:lnTo>
                      <a:pt x="58" y="217"/>
                    </a:lnTo>
                    <a:lnTo>
                      <a:pt x="68" y="222"/>
                    </a:lnTo>
                    <a:lnTo>
                      <a:pt x="80" y="225"/>
                    </a:lnTo>
                    <a:lnTo>
                      <a:pt x="80" y="225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106" y="225"/>
                    </a:lnTo>
                    <a:lnTo>
                      <a:pt x="120" y="223"/>
                    </a:lnTo>
                    <a:lnTo>
                      <a:pt x="132" y="219"/>
                    </a:lnTo>
                    <a:lnTo>
                      <a:pt x="146" y="215"/>
                    </a:lnTo>
                    <a:lnTo>
                      <a:pt x="157" y="209"/>
                    </a:lnTo>
                    <a:lnTo>
                      <a:pt x="166" y="202"/>
                    </a:lnTo>
                    <a:lnTo>
                      <a:pt x="175" y="196"/>
                    </a:lnTo>
                    <a:lnTo>
                      <a:pt x="181" y="190"/>
                    </a:lnTo>
                    <a:lnTo>
                      <a:pt x="181" y="190"/>
                    </a:lnTo>
                    <a:lnTo>
                      <a:pt x="187" y="179"/>
                    </a:lnTo>
                    <a:lnTo>
                      <a:pt x="192" y="166"/>
                    </a:lnTo>
                    <a:lnTo>
                      <a:pt x="194" y="153"/>
                    </a:lnTo>
                    <a:lnTo>
                      <a:pt x="196" y="138"/>
                    </a:lnTo>
                    <a:lnTo>
                      <a:pt x="194" y="124"/>
                    </a:lnTo>
                    <a:lnTo>
                      <a:pt x="192" y="109"/>
                    </a:lnTo>
                    <a:lnTo>
                      <a:pt x="188" y="93"/>
                    </a:lnTo>
                    <a:lnTo>
                      <a:pt x="183" y="79"/>
                    </a:lnTo>
                    <a:lnTo>
                      <a:pt x="179" y="65"/>
                    </a:lnTo>
                    <a:lnTo>
                      <a:pt x="171" y="52"/>
                    </a:lnTo>
                    <a:lnTo>
                      <a:pt x="164" y="39"/>
                    </a:lnTo>
                    <a:lnTo>
                      <a:pt x="155" y="28"/>
                    </a:lnTo>
                    <a:lnTo>
                      <a:pt x="147" y="18"/>
                    </a:lnTo>
                    <a:lnTo>
                      <a:pt x="139" y="11"/>
                    </a:lnTo>
                    <a:lnTo>
                      <a:pt x="129" y="5"/>
                    </a:lnTo>
                    <a:lnTo>
                      <a:pt x="1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227"/>
              <p:cNvSpPr>
                <a:spLocks/>
              </p:cNvSpPr>
              <p:nvPr/>
            </p:nvSpPr>
            <p:spPr bwMode="auto">
              <a:xfrm>
                <a:off x="1270001" y="4838701"/>
                <a:ext cx="39688" cy="25400"/>
              </a:xfrm>
              <a:custGeom>
                <a:avLst/>
                <a:gdLst>
                  <a:gd name="T0" fmla="*/ 38 w 49"/>
                  <a:gd name="T1" fmla="*/ 0 h 31"/>
                  <a:gd name="T2" fmla="*/ 38 w 49"/>
                  <a:gd name="T3" fmla="*/ 0 h 31"/>
                  <a:gd name="T4" fmla="*/ 30 w 49"/>
                  <a:gd name="T5" fmla="*/ 1 h 31"/>
                  <a:gd name="T6" fmla="*/ 23 w 49"/>
                  <a:gd name="T7" fmla="*/ 3 h 31"/>
                  <a:gd name="T8" fmla="*/ 17 w 49"/>
                  <a:gd name="T9" fmla="*/ 7 h 31"/>
                  <a:gd name="T10" fmla="*/ 12 w 49"/>
                  <a:gd name="T11" fmla="*/ 10 h 31"/>
                  <a:gd name="T12" fmla="*/ 7 w 49"/>
                  <a:gd name="T13" fmla="*/ 15 h 31"/>
                  <a:gd name="T14" fmla="*/ 5 w 49"/>
                  <a:gd name="T15" fmla="*/ 21 h 31"/>
                  <a:gd name="T16" fmla="*/ 0 w 49"/>
                  <a:gd name="T17" fmla="*/ 31 h 31"/>
                  <a:gd name="T18" fmla="*/ 0 w 49"/>
                  <a:gd name="T19" fmla="*/ 31 h 31"/>
                  <a:gd name="T20" fmla="*/ 12 w 49"/>
                  <a:gd name="T21" fmla="*/ 23 h 31"/>
                  <a:gd name="T22" fmla="*/ 25 w 49"/>
                  <a:gd name="T23" fmla="*/ 15 h 31"/>
                  <a:gd name="T24" fmla="*/ 37 w 49"/>
                  <a:gd name="T25" fmla="*/ 9 h 31"/>
                  <a:gd name="T26" fmla="*/ 49 w 49"/>
                  <a:gd name="T27" fmla="*/ 1 h 31"/>
                  <a:gd name="T28" fmla="*/ 49 w 49"/>
                  <a:gd name="T29" fmla="*/ 1 h 31"/>
                  <a:gd name="T30" fmla="*/ 38 w 49"/>
                  <a:gd name="T3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31"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5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2" y="23"/>
                    </a:lnTo>
                    <a:lnTo>
                      <a:pt x="25" y="15"/>
                    </a:lnTo>
                    <a:lnTo>
                      <a:pt x="37" y="9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228"/>
              <p:cNvSpPr>
                <a:spLocks/>
              </p:cNvSpPr>
              <p:nvPr/>
            </p:nvSpPr>
            <p:spPr bwMode="auto">
              <a:xfrm>
                <a:off x="1270001" y="4838701"/>
                <a:ext cx="39688" cy="25400"/>
              </a:xfrm>
              <a:custGeom>
                <a:avLst/>
                <a:gdLst>
                  <a:gd name="T0" fmla="*/ 38 w 49"/>
                  <a:gd name="T1" fmla="*/ 0 h 31"/>
                  <a:gd name="T2" fmla="*/ 38 w 49"/>
                  <a:gd name="T3" fmla="*/ 0 h 31"/>
                  <a:gd name="T4" fmla="*/ 30 w 49"/>
                  <a:gd name="T5" fmla="*/ 1 h 31"/>
                  <a:gd name="T6" fmla="*/ 23 w 49"/>
                  <a:gd name="T7" fmla="*/ 3 h 31"/>
                  <a:gd name="T8" fmla="*/ 17 w 49"/>
                  <a:gd name="T9" fmla="*/ 7 h 31"/>
                  <a:gd name="T10" fmla="*/ 12 w 49"/>
                  <a:gd name="T11" fmla="*/ 10 h 31"/>
                  <a:gd name="T12" fmla="*/ 7 w 49"/>
                  <a:gd name="T13" fmla="*/ 15 h 31"/>
                  <a:gd name="T14" fmla="*/ 5 w 49"/>
                  <a:gd name="T15" fmla="*/ 21 h 31"/>
                  <a:gd name="T16" fmla="*/ 0 w 49"/>
                  <a:gd name="T17" fmla="*/ 31 h 31"/>
                  <a:gd name="T18" fmla="*/ 0 w 49"/>
                  <a:gd name="T19" fmla="*/ 31 h 31"/>
                  <a:gd name="T20" fmla="*/ 12 w 49"/>
                  <a:gd name="T21" fmla="*/ 23 h 31"/>
                  <a:gd name="T22" fmla="*/ 25 w 49"/>
                  <a:gd name="T23" fmla="*/ 15 h 31"/>
                  <a:gd name="T24" fmla="*/ 37 w 49"/>
                  <a:gd name="T25" fmla="*/ 9 h 31"/>
                  <a:gd name="T26" fmla="*/ 49 w 49"/>
                  <a:gd name="T27" fmla="*/ 1 h 31"/>
                  <a:gd name="T28" fmla="*/ 49 w 49"/>
                  <a:gd name="T29" fmla="*/ 1 h 31"/>
                  <a:gd name="T30" fmla="*/ 38 w 49"/>
                  <a:gd name="T3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31">
                    <a:moveTo>
                      <a:pt x="38" y="0"/>
                    </a:move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5" y="2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12" y="23"/>
                    </a:lnTo>
                    <a:lnTo>
                      <a:pt x="25" y="15"/>
                    </a:lnTo>
                    <a:lnTo>
                      <a:pt x="37" y="9"/>
                    </a:lnTo>
                    <a:lnTo>
                      <a:pt x="49" y="1"/>
                    </a:lnTo>
                    <a:lnTo>
                      <a:pt x="49" y="1"/>
                    </a:lnTo>
                    <a:lnTo>
                      <a:pt x="38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229"/>
              <p:cNvSpPr>
                <a:spLocks/>
              </p:cNvSpPr>
              <p:nvPr/>
            </p:nvSpPr>
            <p:spPr bwMode="auto">
              <a:xfrm>
                <a:off x="1258888" y="4879976"/>
                <a:ext cx="55563" cy="12700"/>
              </a:xfrm>
              <a:custGeom>
                <a:avLst/>
                <a:gdLst>
                  <a:gd name="T0" fmla="*/ 49 w 71"/>
                  <a:gd name="T1" fmla="*/ 0 h 14"/>
                  <a:gd name="T2" fmla="*/ 49 w 71"/>
                  <a:gd name="T3" fmla="*/ 0 h 14"/>
                  <a:gd name="T4" fmla="*/ 37 w 71"/>
                  <a:gd name="T5" fmla="*/ 1 h 14"/>
                  <a:gd name="T6" fmla="*/ 23 w 71"/>
                  <a:gd name="T7" fmla="*/ 3 h 14"/>
                  <a:gd name="T8" fmla="*/ 11 w 71"/>
                  <a:gd name="T9" fmla="*/ 6 h 14"/>
                  <a:gd name="T10" fmla="*/ 0 w 71"/>
                  <a:gd name="T11" fmla="*/ 7 h 14"/>
                  <a:gd name="T12" fmla="*/ 0 w 71"/>
                  <a:gd name="T13" fmla="*/ 7 h 14"/>
                  <a:gd name="T14" fmla="*/ 36 w 71"/>
                  <a:gd name="T15" fmla="*/ 11 h 14"/>
                  <a:gd name="T16" fmla="*/ 54 w 71"/>
                  <a:gd name="T17" fmla="*/ 12 h 14"/>
                  <a:gd name="T18" fmla="*/ 71 w 71"/>
                  <a:gd name="T19" fmla="*/ 14 h 14"/>
                  <a:gd name="T20" fmla="*/ 71 w 71"/>
                  <a:gd name="T21" fmla="*/ 14 h 14"/>
                  <a:gd name="T22" fmla="*/ 69 w 71"/>
                  <a:gd name="T23" fmla="*/ 11 h 14"/>
                  <a:gd name="T24" fmla="*/ 68 w 71"/>
                  <a:gd name="T25" fmla="*/ 7 h 14"/>
                  <a:gd name="T26" fmla="*/ 66 w 71"/>
                  <a:gd name="T27" fmla="*/ 5 h 14"/>
                  <a:gd name="T28" fmla="*/ 63 w 71"/>
                  <a:gd name="T29" fmla="*/ 3 h 14"/>
                  <a:gd name="T30" fmla="*/ 56 w 71"/>
                  <a:gd name="T31" fmla="*/ 1 h 14"/>
                  <a:gd name="T32" fmla="*/ 49 w 71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49" y="0"/>
                    </a:moveTo>
                    <a:lnTo>
                      <a:pt x="49" y="0"/>
                    </a:lnTo>
                    <a:lnTo>
                      <a:pt x="37" y="1"/>
                    </a:lnTo>
                    <a:lnTo>
                      <a:pt x="23" y="3"/>
                    </a:lnTo>
                    <a:lnTo>
                      <a:pt x="1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6" y="11"/>
                    </a:lnTo>
                    <a:lnTo>
                      <a:pt x="54" y="12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69" y="11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3"/>
                    </a:lnTo>
                    <a:lnTo>
                      <a:pt x="56" y="1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230"/>
              <p:cNvSpPr>
                <a:spLocks/>
              </p:cNvSpPr>
              <p:nvPr/>
            </p:nvSpPr>
            <p:spPr bwMode="auto">
              <a:xfrm>
                <a:off x="1258888" y="4879976"/>
                <a:ext cx="55563" cy="12700"/>
              </a:xfrm>
              <a:custGeom>
                <a:avLst/>
                <a:gdLst>
                  <a:gd name="T0" fmla="*/ 49 w 71"/>
                  <a:gd name="T1" fmla="*/ 0 h 14"/>
                  <a:gd name="T2" fmla="*/ 49 w 71"/>
                  <a:gd name="T3" fmla="*/ 0 h 14"/>
                  <a:gd name="T4" fmla="*/ 37 w 71"/>
                  <a:gd name="T5" fmla="*/ 1 h 14"/>
                  <a:gd name="T6" fmla="*/ 23 w 71"/>
                  <a:gd name="T7" fmla="*/ 3 h 14"/>
                  <a:gd name="T8" fmla="*/ 11 w 71"/>
                  <a:gd name="T9" fmla="*/ 6 h 14"/>
                  <a:gd name="T10" fmla="*/ 0 w 71"/>
                  <a:gd name="T11" fmla="*/ 7 h 14"/>
                  <a:gd name="T12" fmla="*/ 0 w 71"/>
                  <a:gd name="T13" fmla="*/ 7 h 14"/>
                  <a:gd name="T14" fmla="*/ 36 w 71"/>
                  <a:gd name="T15" fmla="*/ 11 h 14"/>
                  <a:gd name="T16" fmla="*/ 54 w 71"/>
                  <a:gd name="T17" fmla="*/ 12 h 14"/>
                  <a:gd name="T18" fmla="*/ 71 w 71"/>
                  <a:gd name="T19" fmla="*/ 14 h 14"/>
                  <a:gd name="T20" fmla="*/ 71 w 71"/>
                  <a:gd name="T21" fmla="*/ 14 h 14"/>
                  <a:gd name="T22" fmla="*/ 69 w 71"/>
                  <a:gd name="T23" fmla="*/ 11 h 14"/>
                  <a:gd name="T24" fmla="*/ 68 w 71"/>
                  <a:gd name="T25" fmla="*/ 7 h 14"/>
                  <a:gd name="T26" fmla="*/ 66 w 71"/>
                  <a:gd name="T27" fmla="*/ 5 h 14"/>
                  <a:gd name="T28" fmla="*/ 63 w 71"/>
                  <a:gd name="T29" fmla="*/ 3 h 14"/>
                  <a:gd name="T30" fmla="*/ 56 w 71"/>
                  <a:gd name="T31" fmla="*/ 1 h 14"/>
                  <a:gd name="T32" fmla="*/ 49 w 71"/>
                  <a:gd name="T3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4">
                    <a:moveTo>
                      <a:pt x="49" y="0"/>
                    </a:moveTo>
                    <a:lnTo>
                      <a:pt x="49" y="0"/>
                    </a:lnTo>
                    <a:lnTo>
                      <a:pt x="37" y="1"/>
                    </a:lnTo>
                    <a:lnTo>
                      <a:pt x="23" y="3"/>
                    </a:lnTo>
                    <a:lnTo>
                      <a:pt x="11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36" y="11"/>
                    </a:lnTo>
                    <a:lnTo>
                      <a:pt x="54" y="12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69" y="11"/>
                    </a:lnTo>
                    <a:lnTo>
                      <a:pt x="68" y="7"/>
                    </a:lnTo>
                    <a:lnTo>
                      <a:pt x="66" y="5"/>
                    </a:lnTo>
                    <a:lnTo>
                      <a:pt x="63" y="3"/>
                    </a:lnTo>
                    <a:lnTo>
                      <a:pt x="56" y="1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231"/>
              <p:cNvSpPr>
                <a:spLocks/>
              </p:cNvSpPr>
              <p:nvPr/>
            </p:nvSpPr>
            <p:spPr bwMode="auto">
              <a:xfrm>
                <a:off x="1206501" y="4910138"/>
                <a:ext cx="80963" cy="173038"/>
              </a:xfrm>
              <a:custGeom>
                <a:avLst/>
                <a:gdLst>
                  <a:gd name="T0" fmla="*/ 41 w 102"/>
                  <a:gd name="T1" fmla="*/ 0 h 217"/>
                  <a:gd name="T2" fmla="*/ 29 w 102"/>
                  <a:gd name="T3" fmla="*/ 3 h 217"/>
                  <a:gd name="T4" fmla="*/ 19 w 102"/>
                  <a:gd name="T5" fmla="*/ 9 h 217"/>
                  <a:gd name="T6" fmla="*/ 12 w 102"/>
                  <a:gd name="T7" fmla="*/ 18 h 217"/>
                  <a:gd name="T8" fmla="*/ 7 w 102"/>
                  <a:gd name="T9" fmla="*/ 29 h 217"/>
                  <a:gd name="T10" fmla="*/ 12 w 102"/>
                  <a:gd name="T11" fmla="*/ 34 h 217"/>
                  <a:gd name="T12" fmla="*/ 24 w 102"/>
                  <a:gd name="T13" fmla="*/ 42 h 217"/>
                  <a:gd name="T14" fmla="*/ 31 w 102"/>
                  <a:gd name="T15" fmla="*/ 43 h 217"/>
                  <a:gd name="T16" fmla="*/ 43 w 102"/>
                  <a:gd name="T17" fmla="*/ 40 h 217"/>
                  <a:gd name="T18" fmla="*/ 43 w 102"/>
                  <a:gd name="T19" fmla="*/ 59 h 217"/>
                  <a:gd name="T20" fmla="*/ 42 w 102"/>
                  <a:gd name="T21" fmla="*/ 84 h 217"/>
                  <a:gd name="T22" fmla="*/ 37 w 102"/>
                  <a:gd name="T23" fmla="*/ 92 h 217"/>
                  <a:gd name="T24" fmla="*/ 32 w 102"/>
                  <a:gd name="T25" fmla="*/ 96 h 217"/>
                  <a:gd name="T26" fmla="*/ 29 w 102"/>
                  <a:gd name="T27" fmla="*/ 97 h 217"/>
                  <a:gd name="T28" fmla="*/ 28 w 102"/>
                  <a:gd name="T29" fmla="*/ 97 h 217"/>
                  <a:gd name="T30" fmla="*/ 23 w 102"/>
                  <a:gd name="T31" fmla="*/ 95 h 217"/>
                  <a:gd name="T32" fmla="*/ 18 w 102"/>
                  <a:gd name="T33" fmla="*/ 90 h 217"/>
                  <a:gd name="T34" fmla="*/ 12 w 102"/>
                  <a:gd name="T35" fmla="*/ 83 h 217"/>
                  <a:gd name="T36" fmla="*/ 11 w 102"/>
                  <a:gd name="T37" fmla="*/ 83 h 217"/>
                  <a:gd name="T38" fmla="*/ 7 w 102"/>
                  <a:gd name="T39" fmla="*/ 85 h 217"/>
                  <a:gd name="T40" fmla="*/ 3 w 102"/>
                  <a:gd name="T41" fmla="*/ 94 h 217"/>
                  <a:gd name="T42" fmla="*/ 0 w 102"/>
                  <a:gd name="T43" fmla="*/ 113 h 217"/>
                  <a:gd name="T44" fmla="*/ 0 w 102"/>
                  <a:gd name="T45" fmla="*/ 134 h 217"/>
                  <a:gd name="T46" fmla="*/ 4 w 102"/>
                  <a:gd name="T47" fmla="*/ 156 h 217"/>
                  <a:gd name="T48" fmla="*/ 12 w 102"/>
                  <a:gd name="T49" fmla="*/ 176 h 217"/>
                  <a:gd name="T50" fmla="*/ 23 w 102"/>
                  <a:gd name="T51" fmla="*/ 194 h 217"/>
                  <a:gd name="T52" fmla="*/ 35 w 102"/>
                  <a:gd name="T53" fmla="*/ 208 h 217"/>
                  <a:gd name="T54" fmla="*/ 49 w 102"/>
                  <a:gd name="T55" fmla="*/ 216 h 217"/>
                  <a:gd name="T56" fmla="*/ 57 w 102"/>
                  <a:gd name="T57" fmla="*/ 217 h 217"/>
                  <a:gd name="T58" fmla="*/ 74 w 102"/>
                  <a:gd name="T59" fmla="*/ 213 h 217"/>
                  <a:gd name="T60" fmla="*/ 60 w 102"/>
                  <a:gd name="T61" fmla="*/ 206 h 217"/>
                  <a:gd name="T62" fmla="*/ 38 w 102"/>
                  <a:gd name="T63" fmla="*/ 192 h 217"/>
                  <a:gd name="T64" fmla="*/ 24 w 102"/>
                  <a:gd name="T65" fmla="*/ 169 h 217"/>
                  <a:gd name="T66" fmla="*/ 18 w 102"/>
                  <a:gd name="T67" fmla="*/ 140 h 217"/>
                  <a:gd name="T68" fmla="*/ 19 w 102"/>
                  <a:gd name="T69" fmla="*/ 123 h 217"/>
                  <a:gd name="T70" fmla="*/ 24 w 102"/>
                  <a:gd name="T71" fmla="*/ 123 h 217"/>
                  <a:gd name="T72" fmla="*/ 30 w 102"/>
                  <a:gd name="T73" fmla="*/ 123 h 217"/>
                  <a:gd name="T74" fmla="*/ 38 w 102"/>
                  <a:gd name="T75" fmla="*/ 119 h 217"/>
                  <a:gd name="T76" fmla="*/ 43 w 102"/>
                  <a:gd name="T77" fmla="*/ 118 h 217"/>
                  <a:gd name="T78" fmla="*/ 47 w 102"/>
                  <a:gd name="T79" fmla="*/ 113 h 217"/>
                  <a:gd name="T80" fmla="*/ 53 w 102"/>
                  <a:gd name="T81" fmla="*/ 100 h 217"/>
                  <a:gd name="T82" fmla="*/ 57 w 102"/>
                  <a:gd name="T83" fmla="*/ 95 h 217"/>
                  <a:gd name="T84" fmla="*/ 65 w 102"/>
                  <a:gd name="T85" fmla="*/ 101 h 217"/>
                  <a:gd name="T86" fmla="*/ 78 w 102"/>
                  <a:gd name="T87" fmla="*/ 119 h 217"/>
                  <a:gd name="T88" fmla="*/ 92 w 102"/>
                  <a:gd name="T89" fmla="*/ 151 h 217"/>
                  <a:gd name="T90" fmla="*/ 102 w 102"/>
                  <a:gd name="T91" fmla="*/ 173 h 217"/>
                  <a:gd name="T92" fmla="*/ 102 w 102"/>
                  <a:gd name="T93" fmla="*/ 154 h 217"/>
                  <a:gd name="T94" fmla="*/ 95 w 102"/>
                  <a:gd name="T95" fmla="*/ 123 h 217"/>
                  <a:gd name="T96" fmla="*/ 85 w 102"/>
                  <a:gd name="T97" fmla="*/ 97 h 217"/>
                  <a:gd name="T98" fmla="*/ 69 w 102"/>
                  <a:gd name="T99" fmla="*/ 77 h 217"/>
                  <a:gd name="T100" fmla="*/ 59 w 102"/>
                  <a:gd name="T101" fmla="*/ 69 h 217"/>
                  <a:gd name="T102" fmla="*/ 63 w 102"/>
                  <a:gd name="T103" fmla="*/ 35 h 217"/>
                  <a:gd name="T104" fmla="*/ 61 w 102"/>
                  <a:gd name="T105" fmla="*/ 14 h 217"/>
                  <a:gd name="T106" fmla="*/ 59 w 102"/>
                  <a:gd name="T107" fmla="*/ 5 h 217"/>
                  <a:gd name="T108" fmla="*/ 41 w 102"/>
                  <a:gd name="T10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217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5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2" y="34"/>
                    </a:lnTo>
                    <a:lnTo>
                      <a:pt x="17" y="39"/>
                    </a:lnTo>
                    <a:lnTo>
                      <a:pt x="24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43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59"/>
                    </a:lnTo>
                    <a:lnTo>
                      <a:pt x="43" y="77"/>
                    </a:lnTo>
                    <a:lnTo>
                      <a:pt x="42" y="84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5" y="95"/>
                    </a:lnTo>
                    <a:lnTo>
                      <a:pt x="32" y="96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5" y="96"/>
                    </a:lnTo>
                    <a:lnTo>
                      <a:pt x="23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3" y="85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3" y="94"/>
                    </a:lnTo>
                    <a:lnTo>
                      <a:pt x="1" y="102"/>
                    </a:lnTo>
                    <a:lnTo>
                      <a:pt x="0" y="113"/>
                    </a:lnTo>
                    <a:lnTo>
                      <a:pt x="0" y="123"/>
                    </a:lnTo>
                    <a:lnTo>
                      <a:pt x="0" y="134"/>
                    </a:lnTo>
                    <a:lnTo>
                      <a:pt x="2" y="145"/>
                    </a:lnTo>
                    <a:lnTo>
                      <a:pt x="4" y="156"/>
                    </a:lnTo>
                    <a:lnTo>
                      <a:pt x="8" y="166"/>
                    </a:lnTo>
                    <a:lnTo>
                      <a:pt x="12" y="176"/>
                    </a:lnTo>
                    <a:lnTo>
                      <a:pt x="17" y="186"/>
                    </a:lnTo>
                    <a:lnTo>
                      <a:pt x="23" y="194"/>
                    </a:lnTo>
                    <a:lnTo>
                      <a:pt x="29" y="202"/>
                    </a:lnTo>
                    <a:lnTo>
                      <a:pt x="35" y="208"/>
                    </a:lnTo>
                    <a:lnTo>
                      <a:pt x="42" y="213"/>
                    </a:lnTo>
                    <a:lnTo>
                      <a:pt x="49" y="216"/>
                    </a:lnTo>
                    <a:lnTo>
                      <a:pt x="57" y="217"/>
                    </a:lnTo>
                    <a:lnTo>
                      <a:pt x="57" y="217"/>
                    </a:lnTo>
                    <a:lnTo>
                      <a:pt x="65" y="216"/>
                    </a:lnTo>
                    <a:lnTo>
                      <a:pt x="74" y="213"/>
                    </a:lnTo>
                    <a:lnTo>
                      <a:pt x="74" y="213"/>
                    </a:lnTo>
                    <a:lnTo>
                      <a:pt x="60" y="206"/>
                    </a:lnTo>
                    <a:lnTo>
                      <a:pt x="48" y="200"/>
                    </a:lnTo>
                    <a:lnTo>
                      <a:pt x="38" y="192"/>
                    </a:lnTo>
                    <a:lnTo>
                      <a:pt x="30" y="181"/>
                    </a:lnTo>
                    <a:lnTo>
                      <a:pt x="24" y="169"/>
                    </a:lnTo>
                    <a:lnTo>
                      <a:pt x="19" y="154"/>
                    </a:lnTo>
                    <a:lnTo>
                      <a:pt x="18" y="140"/>
                    </a:lnTo>
                    <a:lnTo>
                      <a:pt x="18" y="131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30" y="123"/>
                    </a:lnTo>
                    <a:lnTo>
                      <a:pt x="34" y="122"/>
                    </a:lnTo>
                    <a:lnTo>
                      <a:pt x="38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6" y="116"/>
                    </a:lnTo>
                    <a:lnTo>
                      <a:pt x="47" y="113"/>
                    </a:lnTo>
                    <a:lnTo>
                      <a:pt x="51" y="107"/>
                    </a:lnTo>
                    <a:lnTo>
                      <a:pt x="53" y="100"/>
                    </a:lnTo>
                    <a:lnTo>
                      <a:pt x="54" y="97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65" y="101"/>
                    </a:lnTo>
                    <a:lnTo>
                      <a:pt x="72" y="109"/>
                    </a:lnTo>
                    <a:lnTo>
                      <a:pt x="78" y="119"/>
                    </a:lnTo>
                    <a:lnTo>
                      <a:pt x="83" y="129"/>
                    </a:lnTo>
                    <a:lnTo>
                      <a:pt x="92" y="151"/>
                    </a:lnTo>
                    <a:lnTo>
                      <a:pt x="97" y="162"/>
                    </a:lnTo>
                    <a:lnTo>
                      <a:pt x="102" y="173"/>
                    </a:lnTo>
                    <a:lnTo>
                      <a:pt x="102" y="173"/>
                    </a:lnTo>
                    <a:lnTo>
                      <a:pt x="102" y="154"/>
                    </a:lnTo>
                    <a:lnTo>
                      <a:pt x="99" y="137"/>
                    </a:lnTo>
                    <a:lnTo>
                      <a:pt x="95" y="123"/>
                    </a:lnTo>
                    <a:lnTo>
                      <a:pt x="91" y="109"/>
                    </a:lnTo>
                    <a:lnTo>
                      <a:pt x="85" y="97"/>
                    </a:lnTo>
                    <a:lnTo>
                      <a:pt x="77" y="86"/>
                    </a:lnTo>
                    <a:lnTo>
                      <a:pt x="69" y="77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1" y="51"/>
                    </a:lnTo>
                    <a:lnTo>
                      <a:pt x="63" y="35"/>
                    </a:lnTo>
                    <a:lnTo>
                      <a:pt x="63" y="21"/>
                    </a:lnTo>
                    <a:lnTo>
                      <a:pt x="61" y="14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1" y="2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232"/>
              <p:cNvSpPr>
                <a:spLocks/>
              </p:cNvSpPr>
              <p:nvPr/>
            </p:nvSpPr>
            <p:spPr bwMode="auto">
              <a:xfrm>
                <a:off x="1206501" y="4910138"/>
                <a:ext cx="80963" cy="173038"/>
              </a:xfrm>
              <a:custGeom>
                <a:avLst/>
                <a:gdLst>
                  <a:gd name="T0" fmla="*/ 41 w 102"/>
                  <a:gd name="T1" fmla="*/ 0 h 217"/>
                  <a:gd name="T2" fmla="*/ 29 w 102"/>
                  <a:gd name="T3" fmla="*/ 3 h 217"/>
                  <a:gd name="T4" fmla="*/ 19 w 102"/>
                  <a:gd name="T5" fmla="*/ 9 h 217"/>
                  <a:gd name="T6" fmla="*/ 12 w 102"/>
                  <a:gd name="T7" fmla="*/ 18 h 217"/>
                  <a:gd name="T8" fmla="*/ 7 w 102"/>
                  <a:gd name="T9" fmla="*/ 29 h 217"/>
                  <a:gd name="T10" fmla="*/ 12 w 102"/>
                  <a:gd name="T11" fmla="*/ 34 h 217"/>
                  <a:gd name="T12" fmla="*/ 24 w 102"/>
                  <a:gd name="T13" fmla="*/ 42 h 217"/>
                  <a:gd name="T14" fmla="*/ 31 w 102"/>
                  <a:gd name="T15" fmla="*/ 43 h 217"/>
                  <a:gd name="T16" fmla="*/ 43 w 102"/>
                  <a:gd name="T17" fmla="*/ 40 h 217"/>
                  <a:gd name="T18" fmla="*/ 43 w 102"/>
                  <a:gd name="T19" fmla="*/ 59 h 217"/>
                  <a:gd name="T20" fmla="*/ 42 w 102"/>
                  <a:gd name="T21" fmla="*/ 84 h 217"/>
                  <a:gd name="T22" fmla="*/ 37 w 102"/>
                  <a:gd name="T23" fmla="*/ 92 h 217"/>
                  <a:gd name="T24" fmla="*/ 32 w 102"/>
                  <a:gd name="T25" fmla="*/ 96 h 217"/>
                  <a:gd name="T26" fmla="*/ 29 w 102"/>
                  <a:gd name="T27" fmla="*/ 97 h 217"/>
                  <a:gd name="T28" fmla="*/ 28 w 102"/>
                  <a:gd name="T29" fmla="*/ 97 h 217"/>
                  <a:gd name="T30" fmla="*/ 23 w 102"/>
                  <a:gd name="T31" fmla="*/ 95 h 217"/>
                  <a:gd name="T32" fmla="*/ 18 w 102"/>
                  <a:gd name="T33" fmla="*/ 90 h 217"/>
                  <a:gd name="T34" fmla="*/ 12 w 102"/>
                  <a:gd name="T35" fmla="*/ 83 h 217"/>
                  <a:gd name="T36" fmla="*/ 11 w 102"/>
                  <a:gd name="T37" fmla="*/ 83 h 217"/>
                  <a:gd name="T38" fmla="*/ 7 w 102"/>
                  <a:gd name="T39" fmla="*/ 85 h 217"/>
                  <a:gd name="T40" fmla="*/ 3 w 102"/>
                  <a:gd name="T41" fmla="*/ 94 h 217"/>
                  <a:gd name="T42" fmla="*/ 0 w 102"/>
                  <a:gd name="T43" fmla="*/ 113 h 217"/>
                  <a:gd name="T44" fmla="*/ 0 w 102"/>
                  <a:gd name="T45" fmla="*/ 134 h 217"/>
                  <a:gd name="T46" fmla="*/ 4 w 102"/>
                  <a:gd name="T47" fmla="*/ 156 h 217"/>
                  <a:gd name="T48" fmla="*/ 12 w 102"/>
                  <a:gd name="T49" fmla="*/ 176 h 217"/>
                  <a:gd name="T50" fmla="*/ 23 w 102"/>
                  <a:gd name="T51" fmla="*/ 194 h 217"/>
                  <a:gd name="T52" fmla="*/ 35 w 102"/>
                  <a:gd name="T53" fmla="*/ 208 h 217"/>
                  <a:gd name="T54" fmla="*/ 49 w 102"/>
                  <a:gd name="T55" fmla="*/ 216 h 217"/>
                  <a:gd name="T56" fmla="*/ 57 w 102"/>
                  <a:gd name="T57" fmla="*/ 217 h 217"/>
                  <a:gd name="T58" fmla="*/ 74 w 102"/>
                  <a:gd name="T59" fmla="*/ 213 h 217"/>
                  <a:gd name="T60" fmla="*/ 60 w 102"/>
                  <a:gd name="T61" fmla="*/ 206 h 217"/>
                  <a:gd name="T62" fmla="*/ 38 w 102"/>
                  <a:gd name="T63" fmla="*/ 192 h 217"/>
                  <a:gd name="T64" fmla="*/ 24 w 102"/>
                  <a:gd name="T65" fmla="*/ 169 h 217"/>
                  <a:gd name="T66" fmla="*/ 18 w 102"/>
                  <a:gd name="T67" fmla="*/ 140 h 217"/>
                  <a:gd name="T68" fmla="*/ 19 w 102"/>
                  <a:gd name="T69" fmla="*/ 123 h 217"/>
                  <a:gd name="T70" fmla="*/ 24 w 102"/>
                  <a:gd name="T71" fmla="*/ 123 h 217"/>
                  <a:gd name="T72" fmla="*/ 30 w 102"/>
                  <a:gd name="T73" fmla="*/ 123 h 217"/>
                  <a:gd name="T74" fmla="*/ 38 w 102"/>
                  <a:gd name="T75" fmla="*/ 119 h 217"/>
                  <a:gd name="T76" fmla="*/ 43 w 102"/>
                  <a:gd name="T77" fmla="*/ 118 h 217"/>
                  <a:gd name="T78" fmla="*/ 47 w 102"/>
                  <a:gd name="T79" fmla="*/ 113 h 217"/>
                  <a:gd name="T80" fmla="*/ 53 w 102"/>
                  <a:gd name="T81" fmla="*/ 100 h 217"/>
                  <a:gd name="T82" fmla="*/ 57 w 102"/>
                  <a:gd name="T83" fmla="*/ 95 h 217"/>
                  <a:gd name="T84" fmla="*/ 65 w 102"/>
                  <a:gd name="T85" fmla="*/ 101 h 217"/>
                  <a:gd name="T86" fmla="*/ 78 w 102"/>
                  <a:gd name="T87" fmla="*/ 119 h 217"/>
                  <a:gd name="T88" fmla="*/ 92 w 102"/>
                  <a:gd name="T89" fmla="*/ 151 h 217"/>
                  <a:gd name="T90" fmla="*/ 102 w 102"/>
                  <a:gd name="T91" fmla="*/ 173 h 217"/>
                  <a:gd name="T92" fmla="*/ 102 w 102"/>
                  <a:gd name="T93" fmla="*/ 154 h 217"/>
                  <a:gd name="T94" fmla="*/ 95 w 102"/>
                  <a:gd name="T95" fmla="*/ 123 h 217"/>
                  <a:gd name="T96" fmla="*/ 85 w 102"/>
                  <a:gd name="T97" fmla="*/ 97 h 217"/>
                  <a:gd name="T98" fmla="*/ 69 w 102"/>
                  <a:gd name="T99" fmla="*/ 77 h 217"/>
                  <a:gd name="T100" fmla="*/ 59 w 102"/>
                  <a:gd name="T101" fmla="*/ 69 h 217"/>
                  <a:gd name="T102" fmla="*/ 63 w 102"/>
                  <a:gd name="T103" fmla="*/ 35 h 217"/>
                  <a:gd name="T104" fmla="*/ 61 w 102"/>
                  <a:gd name="T105" fmla="*/ 14 h 217"/>
                  <a:gd name="T106" fmla="*/ 59 w 102"/>
                  <a:gd name="T107" fmla="*/ 5 h 217"/>
                  <a:gd name="T108" fmla="*/ 41 w 102"/>
                  <a:gd name="T10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217">
                    <a:moveTo>
                      <a:pt x="41" y="0"/>
                    </a:moveTo>
                    <a:lnTo>
                      <a:pt x="41" y="0"/>
                    </a:lnTo>
                    <a:lnTo>
                      <a:pt x="35" y="0"/>
                    </a:lnTo>
                    <a:lnTo>
                      <a:pt x="29" y="3"/>
                    </a:lnTo>
                    <a:lnTo>
                      <a:pt x="24" y="5"/>
                    </a:lnTo>
                    <a:lnTo>
                      <a:pt x="19" y="9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9" y="23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12" y="34"/>
                    </a:lnTo>
                    <a:lnTo>
                      <a:pt x="17" y="39"/>
                    </a:lnTo>
                    <a:lnTo>
                      <a:pt x="24" y="42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7" y="43"/>
                    </a:lnTo>
                    <a:lnTo>
                      <a:pt x="43" y="40"/>
                    </a:lnTo>
                    <a:lnTo>
                      <a:pt x="43" y="40"/>
                    </a:lnTo>
                    <a:lnTo>
                      <a:pt x="43" y="59"/>
                    </a:lnTo>
                    <a:lnTo>
                      <a:pt x="43" y="77"/>
                    </a:lnTo>
                    <a:lnTo>
                      <a:pt x="42" y="84"/>
                    </a:lnTo>
                    <a:lnTo>
                      <a:pt x="40" y="90"/>
                    </a:lnTo>
                    <a:lnTo>
                      <a:pt x="37" y="92"/>
                    </a:lnTo>
                    <a:lnTo>
                      <a:pt x="35" y="95"/>
                    </a:lnTo>
                    <a:lnTo>
                      <a:pt x="32" y="96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5" y="96"/>
                    </a:lnTo>
                    <a:lnTo>
                      <a:pt x="23" y="95"/>
                    </a:lnTo>
                    <a:lnTo>
                      <a:pt x="18" y="90"/>
                    </a:lnTo>
                    <a:lnTo>
                      <a:pt x="18" y="90"/>
                    </a:lnTo>
                    <a:lnTo>
                      <a:pt x="13" y="85"/>
                    </a:lnTo>
                    <a:lnTo>
                      <a:pt x="12" y="83"/>
                    </a:lnTo>
                    <a:lnTo>
                      <a:pt x="11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7" y="85"/>
                    </a:lnTo>
                    <a:lnTo>
                      <a:pt x="7" y="85"/>
                    </a:lnTo>
                    <a:lnTo>
                      <a:pt x="3" y="94"/>
                    </a:lnTo>
                    <a:lnTo>
                      <a:pt x="1" y="102"/>
                    </a:lnTo>
                    <a:lnTo>
                      <a:pt x="0" y="113"/>
                    </a:lnTo>
                    <a:lnTo>
                      <a:pt x="0" y="123"/>
                    </a:lnTo>
                    <a:lnTo>
                      <a:pt x="0" y="134"/>
                    </a:lnTo>
                    <a:lnTo>
                      <a:pt x="2" y="145"/>
                    </a:lnTo>
                    <a:lnTo>
                      <a:pt x="4" y="156"/>
                    </a:lnTo>
                    <a:lnTo>
                      <a:pt x="8" y="166"/>
                    </a:lnTo>
                    <a:lnTo>
                      <a:pt x="12" y="176"/>
                    </a:lnTo>
                    <a:lnTo>
                      <a:pt x="17" y="186"/>
                    </a:lnTo>
                    <a:lnTo>
                      <a:pt x="23" y="194"/>
                    </a:lnTo>
                    <a:lnTo>
                      <a:pt x="29" y="202"/>
                    </a:lnTo>
                    <a:lnTo>
                      <a:pt x="35" y="208"/>
                    </a:lnTo>
                    <a:lnTo>
                      <a:pt x="42" y="213"/>
                    </a:lnTo>
                    <a:lnTo>
                      <a:pt x="49" y="216"/>
                    </a:lnTo>
                    <a:lnTo>
                      <a:pt x="57" y="217"/>
                    </a:lnTo>
                    <a:lnTo>
                      <a:pt x="57" y="217"/>
                    </a:lnTo>
                    <a:lnTo>
                      <a:pt x="65" y="216"/>
                    </a:lnTo>
                    <a:lnTo>
                      <a:pt x="74" y="213"/>
                    </a:lnTo>
                    <a:lnTo>
                      <a:pt x="74" y="213"/>
                    </a:lnTo>
                    <a:lnTo>
                      <a:pt x="60" y="206"/>
                    </a:lnTo>
                    <a:lnTo>
                      <a:pt x="48" y="200"/>
                    </a:lnTo>
                    <a:lnTo>
                      <a:pt x="38" y="192"/>
                    </a:lnTo>
                    <a:lnTo>
                      <a:pt x="30" y="181"/>
                    </a:lnTo>
                    <a:lnTo>
                      <a:pt x="24" y="169"/>
                    </a:lnTo>
                    <a:lnTo>
                      <a:pt x="19" y="154"/>
                    </a:lnTo>
                    <a:lnTo>
                      <a:pt x="18" y="140"/>
                    </a:lnTo>
                    <a:lnTo>
                      <a:pt x="18" y="131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30" y="123"/>
                    </a:lnTo>
                    <a:lnTo>
                      <a:pt x="34" y="122"/>
                    </a:lnTo>
                    <a:lnTo>
                      <a:pt x="38" y="119"/>
                    </a:lnTo>
                    <a:lnTo>
                      <a:pt x="43" y="118"/>
                    </a:lnTo>
                    <a:lnTo>
                      <a:pt x="43" y="118"/>
                    </a:lnTo>
                    <a:lnTo>
                      <a:pt x="46" y="116"/>
                    </a:lnTo>
                    <a:lnTo>
                      <a:pt x="47" y="113"/>
                    </a:lnTo>
                    <a:lnTo>
                      <a:pt x="51" y="107"/>
                    </a:lnTo>
                    <a:lnTo>
                      <a:pt x="53" y="100"/>
                    </a:lnTo>
                    <a:lnTo>
                      <a:pt x="54" y="97"/>
                    </a:lnTo>
                    <a:lnTo>
                      <a:pt x="57" y="95"/>
                    </a:lnTo>
                    <a:lnTo>
                      <a:pt x="57" y="95"/>
                    </a:lnTo>
                    <a:lnTo>
                      <a:pt x="65" y="101"/>
                    </a:lnTo>
                    <a:lnTo>
                      <a:pt x="72" y="109"/>
                    </a:lnTo>
                    <a:lnTo>
                      <a:pt x="78" y="119"/>
                    </a:lnTo>
                    <a:lnTo>
                      <a:pt x="83" y="129"/>
                    </a:lnTo>
                    <a:lnTo>
                      <a:pt x="92" y="151"/>
                    </a:lnTo>
                    <a:lnTo>
                      <a:pt x="97" y="162"/>
                    </a:lnTo>
                    <a:lnTo>
                      <a:pt x="102" y="173"/>
                    </a:lnTo>
                    <a:lnTo>
                      <a:pt x="102" y="173"/>
                    </a:lnTo>
                    <a:lnTo>
                      <a:pt x="102" y="154"/>
                    </a:lnTo>
                    <a:lnTo>
                      <a:pt x="99" y="137"/>
                    </a:lnTo>
                    <a:lnTo>
                      <a:pt x="95" y="123"/>
                    </a:lnTo>
                    <a:lnTo>
                      <a:pt x="91" y="109"/>
                    </a:lnTo>
                    <a:lnTo>
                      <a:pt x="85" y="97"/>
                    </a:lnTo>
                    <a:lnTo>
                      <a:pt x="77" y="86"/>
                    </a:lnTo>
                    <a:lnTo>
                      <a:pt x="69" y="77"/>
                    </a:lnTo>
                    <a:lnTo>
                      <a:pt x="59" y="69"/>
                    </a:lnTo>
                    <a:lnTo>
                      <a:pt x="59" y="69"/>
                    </a:lnTo>
                    <a:lnTo>
                      <a:pt x="61" y="51"/>
                    </a:lnTo>
                    <a:lnTo>
                      <a:pt x="63" y="35"/>
                    </a:lnTo>
                    <a:lnTo>
                      <a:pt x="63" y="21"/>
                    </a:lnTo>
                    <a:lnTo>
                      <a:pt x="61" y="14"/>
                    </a:lnTo>
                    <a:lnTo>
                      <a:pt x="59" y="5"/>
                    </a:lnTo>
                    <a:lnTo>
                      <a:pt x="59" y="5"/>
                    </a:lnTo>
                    <a:lnTo>
                      <a:pt x="51" y="2"/>
                    </a:lnTo>
                    <a:lnTo>
                      <a:pt x="4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233"/>
              <p:cNvSpPr>
                <a:spLocks/>
              </p:cNvSpPr>
              <p:nvPr/>
            </p:nvSpPr>
            <p:spPr bwMode="auto">
              <a:xfrm>
                <a:off x="1203326" y="4846638"/>
                <a:ext cx="38100" cy="31750"/>
              </a:xfrm>
              <a:custGeom>
                <a:avLst/>
                <a:gdLst>
                  <a:gd name="T0" fmla="*/ 29 w 47"/>
                  <a:gd name="T1" fmla="*/ 0 h 41"/>
                  <a:gd name="T2" fmla="*/ 29 w 47"/>
                  <a:gd name="T3" fmla="*/ 0 h 41"/>
                  <a:gd name="T4" fmla="*/ 22 w 47"/>
                  <a:gd name="T5" fmla="*/ 0 h 41"/>
                  <a:gd name="T6" fmla="*/ 16 w 47"/>
                  <a:gd name="T7" fmla="*/ 4 h 41"/>
                  <a:gd name="T8" fmla="*/ 10 w 47"/>
                  <a:gd name="T9" fmla="*/ 7 h 41"/>
                  <a:gd name="T10" fmla="*/ 5 w 47"/>
                  <a:gd name="T11" fmla="*/ 12 h 41"/>
                  <a:gd name="T12" fmla="*/ 1 w 47"/>
                  <a:gd name="T13" fmla="*/ 18 h 41"/>
                  <a:gd name="T14" fmla="*/ 0 w 47"/>
                  <a:gd name="T15" fmla="*/ 26 h 41"/>
                  <a:gd name="T16" fmla="*/ 1 w 47"/>
                  <a:gd name="T17" fmla="*/ 33 h 41"/>
                  <a:gd name="T18" fmla="*/ 5 w 47"/>
                  <a:gd name="T19" fmla="*/ 40 h 41"/>
                  <a:gd name="T20" fmla="*/ 5 w 47"/>
                  <a:gd name="T21" fmla="*/ 40 h 41"/>
                  <a:gd name="T22" fmla="*/ 10 w 47"/>
                  <a:gd name="T23" fmla="*/ 41 h 41"/>
                  <a:gd name="T24" fmla="*/ 16 w 47"/>
                  <a:gd name="T25" fmla="*/ 41 h 41"/>
                  <a:gd name="T26" fmla="*/ 16 w 47"/>
                  <a:gd name="T27" fmla="*/ 41 h 41"/>
                  <a:gd name="T28" fmla="*/ 24 w 47"/>
                  <a:gd name="T29" fmla="*/ 41 h 41"/>
                  <a:gd name="T30" fmla="*/ 32 w 47"/>
                  <a:gd name="T31" fmla="*/ 39 h 41"/>
                  <a:gd name="T32" fmla="*/ 39 w 47"/>
                  <a:gd name="T33" fmla="*/ 36 h 41"/>
                  <a:gd name="T34" fmla="*/ 45 w 47"/>
                  <a:gd name="T35" fmla="*/ 33 h 41"/>
                  <a:gd name="T36" fmla="*/ 45 w 47"/>
                  <a:gd name="T37" fmla="*/ 33 h 41"/>
                  <a:gd name="T38" fmla="*/ 46 w 47"/>
                  <a:gd name="T39" fmla="*/ 27 h 41"/>
                  <a:gd name="T40" fmla="*/ 46 w 47"/>
                  <a:gd name="T41" fmla="*/ 21 h 41"/>
                  <a:gd name="T42" fmla="*/ 47 w 47"/>
                  <a:gd name="T43" fmla="*/ 7 h 41"/>
                  <a:gd name="T44" fmla="*/ 47 w 47"/>
                  <a:gd name="T45" fmla="*/ 7 h 41"/>
                  <a:gd name="T46" fmla="*/ 42 w 47"/>
                  <a:gd name="T47" fmla="*/ 4 h 41"/>
                  <a:gd name="T48" fmla="*/ 39 w 47"/>
                  <a:gd name="T49" fmla="*/ 1 h 41"/>
                  <a:gd name="T50" fmla="*/ 34 w 47"/>
                  <a:gd name="T51" fmla="*/ 0 h 41"/>
                  <a:gd name="T52" fmla="*/ 29 w 47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41">
                    <a:moveTo>
                      <a:pt x="29" y="0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1" y="3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0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24" y="41"/>
                    </a:lnTo>
                    <a:lnTo>
                      <a:pt x="32" y="39"/>
                    </a:lnTo>
                    <a:lnTo>
                      <a:pt x="39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234"/>
              <p:cNvSpPr>
                <a:spLocks/>
              </p:cNvSpPr>
              <p:nvPr/>
            </p:nvSpPr>
            <p:spPr bwMode="auto">
              <a:xfrm>
                <a:off x="1203326" y="4846638"/>
                <a:ext cx="38100" cy="31750"/>
              </a:xfrm>
              <a:custGeom>
                <a:avLst/>
                <a:gdLst>
                  <a:gd name="T0" fmla="*/ 29 w 47"/>
                  <a:gd name="T1" fmla="*/ 0 h 41"/>
                  <a:gd name="T2" fmla="*/ 29 w 47"/>
                  <a:gd name="T3" fmla="*/ 0 h 41"/>
                  <a:gd name="T4" fmla="*/ 22 w 47"/>
                  <a:gd name="T5" fmla="*/ 0 h 41"/>
                  <a:gd name="T6" fmla="*/ 16 w 47"/>
                  <a:gd name="T7" fmla="*/ 4 h 41"/>
                  <a:gd name="T8" fmla="*/ 10 w 47"/>
                  <a:gd name="T9" fmla="*/ 7 h 41"/>
                  <a:gd name="T10" fmla="*/ 5 w 47"/>
                  <a:gd name="T11" fmla="*/ 12 h 41"/>
                  <a:gd name="T12" fmla="*/ 1 w 47"/>
                  <a:gd name="T13" fmla="*/ 18 h 41"/>
                  <a:gd name="T14" fmla="*/ 0 w 47"/>
                  <a:gd name="T15" fmla="*/ 26 h 41"/>
                  <a:gd name="T16" fmla="*/ 1 w 47"/>
                  <a:gd name="T17" fmla="*/ 33 h 41"/>
                  <a:gd name="T18" fmla="*/ 5 w 47"/>
                  <a:gd name="T19" fmla="*/ 40 h 41"/>
                  <a:gd name="T20" fmla="*/ 5 w 47"/>
                  <a:gd name="T21" fmla="*/ 40 h 41"/>
                  <a:gd name="T22" fmla="*/ 10 w 47"/>
                  <a:gd name="T23" fmla="*/ 41 h 41"/>
                  <a:gd name="T24" fmla="*/ 16 w 47"/>
                  <a:gd name="T25" fmla="*/ 41 h 41"/>
                  <a:gd name="T26" fmla="*/ 16 w 47"/>
                  <a:gd name="T27" fmla="*/ 41 h 41"/>
                  <a:gd name="T28" fmla="*/ 24 w 47"/>
                  <a:gd name="T29" fmla="*/ 41 h 41"/>
                  <a:gd name="T30" fmla="*/ 32 w 47"/>
                  <a:gd name="T31" fmla="*/ 39 h 41"/>
                  <a:gd name="T32" fmla="*/ 39 w 47"/>
                  <a:gd name="T33" fmla="*/ 36 h 41"/>
                  <a:gd name="T34" fmla="*/ 45 w 47"/>
                  <a:gd name="T35" fmla="*/ 33 h 41"/>
                  <a:gd name="T36" fmla="*/ 45 w 47"/>
                  <a:gd name="T37" fmla="*/ 33 h 41"/>
                  <a:gd name="T38" fmla="*/ 46 w 47"/>
                  <a:gd name="T39" fmla="*/ 27 h 41"/>
                  <a:gd name="T40" fmla="*/ 46 w 47"/>
                  <a:gd name="T41" fmla="*/ 21 h 41"/>
                  <a:gd name="T42" fmla="*/ 47 w 47"/>
                  <a:gd name="T43" fmla="*/ 7 h 41"/>
                  <a:gd name="T44" fmla="*/ 47 w 47"/>
                  <a:gd name="T45" fmla="*/ 7 h 41"/>
                  <a:gd name="T46" fmla="*/ 42 w 47"/>
                  <a:gd name="T47" fmla="*/ 4 h 41"/>
                  <a:gd name="T48" fmla="*/ 39 w 47"/>
                  <a:gd name="T49" fmla="*/ 1 h 41"/>
                  <a:gd name="T50" fmla="*/ 34 w 47"/>
                  <a:gd name="T51" fmla="*/ 0 h 41"/>
                  <a:gd name="T52" fmla="*/ 29 w 47"/>
                  <a:gd name="T5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" h="41">
                    <a:moveTo>
                      <a:pt x="29" y="0"/>
                    </a:moveTo>
                    <a:lnTo>
                      <a:pt x="29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0" y="7"/>
                    </a:lnTo>
                    <a:lnTo>
                      <a:pt x="5" y="12"/>
                    </a:lnTo>
                    <a:lnTo>
                      <a:pt x="1" y="18"/>
                    </a:lnTo>
                    <a:lnTo>
                      <a:pt x="0" y="26"/>
                    </a:lnTo>
                    <a:lnTo>
                      <a:pt x="1" y="33"/>
                    </a:lnTo>
                    <a:lnTo>
                      <a:pt x="5" y="40"/>
                    </a:lnTo>
                    <a:lnTo>
                      <a:pt x="5" y="40"/>
                    </a:lnTo>
                    <a:lnTo>
                      <a:pt x="10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24" y="41"/>
                    </a:lnTo>
                    <a:lnTo>
                      <a:pt x="32" y="39"/>
                    </a:lnTo>
                    <a:lnTo>
                      <a:pt x="39" y="36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2" y="4"/>
                    </a:lnTo>
                    <a:lnTo>
                      <a:pt x="39" y="1"/>
                    </a:lnTo>
                    <a:lnTo>
                      <a:pt x="34" y="0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235"/>
              <p:cNvSpPr>
                <a:spLocks/>
              </p:cNvSpPr>
              <p:nvPr/>
            </p:nvSpPr>
            <p:spPr bwMode="auto">
              <a:xfrm>
                <a:off x="1066801" y="4681538"/>
                <a:ext cx="169863" cy="161925"/>
              </a:xfrm>
              <a:custGeom>
                <a:avLst/>
                <a:gdLst>
                  <a:gd name="T0" fmla="*/ 92 w 214"/>
                  <a:gd name="T1" fmla="*/ 1 h 205"/>
                  <a:gd name="T2" fmla="*/ 54 w 214"/>
                  <a:gd name="T3" fmla="*/ 12 h 205"/>
                  <a:gd name="T4" fmla="*/ 24 w 214"/>
                  <a:gd name="T5" fmla="*/ 34 h 205"/>
                  <a:gd name="T6" fmla="*/ 5 w 214"/>
                  <a:gd name="T7" fmla="*/ 64 h 205"/>
                  <a:gd name="T8" fmla="*/ 0 w 214"/>
                  <a:gd name="T9" fmla="*/ 100 h 205"/>
                  <a:gd name="T10" fmla="*/ 12 w 214"/>
                  <a:gd name="T11" fmla="*/ 139 h 205"/>
                  <a:gd name="T12" fmla="*/ 8 w 214"/>
                  <a:gd name="T13" fmla="*/ 104 h 205"/>
                  <a:gd name="T14" fmla="*/ 9 w 214"/>
                  <a:gd name="T15" fmla="*/ 70 h 205"/>
                  <a:gd name="T16" fmla="*/ 17 w 214"/>
                  <a:gd name="T17" fmla="*/ 52 h 205"/>
                  <a:gd name="T18" fmla="*/ 40 w 214"/>
                  <a:gd name="T19" fmla="*/ 31 h 205"/>
                  <a:gd name="T20" fmla="*/ 75 w 214"/>
                  <a:gd name="T21" fmla="*/ 18 h 205"/>
                  <a:gd name="T22" fmla="*/ 100 w 214"/>
                  <a:gd name="T23" fmla="*/ 15 h 205"/>
                  <a:gd name="T24" fmla="*/ 137 w 214"/>
                  <a:gd name="T25" fmla="*/ 23 h 205"/>
                  <a:gd name="T26" fmla="*/ 151 w 214"/>
                  <a:gd name="T27" fmla="*/ 32 h 205"/>
                  <a:gd name="T28" fmla="*/ 173 w 214"/>
                  <a:gd name="T29" fmla="*/ 70 h 205"/>
                  <a:gd name="T30" fmla="*/ 187 w 214"/>
                  <a:gd name="T31" fmla="*/ 127 h 205"/>
                  <a:gd name="T32" fmla="*/ 184 w 214"/>
                  <a:gd name="T33" fmla="*/ 152 h 205"/>
                  <a:gd name="T34" fmla="*/ 174 w 214"/>
                  <a:gd name="T35" fmla="*/ 155 h 205"/>
                  <a:gd name="T36" fmla="*/ 153 w 214"/>
                  <a:gd name="T37" fmla="*/ 142 h 205"/>
                  <a:gd name="T38" fmla="*/ 155 w 214"/>
                  <a:gd name="T39" fmla="*/ 117 h 205"/>
                  <a:gd name="T40" fmla="*/ 145 w 214"/>
                  <a:gd name="T41" fmla="*/ 86 h 205"/>
                  <a:gd name="T42" fmla="*/ 127 w 214"/>
                  <a:gd name="T43" fmla="*/ 69 h 205"/>
                  <a:gd name="T44" fmla="*/ 134 w 214"/>
                  <a:gd name="T45" fmla="*/ 82 h 205"/>
                  <a:gd name="T46" fmla="*/ 137 w 214"/>
                  <a:gd name="T47" fmla="*/ 109 h 205"/>
                  <a:gd name="T48" fmla="*/ 132 w 214"/>
                  <a:gd name="T49" fmla="*/ 134 h 205"/>
                  <a:gd name="T50" fmla="*/ 123 w 214"/>
                  <a:gd name="T51" fmla="*/ 133 h 205"/>
                  <a:gd name="T52" fmla="*/ 103 w 214"/>
                  <a:gd name="T53" fmla="*/ 139 h 205"/>
                  <a:gd name="T54" fmla="*/ 90 w 214"/>
                  <a:gd name="T55" fmla="*/ 154 h 205"/>
                  <a:gd name="T56" fmla="*/ 77 w 214"/>
                  <a:gd name="T57" fmla="*/ 159 h 205"/>
                  <a:gd name="T58" fmla="*/ 64 w 214"/>
                  <a:gd name="T59" fmla="*/ 137 h 205"/>
                  <a:gd name="T60" fmla="*/ 59 w 214"/>
                  <a:gd name="T61" fmla="*/ 110 h 205"/>
                  <a:gd name="T62" fmla="*/ 64 w 214"/>
                  <a:gd name="T63" fmla="*/ 85 h 205"/>
                  <a:gd name="T64" fmla="*/ 79 w 214"/>
                  <a:gd name="T65" fmla="*/ 66 h 205"/>
                  <a:gd name="T66" fmla="*/ 105 w 214"/>
                  <a:gd name="T67" fmla="*/ 59 h 205"/>
                  <a:gd name="T68" fmla="*/ 113 w 214"/>
                  <a:gd name="T69" fmla="*/ 59 h 205"/>
                  <a:gd name="T70" fmla="*/ 90 w 214"/>
                  <a:gd name="T71" fmla="*/ 48 h 205"/>
                  <a:gd name="T72" fmla="*/ 77 w 214"/>
                  <a:gd name="T73" fmla="*/ 48 h 205"/>
                  <a:gd name="T74" fmla="*/ 64 w 214"/>
                  <a:gd name="T75" fmla="*/ 54 h 205"/>
                  <a:gd name="T76" fmla="*/ 46 w 214"/>
                  <a:gd name="T77" fmla="*/ 81 h 205"/>
                  <a:gd name="T78" fmla="*/ 40 w 214"/>
                  <a:gd name="T79" fmla="*/ 117 h 205"/>
                  <a:gd name="T80" fmla="*/ 43 w 214"/>
                  <a:gd name="T81" fmla="*/ 144 h 205"/>
                  <a:gd name="T82" fmla="*/ 60 w 214"/>
                  <a:gd name="T83" fmla="*/ 174 h 205"/>
                  <a:gd name="T84" fmla="*/ 80 w 214"/>
                  <a:gd name="T85" fmla="*/ 186 h 205"/>
                  <a:gd name="T86" fmla="*/ 91 w 214"/>
                  <a:gd name="T87" fmla="*/ 188 h 205"/>
                  <a:gd name="T88" fmla="*/ 106 w 214"/>
                  <a:gd name="T89" fmla="*/ 185 h 205"/>
                  <a:gd name="T90" fmla="*/ 98 w 214"/>
                  <a:gd name="T91" fmla="*/ 168 h 205"/>
                  <a:gd name="T92" fmla="*/ 92 w 214"/>
                  <a:gd name="T93" fmla="*/ 165 h 205"/>
                  <a:gd name="T94" fmla="*/ 113 w 214"/>
                  <a:gd name="T95" fmla="*/ 157 h 205"/>
                  <a:gd name="T96" fmla="*/ 130 w 214"/>
                  <a:gd name="T97" fmla="*/ 159 h 205"/>
                  <a:gd name="T98" fmla="*/ 156 w 214"/>
                  <a:gd name="T99" fmla="*/ 174 h 205"/>
                  <a:gd name="T100" fmla="*/ 183 w 214"/>
                  <a:gd name="T101" fmla="*/ 205 h 205"/>
                  <a:gd name="T102" fmla="*/ 185 w 214"/>
                  <a:gd name="T103" fmla="*/ 205 h 205"/>
                  <a:gd name="T104" fmla="*/ 196 w 214"/>
                  <a:gd name="T105" fmla="*/ 203 h 205"/>
                  <a:gd name="T106" fmla="*/ 208 w 214"/>
                  <a:gd name="T107" fmla="*/ 202 h 205"/>
                  <a:gd name="T108" fmla="*/ 213 w 214"/>
                  <a:gd name="T109" fmla="*/ 197 h 205"/>
                  <a:gd name="T110" fmla="*/ 205 w 214"/>
                  <a:gd name="T111" fmla="*/ 183 h 205"/>
                  <a:gd name="T112" fmla="*/ 202 w 214"/>
                  <a:gd name="T113" fmla="*/ 177 h 205"/>
                  <a:gd name="T114" fmla="*/ 207 w 214"/>
                  <a:gd name="T115" fmla="*/ 137 h 205"/>
                  <a:gd name="T116" fmla="*/ 204 w 214"/>
                  <a:gd name="T117" fmla="*/ 95 h 205"/>
                  <a:gd name="T118" fmla="*/ 190 w 214"/>
                  <a:gd name="T119" fmla="*/ 57 h 205"/>
                  <a:gd name="T120" fmla="*/ 170 w 214"/>
                  <a:gd name="T121" fmla="*/ 25 h 205"/>
                  <a:gd name="T122" fmla="*/ 144 w 214"/>
                  <a:gd name="T123" fmla="*/ 6 h 205"/>
                  <a:gd name="T124" fmla="*/ 120 w 214"/>
                  <a:gd name="T125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" h="205">
                    <a:moveTo>
                      <a:pt x="106" y="0"/>
                    </a:moveTo>
                    <a:lnTo>
                      <a:pt x="106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7"/>
                    </a:lnTo>
                    <a:lnTo>
                      <a:pt x="54" y="12"/>
                    </a:lnTo>
                    <a:lnTo>
                      <a:pt x="43" y="18"/>
                    </a:lnTo>
                    <a:lnTo>
                      <a:pt x="32" y="25"/>
                    </a:lnTo>
                    <a:lnTo>
                      <a:pt x="24" y="34"/>
                    </a:lnTo>
                    <a:lnTo>
                      <a:pt x="17" y="43"/>
                    </a:lnTo>
                    <a:lnTo>
                      <a:pt x="9" y="53"/>
                    </a:lnTo>
                    <a:lnTo>
                      <a:pt x="5" y="64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2" y="112"/>
                    </a:lnTo>
                    <a:lnTo>
                      <a:pt x="6" y="126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9" y="116"/>
                    </a:lnTo>
                    <a:lnTo>
                      <a:pt x="8" y="104"/>
                    </a:lnTo>
                    <a:lnTo>
                      <a:pt x="8" y="92"/>
                    </a:lnTo>
                    <a:lnTo>
                      <a:pt x="8" y="81"/>
                    </a:lnTo>
                    <a:lnTo>
                      <a:pt x="9" y="70"/>
                    </a:lnTo>
                    <a:lnTo>
                      <a:pt x="13" y="6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23" y="45"/>
                    </a:lnTo>
                    <a:lnTo>
                      <a:pt x="30" y="37"/>
                    </a:lnTo>
                    <a:lnTo>
                      <a:pt x="40" y="31"/>
                    </a:lnTo>
                    <a:lnTo>
                      <a:pt x="51" y="26"/>
                    </a:lnTo>
                    <a:lnTo>
                      <a:pt x="63" y="21"/>
                    </a:lnTo>
                    <a:lnTo>
                      <a:pt x="75" y="18"/>
                    </a:lnTo>
                    <a:lnTo>
                      <a:pt x="88" y="17"/>
                    </a:lnTo>
                    <a:lnTo>
                      <a:pt x="100" y="15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5" y="19"/>
                    </a:lnTo>
                    <a:lnTo>
                      <a:pt x="137" y="23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51" y="32"/>
                    </a:lnTo>
                    <a:lnTo>
                      <a:pt x="156" y="38"/>
                    </a:lnTo>
                    <a:lnTo>
                      <a:pt x="166" y="53"/>
                    </a:lnTo>
                    <a:lnTo>
                      <a:pt x="173" y="70"/>
                    </a:lnTo>
                    <a:lnTo>
                      <a:pt x="180" y="88"/>
                    </a:lnTo>
                    <a:lnTo>
                      <a:pt x="185" y="108"/>
                    </a:lnTo>
                    <a:lnTo>
                      <a:pt x="187" y="127"/>
                    </a:lnTo>
                    <a:lnTo>
                      <a:pt x="187" y="135"/>
                    </a:lnTo>
                    <a:lnTo>
                      <a:pt x="185" y="145"/>
                    </a:lnTo>
                    <a:lnTo>
                      <a:pt x="184" y="15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74" y="155"/>
                    </a:lnTo>
                    <a:lnTo>
                      <a:pt x="167" y="151"/>
                    </a:lnTo>
                    <a:lnTo>
                      <a:pt x="160" y="146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5" y="129"/>
                    </a:lnTo>
                    <a:lnTo>
                      <a:pt x="155" y="117"/>
                    </a:lnTo>
                    <a:lnTo>
                      <a:pt x="153" y="105"/>
                    </a:lnTo>
                    <a:lnTo>
                      <a:pt x="150" y="95"/>
                    </a:lnTo>
                    <a:lnTo>
                      <a:pt x="145" y="86"/>
                    </a:lnTo>
                    <a:lnTo>
                      <a:pt x="139" y="77"/>
                    </a:lnTo>
                    <a:lnTo>
                      <a:pt x="133" y="71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31" y="75"/>
                    </a:lnTo>
                    <a:lnTo>
                      <a:pt x="134" y="82"/>
                    </a:lnTo>
                    <a:lnTo>
                      <a:pt x="136" y="89"/>
                    </a:lnTo>
                    <a:lnTo>
                      <a:pt x="137" y="99"/>
                    </a:lnTo>
                    <a:lnTo>
                      <a:pt x="137" y="109"/>
                    </a:lnTo>
                    <a:lnTo>
                      <a:pt x="136" y="117"/>
                    </a:lnTo>
                    <a:lnTo>
                      <a:pt x="134" y="12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23" y="133"/>
                    </a:lnTo>
                    <a:lnTo>
                      <a:pt x="123" y="133"/>
                    </a:lnTo>
                    <a:lnTo>
                      <a:pt x="115" y="134"/>
                    </a:lnTo>
                    <a:lnTo>
                      <a:pt x="109" y="137"/>
                    </a:lnTo>
                    <a:lnTo>
                      <a:pt x="103" y="139"/>
                    </a:lnTo>
                    <a:lnTo>
                      <a:pt x="98" y="144"/>
                    </a:lnTo>
                    <a:lnTo>
                      <a:pt x="93" y="148"/>
                    </a:lnTo>
                    <a:lnTo>
                      <a:pt x="90" y="154"/>
                    </a:lnTo>
                    <a:lnTo>
                      <a:pt x="82" y="165"/>
                    </a:lnTo>
                    <a:lnTo>
                      <a:pt x="82" y="165"/>
                    </a:lnTo>
                    <a:lnTo>
                      <a:pt x="77" y="159"/>
                    </a:lnTo>
                    <a:lnTo>
                      <a:pt x="73" y="152"/>
                    </a:lnTo>
                    <a:lnTo>
                      <a:pt x="68" y="144"/>
                    </a:lnTo>
                    <a:lnTo>
                      <a:pt x="64" y="137"/>
                    </a:lnTo>
                    <a:lnTo>
                      <a:pt x="62" y="127"/>
                    </a:lnTo>
                    <a:lnTo>
                      <a:pt x="60" y="119"/>
                    </a:lnTo>
                    <a:lnTo>
                      <a:pt x="59" y="110"/>
                    </a:lnTo>
                    <a:lnTo>
                      <a:pt x="60" y="102"/>
                    </a:lnTo>
                    <a:lnTo>
                      <a:pt x="62" y="93"/>
                    </a:lnTo>
                    <a:lnTo>
                      <a:pt x="64" y="85"/>
                    </a:lnTo>
                    <a:lnTo>
                      <a:pt x="68" y="77"/>
                    </a:lnTo>
                    <a:lnTo>
                      <a:pt x="73" y="71"/>
                    </a:lnTo>
                    <a:lnTo>
                      <a:pt x="79" y="66"/>
                    </a:lnTo>
                    <a:lnTo>
                      <a:pt x="86" y="62"/>
                    </a:lnTo>
                    <a:lnTo>
                      <a:pt x="96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05" y="54"/>
                    </a:lnTo>
                    <a:lnTo>
                      <a:pt x="97" y="51"/>
                    </a:lnTo>
                    <a:lnTo>
                      <a:pt x="90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3" y="49"/>
                    </a:lnTo>
                    <a:lnTo>
                      <a:pt x="68" y="52"/>
                    </a:lnTo>
                    <a:lnTo>
                      <a:pt x="64" y="54"/>
                    </a:lnTo>
                    <a:lnTo>
                      <a:pt x="56" y="62"/>
                    </a:lnTo>
                    <a:lnTo>
                      <a:pt x="49" y="70"/>
                    </a:lnTo>
                    <a:lnTo>
                      <a:pt x="46" y="81"/>
                    </a:lnTo>
                    <a:lnTo>
                      <a:pt x="42" y="92"/>
                    </a:lnTo>
                    <a:lnTo>
                      <a:pt x="40" y="105"/>
                    </a:lnTo>
                    <a:lnTo>
                      <a:pt x="40" y="117"/>
                    </a:lnTo>
                    <a:lnTo>
                      <a:pt x="40" y="117"/>
                    </a:lnTo>
                    <a:lnTo>
                      <a:pt x="41" y="131"/>
                    </a:lnTo>
                    <a:lnTo>
                      <a:pt x="43" y="144"/>
                    </a:lnTo>
                    <a:lnTo>
                      <a:pt x="47" y="155"/>
                    </a:lnTo>
                    <a:lnTo>
                      <a:pt x="53" y="166"/>
                    </a:lnTo>
                    <a:lnTo>
                      <a:pt x="60" y="174"/>
                    </a:lnTo>
                    <a:lnTo>
                      <a:pt x="69" y="182"/>
                    </a:lnTo>
                    <a:lnTo>
                      <a:pt x="74" y="184"/>
                    </a:lnTo>
                    <a:lnTo>
                      <a:pt x="80" y="186"/>
                    </a:lnTo>
                    <a:lnTo>
                      <a:pt x="85" y="188"/>
                    </a:lnTo>
                    <a:lnTo>
                      <a:pt x="91" y="188"/>
                    </a:lnTo>
                    <a:lnTo>
                      <a:pt x="91" y="188"/>
                    </a:lnTo>
                    <a:lnTo>
                      <a:pt x="98" y="188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3" y="180"/>
                    </a:lnTo>
                    <a:lnTo>
                      <a:pt x="100" y="173"/>
                    </a:lnTo>
                    <a:lnTo>
                      <a:pt x="98" y="168"/>
                    </a:lnTo>
                    <a:lnTo>
                      <a:pt x="96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9" y="161"/>
                    </a:lnTo>
                    <a:lnTo>
                      <a:pt x="105" y="160"/>
                    </a:lnTo>
                    <a:lnTo>
                      <a:pt x="113" y="157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30" y="159"/>
                    </a:lnTo>
                    <a:lnTo>
                      <a:pt x="139" y="162"/>
                    </a:lnTo>
                    <a:lnTo>
                      <a:pt x="148" y="167"/>
                    </a:lnTo>
                    <a:lnTo>
                      <a:pt x="156" y="174"/>
                    </a:lnTo>
                    <a:lnTo>
                      <a:pt x="165" y="182"/>
                    </a:lnTo>
                    <a:lnTo>
                      <a:pt x="172" y="189"/>
                    </a:lnTo>
                    <a:lnTo>
                      <a:pt x="183" y="205"/>
                    </a:lnTo>
                    <a:lnTo>
                      <a:pt x="183" y="205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202" y="202"/>
                    </a:lnTo>
                    <a:lnTo>
                      <a:pt x="208" y="202"/>
                    </a:lnTo>
                    <a:lnTo>
                      <a:pt x="208" y="202"/>
                    </a:lnTo>
                    <a:lnTo>
                      <a:pt x="214" y="202"/>
                    </a:lnTo>
                    <a:lnTo>
                      <a:pt x="214" y="202"/>
                    </a:lnTo>
                    <a:lnTo>
                      <a:pt x="213" y="197"/>
                    </a:lnTo>
                    <a:lnTo>
                      <a:pt x="213" y="194"/>
                    </a:lnTo>
                    <a:lnTo>
                      <a:pt x="210" y="188"/>
                    </a:lnTo>
                    <a:lnTo>
                      <a:pt x="205" y="183"/>
                    </a:lnTo>
                    <a:lnTo>
                      <a:pt x="204" y="179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05" y="163"/>
                    </a:lnTo>
                    <a:lnTo>
                      <a:pt x="207" y="150"/>
                    </a:lnTo>
                    <a:lnTo>
                      <a:pt x="207" y="137"/>
                    </a:lnTo>
                    <a:lnTo>
                      <a:pt x="207" y="123"/>
                    </a:lnTo>
                    <a:lnTo>
                      <a:pt x="206" y="110"/>
                    </a:lnTo>
                    <a:lnTo>
                      <a:pt x="204" y="95"/>
                    </a:lnTo>
                    <a:lnTo>
                      <a:pt x="200" y="82"/>
                    </a:lnTo>
                    <a:lnTo>
                      <a:pt x="195" y="69"/>
                    </a:lnTo>
                    <a:lnTo>
                      <a:pt x="190" y="57"/>
                    </a:lnTo>
                    <a:lnTo>
                      <a:pt x="184" y="46"/>
                    </a:lnTo>
                    <a:lnTo>
                      <a:pt x="178" y="35"/>
                    </a:lnTo>
                    <a:lnTo>
                      <a:pt x="170" y="25"/>
                    </a:lnTo>
                    <a:lnTo>
                      <a:pt x="162" y="18"/>
                    </a:lnTo>
                    <a:lnTo>
                      <a:pt x="154" y="11"/>
                    </a:lnTo>
                    <a:lnTo>
                      <a:pt x="144" y="6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20" y="1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236"/>
              <p:cNvSpPr>
                <a:spLocks/>
              </p:cNvSpPr>
              <p:nvPr/>
            </p:nvSpPr>
            <p:spPr bwMode="auto">
              <a:xfrm>
                <a:off x="1066801" y="4681538"/>
                <a:ext cx="169863" cy="161925"/>
              </a:xfrm>
              <a:custGeom>
                <a:avLst/>
                <a:gdLst>
                  <a:gd name="T0" fmla="*/ 92 w 214"/>
                  <a:gd name="T1" fmla="*/ 1 h 205"/>
                  <a:gd name="T2" fmla="*/ 54 w 214"/>
                  <a:gd name="T3" fmla="*/ 12 h 205"/>
                  <a:gd name="T4" fmla="*/ 24 w 214"/>
                  <a:gd name="T5" fmla="*/ 34 h 205"/>
                  <a:gd name="T6" fmla="*/ 5 w 214"/>
                  <a:gd name="T7" fmla="*/ 64 h 205"/>
                  <a:gd name="T8" fmla="*/ 0 w 214"/>
                  <a:gd name="T9" fmla="*/ 100 h 205"/>
                  <a:gd name="T10" fmla="*/ 12 w 214"/>
                  <a:gd name="T11" fmla="*/ 139 h 205"/>
                  <a:gd name="T12" fmla="*/ 8 w 214"/>
                  <a:gd name="T13" fmla="*/ 104 h 205"/>
                  <a:gd name="T14" fmla="*/ 9 w 214"/>
                  <a:gd name="T15" fmla="*/ 70 h 205"/>
                  <a:gd name="T16" fmla="*/ 17 w 214"/>
                  <a:gd name="T17" fmla="*/ 52 h 205"/>
                  <a:gd name="T18" fmla="*/ 40 w 214"/>
                  <a:gd name="T19" fmla="*/ 31 h 205"/>
                  <a:gd name="T20" fmla="*/ 75 w 214"/>
                  <a:gd name="T21" fmla="*/ 18 h 205"/>
                  <a:gd name="T22" fmla="*/ 100 w 214"/>
                  <a:gd name="T23" fmla="*/ 15 h 205"/>
                  <a:gd name="T24" fmla="*/ 137 w 214"/>
                  <a:gd name="T25" fmla="*/ 23 h 205"/>
                  <a:gd name="T26" fmla="*/ 151 w 214"/>
                  <a:gd name="T27" fmla="*/ 32 h 205"/>
                  <a:gd name="T28" fmla="*/ 173 w 214"/>
                  <a:gd name="T29" fmla="*/ 70 h 205"/>
                  <a:gd name="T30" fmla="*/ 187 w 214"/>
                  <a:gd name="T31" fmla="*/ 127 h 205"/>
                  <a:gd name="T32" fmla="*/ 184 w 214"/>
                  <a:gd name="T33" fmla="*/ 152 h 205"/>
                  <a:gd name="T34" fmla="*/ 174 w 214"/>
                  <a:gd name="T35" fmla="*/ 155 h 205"/>
                  <a:gd name="T36" fmla="*/ 153 w 214"/>
                  <a:gd name="T37" fmla="*/ 142 h 205"/>
                  <a:gd name="T38" fmla="*/ 155 w 214"/>
                  <a:gd name="T39" fmla="*/ 117 h 205"/>
                  <a:gd name="T40" fmla="*/ 145 w 214"/>
                  <a:gd name="T41" fmla="*/ 86 h 205"/>
                  <a:gd name="T42" fmla="*/ 127 w 214"/>
                  <a:gd name="T43" fmla="*/ 69 h 205"/>
                  <a:gd name="T44" fmla="*/ 134 w 214"/>
                  <a:gd name="T45" fmla="*/ 82 h 205"/>
                  <a:gd name="T46" fmla="*/ 137 w 214"/>
                  <a:gd name="T47" fmla="*/ 109 h 205"/>
                  <a:gd name="T48" fmla="*/ 132 w 214"/>
                  <a:gd name="T49" fmla="*/ 134 h 205"/>
                  <a:gd name="T50" fmla="*/ 123 w 214"/>
                  <a:gd name="T51" fmla="*/ 133 h 205"/>
                  <a:gd name="T52" fmla="*/ 103 w 214"/>
                  <a:gd name="T53" fmla="*/ 139 h 205"/>
                  <a:gd name="T54" fmla="*/ 90 w 214"/>
                  <a:gd name="T55" fmla="*/ 154 h 205"/>
                  <a:gd name="T56" fmla="*/ 77 w 214"/>
                  <a:gd name="T57" fmla="*/ 159 h 205"/>
                  <a:gd name="T58" fmla="*/ 64 w 214"/>
                  <a:gd name="T59" fmla="*/ 137 h 205"/>
                  <a:gd name="T60" fmla="*/ 59 w 214"/>
                  <a:gd name="T61" fmla="*/ 110 h 205"/>
                  <a:gd name="T62" fmla="*/ 64 w 214"/>
                  <a:gd name="T63" fmla="*/ 85 h 205"/>
                  <a:gd name="T64" fmla="*/ 79 w 214"/>
                  <a:gd name="T65" fmla="*/ 66 h 205"/>
                  <a:gd name="T66" fmla="*/ 105 w 214"/>
                  <a:gd name="T67" fmla="*/ 59 h 205"/>
                  <a:gd name="T68" fmla="*/ 113 w 214"/>
                  <a:gd name="T69" fmla="*/ 59 h 205"/>
                  <a:gd name="T70" fmla="*/ 90 w 214"/>
                  <a:gd name="T71" fmla="*/ 48 h 205"/>
                  <a:gd name="T72" fmla="*/ 77 w 214"/>
                  <a:gd name="T73" fmla="*/ 48 h 205"/>
                  <a:gd name="T74" fmla="*/ 64 w 214"/>
                  <a:gd name="T75" fmla="*/ 54 h 205"/>
                  <a:gd name="T76" fmla="*/ 46 w 214"/>
                  <a:gd name="T77" fmla="*/ 81 h 205"/>
                  <a:gd name="T78" fmla="*/ 40 w 214"/>
                  <a:gd name="T79" fmla="*/ 117 h 205"/>
                  <a:gd name="T80" fmla="*/ 43 w 214"/>
                  <a:gd name="T81" fmla="*/ 144 h 205"/>
                  <a:gd name="T82" fmla="*/ 60 w 214"/>
                  <a:gd name="T83" fmla="*/ 174 h 205"/>
                  <a:gd name="T84" fmla="*/ 80 w 214"/>
                  <a:gd name="T85" fmla="*/ 186 h 205"/>
                  <a:gd name="T86" fmla="*/ 91 w 214"/>
                  <a:gd name="T87" fmla="*/ 188 h 205"/>
                  <a:gd name="T88" fmla="*/ 106 w 214"/>
                  <a:gd name="T89" fmla="*/ 185 h 205"/>
                  <a:gd name="T90" fmla="*/ 98 w 214"/>
                  <a:gd name="T91" fmla="*/ 168 h 205"/>
                  <a:gd name="T92" fmla="*/ 92 w 214"/>
                  <a:gd name="T93" fmla="*/ 165 h 205"/>
                  <a:gd name="T94" fmla="*/ 113 w 214"/>
                  <a:gd name="T95" fmla="*/ 157 h 205"/>
                  <a:gd name="T96" fmla="*/ 130 w 214"/>
                  <a:gd name="T97" fmla="*/ 159 h 205"/>
                  <a:gd name="T98" fmla="*/ 156 w 214"/>
                  <a:gd name="T99" fmla="*/ 174 h 205"/>
                  <a:gd name="T100" fmla="*/ 183 w 214"/>
                  <a:gd name="T101" fmla="*/ 205 h 205"/>
                  <a:gd name="T102" fmla="*/ 185 w 214"/>
                  <a:gd name="T103" fmla="*/ 205 h 205"/>
                  <a:gd name="T104" fmla="*/ 196 w 214"/>
                  <a:gd name="T105" fmla="*/ 203 h 205"/>
                  <a:gd name="T106" fmla="*/ 208 w 214"/>
                  <a:gd name="T107" fmla="*/ 202 h 205"/>
                  <a:gd name="T108" fmla="*/ 213 w 214"/>
                  <a:gd name="T109" fmla="*/ 197 h 205"/>
                  <a:gd name="T110" fmla="*/ 205 w 214"/>
                  <a:gd name="T111" fmla="*/ 183 h 205"/>
                  <a:gd name="T112" fmla="*/ 202 w 214"/>
                  <a:gd name="T113" fmla="*/ 177 h 205"/>
                  <a:gd name="T114" fmla="*/ 207 w 214"/>
                  <a:gd name="T115" fmla="*/ 137 h 205"/>
                  <a:gd name="T116" fmla="*/ 204 w 214"/>
                  <a:gd name="T117" fmla="*/ 95 h 205"/>
                  <a:gd name="T118" fmla="*/ 190 w 214"/>
                  <a:gd name="T119" fmla="*/ 57 h 205"/>
                  <a:gd name="T120" fmla="*/ 170 w 214"/>
                  <a:gd name="T121" fmla="*/ 25 h 205"/>
                  <a:gd name="T122" fmla="*/ 144 w 214"/>
                  <a:gd name="T123" fmla="*/ 6 h 205"/>
                  <a:gd name="T124" fmla="*/ 120 w 214"/>
                  <a:gd name="T125" fmla="*/ 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4" h="205">
                    <a:moveTo>
                      <a:pt x="106" y="0"/>
                    </a:moveTo>
                    <a:lnTo>
                      <a:pt x="106" y="0"/>
                    </a:lnTo>
                    <a:lnTo>
                      <a:pt x="92" y="1"/>
                    </a:lnTo>
                    <a:lnTo>
                      <a:pt x="79" y="3"/>
                    </a:lnTo>
                    <a:lnTo>
                      <a:pt x="66" y="7"/>
                    </a:lnTo>
                    <a:lnTo>
                      <a:pt x="54" y="12"/>
                    </a:lnTo>
                    <a:lnTo>
                      <a:pt x="43" y="18"/>
                    </a:lnTo>
                    <a:lnTo>
                      <a:pt x="32" y="25"/>
                    </a:lnTo>
                    <a:lnTo>
                      <a:pt x="24" y="34"/>
                    </a:lnTo>
                    <a:lnTo>
                      <a:pt x="17" y="43"/>
                    </a:lnTo>
                    <a:lnTo>
                      <a:pt x="9" y="53"/>
                    </a:lnTo>
                    <a:lnTo>
                      <a:pt x="5" y="64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100"/>
                    </a:lnTo>
                    <a:lnTo>
                      <a:pt x="2" y="112"/>
                    </a:lnTo>
                    <a:lnTo>
                      <a:pt x="6" y="126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9" y="116"/>
                    </a:lnTo>
                    <a:lnTo>
                      <a:pt x="8" y="104"/>
                    </a:lnTo>
                    <a:lnTo>
                      <a:pt x="8" y="92"/>
                    </a:lnTo>
                    <a:lnTo>
                      <a:pt x="8" y="81"/>
                    </a:lnTo>
                    <a:lnTo>
                      <a:pt x="9" y="70"/>
                    </a:lnTo>
                    <a:lnTo>
                      <a:pt x="13" y="60"/>
                    </a:lnTo>
                    <a:lnTo>
                      <a:pt x="17" y="52"/>
                    </a:lnTo>
                    <a:lnTo>
                      <a:pt x="17" y="52"/>
                    </a:lnTo>
                    <a:lnTo>
                      <a:pt x="23" y="45"/>
                    </a:lnTo>
                    <a:lnTo>
                      <a:pt x="30" y="37"/>
                    </a:lnTo>
                    <a:lnTo>
                      <a:pt x="40" y="31"/>
                    </a:lnTo>
                    <a:lnTo>
                      <a:pt x="51" y="26"/>
                    </a:lnTo>
                    <a:lnTo>
                      <a:pt x="63" y="21"/>
                    </a:lnTo>
                    <a:lnTo>
                      <a:pt x="75" y="18"/>
                    </a:lnTo>
                    <a:lnTo>
                      <a:pt x="88" y="17"/>
                    </a:lnTo>
                    <a:lnTo>
                      <a:pt x="100" y="15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5" y="19"/>
                    </a:lnTo>
                    <a:lnTo>
                      <a:pt x="137" y="23"/>
                    </a:lnTo>
                    <a:lnTo>
                      <a:pt x="147" y="29"/>
                    </a:lnTo>
                    <a:lnTo>
                      <a:pt x="147" y="29"/>
                    </a:lnTo>
                    <a:lnTo>
                      <a:pt x="151" y="32"/>
                    </a:lnTo>
                    <a:lnTo>
                      <a:pt x="156" y="38"/>
                    </a:lnTo>
                    <a:lnTo>
                      <a:pt x="166" y="53"/>
                    </a:lnTo>
                    <a:lnTo>
                      <a:pt x="173" y="70"/>
                    </a:lnTo>
                    <a:lnTo>
                      <a:pt x="180" y="88"/>
                    </a:lnTo>
                    <a:lnTo>
                      <a:pt x="185" y="108"/>
                    </a:lnTo>
                    <a:lnTo>
                      <a:pt x="187" y="127"/>
                    </a:lnTo>
                    <a:lnTo>
                      <a:pt x="187" y="135"/>
                    </a:lnTo>
                    <a:lnTo>
                      <a:pt x="185" y="145"/>
                    </a:lnTo>
                    <a:lnTo>
                      <a:pt x="184" y="152"/>
                    </a:lnTo>
                    <a:lnTo>
                      <a:pt x="182" y="160"/>
                    </a:lnTo>
                    <a:lnTo>
                      <a:pt x="182" y="160"/>
                    </a:lnTo>
                    <a:lnTo>
                      <a:pt x="174" y="155"/>
                    </a:lnTo>
                    <a:lnTo>
                      <a:pt x="167" y="151"/>
                    </a:lnTo>
                    <a:lnTo>
                      <a:pt x="160" y="146"/>
                    </a:lnTo>
                    <a:lnTo>
                      <a:pt x="153" y="142"/>
                    </a:lnTo>
                    <a:lnTo>
                      <a:pt x="153" y="142"/>
                    </a:lnTo>
                    <a:lnTo>
                      <a:pt x="155" y="129"/>
                    </a:lnTo>
                    <a:lnTo>
                      <a:pt x="155" y="117"/>
                    </a:lnTo>
                    <a:lnTo>
                      <a:pt x="153" y="105"/>
                    </a:lnTo>
                    <a:lnTo>
                      <a:pt x="150" y="95"/>
                    </a:lnTo>
                    <a:lnTo>
                      <a:pt x="145" y="86"/>
                    </a:lnTo>
                    <a:lnTo>
                      <a:pt x="139" y="77"/>
                    </a:lnTo>
                    <a:lnTo>
                      <a:pt x="133" y="71"/>
                    </a:lnTo>
                    <a:lnTo>
                      <a:pt x="127" y="69"/>
                    </a:lnTo>
                    <a:lnTo>
                      <a:pt x="127" y="69"/>
                    </a:lnTo>
                    <a:lnTo>
                      <a:pt x="131" y="75"/>
                    </a:lnTo>
                    <a:lnTo>
                      <a:pt x="134" y="82"/>
                    </a:lnTo>
                    <a:lnTo>
                      <a:pt x="136" y="89"/>
                    </a:lnTo>
                    <a:lnTo>
                      <a:pt x="137" y="99"/>
                    </a:lnTo>
                    <a:lnTo>
                      <a:pt x="137" y="109"/>
                    </a:lnTo>
                    <a:lnTo>
                      <a:pt x="136" y="117"/>
                    </a:lnTo>
                    <a:lnTo>
                      <a:pt x="134" y="126"/>
                    </a:lnTo>
                    <a:lnTo>
                      <a:pt x="132" y="134"/>
                    </a:lnTo>
                    <a:lnTo>
                      <a:pt x="132" y="134"/>
                    </a:lnTo>
                    <a:lnTo>
                      <a:pt x="123" y="133"/>
                    </a:lnTo>
                    <a:lnTo>
                      <a:pt x="123" y="133"/>
                    </a:lnTo>
                    <a:lnTo>
                      <a:pt x="115" y="134"/>
                    </a:lnTo>
                    <a:lnTo>
                      <a:pt x="109" y="137"/>
                    </a:lnTo>
                    <a:lnTo>
                      <a:pt x="103" y="139"/>
                    </a:lnTo>
                    <a:lnTo>
                      <a:pt x="98" y="144"/>
                    </a:lnTo>
                    <a:lnTo>
                      <a:pt x="93" y="148"/>
                    </a:lnTo>
                    <a:lnTo>
                      <a:pt x="90" y="154"/>
                    </a:lnTo>
                    <a:lnTo>
                      <a:pt x="82" y="165"/>
                    </a:lnTo>
                    <a:lnTo>
                      <a:pt x="82" y="165"/>
                    </a:lnTo>
                    <a:lnTo>
                      <a:pt x="77" y="159"/>
                    </a:lnTo>
                    <a:lnTo>
                      <a:pt x="73" y="152"/>
                    </a:lnTo>
                    <a:lnTo>
                      <a:pt x="68" y="144"/>
                    </a:lnTo>
                    <a:lnTo>
                      <a:pt x="64" y="137"/>
                    </a:lnTo>
                    <a:lnTo>
                      <a:pt x="62" y="127"/>
                    </a:lnTo>
                    <a:lnTo>
                      <a:pt x="60" y="119"/>
                    </a:lnTo>
                    <a:lnTo>
                      <a:pt x="59" y="110"/>
                    </a:lnTo>
                    <a:lnTo>
                      <a:pt x="60" y="102"/>
                    </a:lnTo>
                    <a:lnTo>
                      <a:pt x="62" y="93"/>
                    </a:lnTo>
                    <a:lnTo>
                      <a:pt x="64" y="85"/>
                    </a:lnTo>
                    <a:lnTo>
                      <a:pt x="68" y="77"/>
                    </a:lnTo>
                    <a:lnTo>
                      <a:pt x="73" y="71"/>
                    </a:lnTo>
                    <a:lnTo>
                      <a:pt x="79" y="66"/>
                    </a:lnTo>
                    <a:lnTo>
                      <a:pt x="86" y="62"/>
                    </a:lnTo>
                    <a:lnTo>
                      <a:pt x="96" y="59"/>
                    </a:lnTo>
                    <a:lnTo>
                      <a:pt x="105" y="59"/>
                    </a:lnTo>
                    <a:lnTo>
                      <a:pt x="105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05" y="54"/>
                    </a:lnTo>
                    <a:lnTo>
                      <a:pt x="97" y="51"/>
                    </a:lnTo>
                    <a:lnTo>
                      <a:pt x="90" y="48"/>
                    </a:lnTo>
                    <a:lnTo>
                      <a:pt x="82" y="48"/>
                    </a:lnTo>
                    <a:lnTo>
                      <a:pt x="82" y="48"/>
                    </a:lnTo>
                    <a:lnTo>
                      <a:pt x="77" y="48"/>
                    </a:lnTo>
                    <a:lnTo>
                      <a:pt x="73" y="49"/>
                    </a:lnTo>
                    <a:lnTo>
                      <a:pt x="68" y="52"/>
                    </a:lnTo>
                    <a:lnTo>
                      <a:pt x="64" y="54"/>
                    </a:lnTo>
                    <a:lnTo>
                      <a:pt x="56" y="62"/>
                    </a:lnTo>
                    <a:lnTo>
                      <a:pt x="49" y="70"/>
                    </a:lnTo>
                    <a:lnTo>
                      <a:pt x="46" y="81"/>
                    </a:lnTo>
                    <a:lnTo>
                      <a:pt x="42" y="92"/>
                    </a:lnTo>
                    <a:lnTo>
                      <a:pt x="40" y="105"/>
                    </a:lnTo>
                    <a:lnTo>
                      <a:pt x="40" y="117"/>
                    </a:lnTo>
                    <a:lnTo>
                      <a:pt x="40" y="117"/>
                    </a:lnTo>
                    <a:lnTo>
                      <a:pt x="41" y="131"/>
                    </a:lnTo>
                    <a:lnTo>
                      <a:pt x="43" y="144"/>
                    </a:lnTo>
                    <a:lnTo>
                      <a:pt x="47" y="155"/>
                    </a:lnTo>
                    <a:lnTo>
                      <a:pt x="53" y="166"/>
                    </a:lnTo>
                    <a:lnTo>
                      <a:pt x="60" y="174"/>
                    </a:lnTo>
                    <a:lnTo>
                      <a:pt x="69" y="182"/>
                    </a:lnTo>
                    <a:lnTo>
                      <a:pt x="74" y="184"/>
                    </a:lnTo>
                    <a:lnTo>
                      <a:pt x="80" y="186"/>
                    </a:lnTo>
                    <a:lnTo>
                      <a:pt x="85" y="188"/>
                    </a:lnTo>
                    <a:lnTo>
                      <a:pt x="91" y="188"/>
                    </a:lnTo>
                    <a:lnTo>
                      <a:pt x="91" y="188"/>
                    </a:lnTo>
                    <a:lnTo>
                      <a:pt x="98" y="188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3" y="180"/>
                    </a:lnTo>
                    <a:lnTo>
                      <a:pt x="100" y="173"/>
                    </a:lnTo>
                    <a:lnTo>
                      <a:pt x="98" y="168"/>
                    </a:lnTo>
                    <a:lnTo>
                      <a:pt x="96" y="166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99" y="161"/>
                    </a:lnTo>
                    <a:lnTo>
                      <a:pt x="105" y="160"/>
                    </a:lnTo>
                    <a:lnTo>
                      <a:pt x="113" y="157"/>
                    </a:lnTo>
                    <a:lnTo>
                      <a:pt x="119" y="157"/>
                    </a:lnTo>
                    <a:lnTo>
                      <a:pt x="119" y="157"/>
                    </a:lnTo>
                    <a:lnTo>
                      <a:pt x="130" y="159"/>
                    </a:lnTo>
                    <a:lnTo>
                      <a:pt x="139" y="162"/>
                    </a:lnTo>
                    <a:lnTo>
                      <a:pt x="148" y="167"/>
                    </a:lnTo>
                    <a:lnTo>
                      <a:pt x="156" y="174"/>
                    </a:lnTo>
                    <a:lnTo>
                      <a:pt x="165" y="182"/>
                    </a:lnTo>
                    <a:lnTo>
                      <a:pt x="172" y="189"/>
                    </a:lnTo>
                    <a:lnTo>
                      <a:pt x="183" y="205"/>
                    </a:lnTo>
                    <a:lnTo>
                      <a:pt x="183" y="205"/>
                    </a:lnTo>
                    <a:lnTo>
                      <a:pt x="185" y="205"/>
                    </a:lnTo>
                    <a:lnTo>
                      <a:pt x="185" y="205"/>
                    </a:lnTo>
                    <a:lnTo>
                      <a:pt x="191" y="203"/>
                    </a:lnTo>
                    <a:lnTo>
                      <a:pt x="196" y="203"/>
                    </a:lnTo>
                    <a:lnTo>
                      <a:pt x="196" y="203"/>
                    </a:lnTo>
                    <a:lnTo>
                      <a:pt x="202" y="202"/>
                    </a:lnTo>
                    <a:lnTo>
                      <a:pt x="208" y="202"/>
                    </a:lnTo>
                    <a:lnTo>
                      <a:pt x="208" y="202"/>
                    </a:lnTo>
                    <a:lnTo>
                      <a:pt x="214" y="202"/>
                    </a:lnTo>
                    <a:lnTo>
                      <a:pt x="214" y="202"/>
                    </a:lnTo>
                    <a:lnTo>
                      <a:pt x="213" y="197"/>
                    </a:lnTo>
                    <a:lnTo>
                      <a:pt x="213" y="194"/>
                    </a:lnTo>
                    <a:lnTo>
                      <a:pt x="210" y="188"/>
                    </a:lnTo>
                    <a:lnTo>
                      <a:pt x="205" y="183"/>
                    </a:lnTo>
                    <a:lnTo>
                      <a:pt x="204" y="179"/>
                    </a:lnTo>
                    <a:lnTo>
                      <a:pt x="202" y="177"/>
                    </a:lnTo>
                    <a:lnTo>
                      <a:pt x="202" y="177"/>
                    </a:lnTo>
                    <a:lnTo>
                      <a:pt x="205" y="163"/>
                    </a:lnTo>
                    <a:lnTo>
                      <a:pt x="207" y="150"/>
                    </a:lnTo>
                    <a:lnTo>
                      <a:pt x="207" y="137"/>
                    </a:lnTo>
                    <a:lnTo>
                      <a:pt x="207" y="123"/>
                    </a:lnTo>
                    <a:lnTo>
                      <a:pt x="206" y="110"/>
                    </a:lnTo>
                    <a:lnTo>
                      <a:pt x="204" y="95"/>
                    </a:lnTo>
                    <a:lnTo>
                      <a:pt x="200" y="82"/>
                    </a:lnTo>
                    <a:lnTo>
                      <a:pt x="195" y="69"/>
                    </a:lnTo>
                    <a:lnTo>
                      <a:pt x="190" y="57"/>
                    </a:lnTo>
                    <a:lnTo>
                      <a:pt x="184" y="46"/>
                    </a:lnTo>
                    <a:lnTo>
                      <a:pt x="178" y="35"/>
                    </a:lnTo>
                    <a:lnTo>
                      <a:pt x="170" y="25"/>
                    </a:lnTo>
                    <a:lnTo>
                      <a:pt x="162" y="18"/>
                    </a:lnTo>
                    <a:lnTo>
                      <a:pt x="154" y="11"/>
                    </a:lnTo>
                    <a:lnTo>
                      <a:pt x="144" y="6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20" y="1"/>
                    </a:lnTo>
                    <a:lnTo>
                      <a:pt x="10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237"/>
              <p:cNvSpPr>
                <a:spLocks/>
              </p:cNvSpPr>
              <p:nvPr/>
            </p:nvSpPr>
            <p:spPr bwMode="auto">
              <a:xfrm>
                <a:off x="1093788" y="4824413"/>
                <a:ext cx="109538" cy="155575"/>
              </a:xfrm>
              <a:custGeom>
                <a:avLst/>
                <a:gdLst>
                  <a:gd name="T0" fmla="*/ 83 w 138"/>
                  <a:gd name="T1" fmla="*/ 0 h 196"/>
                  <a:gd name="T2" fmla="*/ 79 w 138"/>
                  <a:gd name="T3" fmla="*/ 0 h 196"/>
                  <a:gd name="T4" fmla="*/ 77 w 138"/>
                  <a:gd name="T5" fmla="*/ 8 h 196"/>
                  <a:gd name="T6" fmla="*/ 80 w 138"/>
                  <a:gd name="T7" fmla="*/ 12 h 196"/>
                  <a:gd name="T8" fmla="*/ 85 w 138"/>
                  <a:gd name="T9" fmla="*/ 22 h 196"/>
                  <a:gd name="T10" fmla="*/ 83 w 138"/>
                  <a:gd name="T11" fmla="*/ 27 h 196"/>
                  <a:gd name="T12" fmla="*/ 72 w 138"/>
                  <a:gd name="T13" fmla="*/ 36 h 196"/>
                  <a:gd name="T14" fmla="*/ 58 w 138"/>
                  <a:gd name="T15" fmla="*/ 38 h 196"/>
                  <a:gd name="T16" fmla="*/ 49 w 138"/>
                  <a:gd name="T17" fmla="*/ 38 h 196"/>
                  <a:gd name="T18" fmla="*/ 32 w 138"/>
                  <a:gd name="T19" fmla="*/ 33 h 196"/>
                  <a:gd name="T20" fmla="*/ 17 w 138"/>
                  <a:gd name="T21" fmla="*/ 25 h 196"/>
                  <a:gd name="T22" fmla="*/ 3 w 138"/>
                  <a:gd name="T23" fmla="*/ 15 h 196"/>
                  <a:gd name="T24" fmla="*/ 0 w 138"/>
                  <a:gd name="T25" fmla="*/ 10 h 196"/>
                  <a:gd name="T26" fmla="*/ 13 w 138"/>
                  <a:gd name="T27" fmla="*/ 33 h 196"/>
                  <a:gd name="T28" fmla="*/ 35 w 138"/>
                  <a:gd name="T29" fmla="*/ 48 h 196"/>
                  <a:gd name="T30" fmla="*/ 36 w 138"/>
                  <a:gd name="T31" fmla="*/ 73 h 196"/>
                  <a:gd name="T32" fmla="*/ 45 w 138"/>
                  <a:gd name="T33" fmla="*/ 118 h 196"/>
                  <a:gd name="T34" fmla="*/ 62 w 138"/>
                  <a:gd name="T35" fmla="*/ 156 h 196"/>
                  <a:gd name="T36" fmla="*/ 87 w 138"/>
                  <a:gd name="T37" fmla="*/ 185 h 196"/>
                  <a:gd name="T38" fmla="*/ 103 w 138"/>
                  <a:gd name="T39" fmla="*/ 196 h 196"/>
                  <a:gd name="T40" fmla="*/ 75 w 138"/>
                  <a:gd name="T41" fmla="*/ 146 h 196"/>
                  <a:gd name="T42" fmla="*/ 59 w 138"/>
                  <a:gd name="T43" fmla="*/ 111 h 196"/>
                  <a:gd name="T44" fmla="*/ 52 w 138"/>
                  <a:gd name="T45" fmla="*/ 82 h 196"/>
                  <a:gd name="T46" fmla="*/ 51 w 138"/>
                  <a:gd name="T47" fmla="*/ 60 h 196"/>
                  <a:gd name="T48" fmla="*/ 51 w 138"/>
                  <a:gd name="T49" fmla="*/ 48 h 196"/>
                  <a:gd name="T50" fmla="*/ 60 w 138"/>
                  <a:gd name="T51" fmla="*/ 50 h 196"/>
                  <a:gd name="T52" fmla="*/ 68 w 138"/>
                  <a:gd name="T53" fmla="*/ 51 h 196"/>
                  <a:gd name="T54" fmla="*/ 70 w 138"/>
                  <a:gd name="T55" fmla="*/ 53 h 196"/>
                  <a:gd name="T56" fmla="*/ 72 w 138"/>
                  <a:gd name="T57" fmla="*/ 90 h 196"/>
                  <a:gd name="T58" fmla="*/ 82 w 138"/>
                  <a:gd name="T59" fmla="*/ 119 h 196"/>
                  <a:gd name="T60" fmla="*/ 98 w 138"/>
                  <a:gd name="T61" fmla="*/ 145 h 196"/>
                  <a:gd name="T62" fmla="*/ 114 w 138"/>
                  <a:gd name="T63" fmla="*/ 168 h 196"/>
                  <a:gd name="T64" fmla="*/ 127 w 138"/>
                  <a:gd name="T65" fmla="*/ 159 h 196"/>
                  <a:gd name="T66" fmla="*/ 138 w 138"/>
                  <a:gd name="T67" fmla="*/ 148 h 196"/>
                  <a:gd name="T68" fmla="*/ 128 w 138"/>
                  <a:gd name="T69" fmla="*/ 140 h 196"/>
                  <a:gd name="T70" fmla="*/ 110 w 138"/>
                  <a:gd name="T71" fmla="*/ 119 h 196"/>
                  <a:gd name="T72" fmla="*/ 98 w 138"/>
                  <a:gd name="T73" fmla="*/ 94 h 196"/>
                  <a:gd name="T74" fmla="*/ 91 w 138"/>
                  <a:gd name="T75" fmla="*/ 62 h 196"/>
                  <a:gd name="T76" fmla="*/ 91 w 138"/>
                  <a:gd name="T77" fmla="*/ 43 h 196"/>
                  <a:gd name="T78" fmla="*/ 94 w 138"/>
                  <a:gd name="T79" fmla="*/ 44 h 196"/>
                  <a:gd name="T80" fmla="*/ 100 w 138"/>
                  <a:gd name="T81" fmla="*/ 42 h 196"/>
                  <a:gd name="T82" fmla="*/ 103 w 138"/>
                  <a:gd name="T83" fmla="*/ 40 h 196"/>
                  <a:gd name="T84" fmla="*/ 106 w 138"/>
                  <a:gd name="T85" fmla="*/ 40 h 196"/>
                  <a:gd name="T86" fmla="*/ 110 w 138"/>
                  <a:gd name="T87" fmla="*/ 40 h 196"/>
                  <a:gd name="T88" fmla="*/ 120 w 138"/>
                  <a:gd name="T89" fmla="*/ 53 h 196"/>
                  <a:gd name="T90" fmla="*/ 128 w 138"/>
                  <a:gd name="T91" fmla="*/ 61 h 196"/>
                  <a:gd name="T92" fmla="*/ 131 w 138"/>
                  <a:gd name="T93" fmla="*/ 61 h 196"/>
                  <a:gd name="T94" fmla="*/ 133 w 138"/>
                  <a:gd name="T95" fmla="*/ 60 h 196"/>
                  <a:gd name="T96" fmla="*/ 126 w 138"/>
                  <a:gd name="T97" fmla="*/ 40 h 196"/>
                  <a:gd name="T98" fmla="*/ 116 w 138"/>
                  <a:gd name="T99" fmla="*/ 21 h 196"/>
                  <a:gd name="T100" fmla="*/ 103 w 138"/>
                  <a:gd name="T101" fmla="*/ 6 h 196"/>
                  <a:gd name="T102" fmla="*/ 89 w 138"/>
                  <a:gd name="T103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8" h="196">
                    <a:moveTo>
                      <a:pt x="83" y="0"/>
                    </a:moveTo>
                    <a:lnTo>
                      <a:pt x="83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9" y="10"/>
                    </a:lnTo>
                    <a:lnTo>
                      <a:pt x="80" y="12"/>
                    </a:lnTo>
                    <a:lnTo>
                      <a:pt x="83" y="19"/>
                    </a:lnTo>
                    <a:lnTo>
                      <a:pt x="85" y="22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9" y="32"/>
                    </a:lnTo>
                    <a:lnTo>
                      <a:pt x="72" y="36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49" y="38"/>
                    </a:lnTo>
                    <a:lnTo>
                      <a:pt x="41" y="36"/>
                    </a:lnTo>
                    <a:lnTo>
                      <a:pt x="32" y="33"/>
                    </a:lnTo>
                    <a:lnTo>
                      <a:pt x="24" y="28"/>
                    </a:lnTo>
                    <a:lnTo>
                      <a:pt x="17" y="25"/>
                    </a:lnTo>
                    <a:lnTo>
                      <a:pt x="9" y="20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22"/>
                    </a:lnTo>
                    <a:lnTo>
                      <a:pt x="13" y="33"/>
                    </a:lnTo>
                    <a:lnTo>
                      <a:pt x="23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6" y="73"/>
                    </a:lnTo>
                    <a:lnTo>
                      <a:pt x="40" y="97"/>
                    </a:lnTo>
                    <a:lnTo>
                      <a:pt x="45" y="118"/>
                    </a:lnTo>
                    <a:lnTo>
                      <a:pt x="52" y="137"/>
                    </a:lnTo>
                    <a:lnTo>
                      <a:pt x="62" y="156"/>
                    </a:lnTo>
                    <a:lnTo>
                      <a:pt x="74" y="171"/>
                    </a:lnTo>
                    <a:lnTo>
                      <a:pt x="87" y="185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85" y="163"/>
                    </a:lnTo>
                    <a:lnTo>
                      <a:pt x="75" y="146"/>
                    </a:lnTo>
                    <a:lnTo>
                      <a:pt x="66" y="129"/>
                    </a:lnTo>
                    <a:lnTo>
                      <a:pt x="59" y="111"/>
                    </a:lnTo>
                    <a:lnTo>
                      <a:pt x="53" y="91"/>
                    </a:lnTo>
                    <a:lnTo>
                      <a:pt x="52" y="82"/>
                    </a:lnTo>
                    <a:lnTo>
                      <a:pt x="51" y="71"/>
                    </a:lnTo>
                    <a:lnTo>
                      <a:pt x="51" y="6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6" y="49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73"/>
                    </a:lnTo>
                    <a:lnTo>
                      <a:pt x="72" y="90"/>
                    </a:lnTo>
                    <a:lnTo>
                      <a:pt x="76" y="106"/>
                    </a:lnTo>
                    <a:lnTo>
                      <a:pt x="82" y="119"/>
                    </a:lnTo>
                    <a:lnTo>
                      <a:pt x="89" y="133"/>
                    </a:lnTo>
                    <a:lnTo>
                      <a:pt x="98" y="145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21" y="164"/>
                    </a:lnTo>
                    <a:lnTo>
                      <a:pt x="127" y="159"/>
                    </a:lnTo>
                    <a:lnTo>
                      <a:pt x="133" y="15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8" y="140"/>
                    </a:lnTo>
                    <a:lnTo>
                      <a:pt x="119" y="130"/>
                    </a:lnTo>
                    <a:lnTo>
                      <a:pt x="110" y="119"/>
                    </a:lnTo>
                    <a:lnTo>
                      <a:pt x="103" y="107"/>
                    </a:lnTo>
                    <a:lnTo>
                      <a:pt x="98" y="94"/>
                    </a:lnTo>
                    <a:lnTo>
                      <a:pt x="93" y="79"/>
                    </a:lnTo>
                    <a:lnTo>
                      <a:pt x="91" y="62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8" y="43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3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5" y="46"/>
                    </a:lnTo>
                    <a:lnTo>
                      <a:pt x="120" y="53"/>
                    </a:lnTo>
                    <a:lnTo>
                      <a:pt x="126" y="59"/>
                    </a:lnTo>
                    <a:lnTo>
                      <a:pt x="128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3" y="60"/>
                    </a:lnTo>
                    <a:lnTo>
                      <a:pt x="126" y="40"/>
                    </a:lnTo>
                    <a:lnTo>
                      <a:pt x="121" y="31"/>
                    </a:lnTo>
                    <a:lnTo>
                      <a:pt x="116" y="21"/>
                    </a:lnTo>
                    <a:lnTo>
                      <a:pt x="109" y="12"/>
                    </a:lnTo>
                    <a:lnTo>
                      <a:pt x="103" y="6"/>
                    </a:lnTo>
                    <a:lnTo>
                      <a:pt x="94" y="2"/>
                    </a:lnTo>
                    <a:lnTo>
                      <a:pt x="89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238"/>
              <p:cNvSpPr>
                <a:spLocks/>
              </p:cNvSpPr>
              <p:nvPr/>
            </p:nvSpPr>
            <p:spPr bwMode="auto">
              <a:xfrm>
                <a:off x="1093788" y="4824413"/>
                <a:ext cx="109538" cy="155575"/>
              </a:xfrm>
              <a:custGeom>
                <a:avLst/>
                <a:gdLst>
                  <a:gd name="T0" fmla="*/ 83 w 138"/>
                  <a:gd name="T1" fmla="*/ 0 h 196"/>
                  <a:gd name="T2" fmla="*/ 79 w 138"/>
                  <a:gd name="T3" fmla="*/ 0 h 196"/>
                  <a:gd name="T4" fmla="*/ 77 w 138"/>
                  <a:gd name="T5" fmla="*/ 8 h 196"/>
                  <a:gd name="T6" fmla="*/ 80 w 138"/>
                  <a:gd name="T7" fmla="*/ 12 h 196"/>
                  <a:gd name="T8" fmla="*/ 85 w 138"/>
                  <a:gd name="T9" fmla="*/ 22 h 196"/>
                  <a:gd name="T10" fmla="*/ 83 w 138"/>
                  <a:gd name="T11" fmla="*/ 27 h 196"/>
                  <a:gd name="T12" fmla="*/ 72 w 138"/>
                  <a:gd name="T13" fmla="*/ 36 h 196"/>
                  <a:gd name="T14" fmla="*/ 58 w 138"/>
                  <a:gd name="T15" fmla="*/ 38 h 196"/>
                  <a:gd name="T16" fmla="*/ 49 w 138"/>
                  <a:gd name="T17" fmla="*/ 38 h 196"/>
                  <a:gd name="T18" fmla="*/ 32 w 138"/>
                  <a:gd name="T19" fmla="*/ 33 h 196"/>
                  <a:gd name="T20" fmla="*/ 17 w 138"/>
                  <a:gd name="T21" fmla="*/ 25 h 196"/>
                  <a:gd name="T22" fmla="*/ 3 w 138"/>
                  <a:gd name="T23" fmla="*/ 15 h 196"/>
                  <a:gd name="T24" fmla="*/ 0 w 138"/>
                  <a:gd name="T25" fmla="*/ 10 h 196"/>
                  <a:gd name="T26" fmla="*/ 13 w 138"/>
                  <a:gd name="T27" fmla="*/ 33 h 196"/>
                  <a:gd name="T28" fmla="*/ 35 w 138"/>
                  <a:gd name="T29" fmla="*/ 48 h 196"/>
                  <a:gd name="T30" fmla="*/ 36 w 138"/>
                  <a:gd name="T31" fmla="*/ 73 h 196"/>
                  <a:gd name="T32" fmla="*/ 45 w 138"/>
                  <a:gd name="T33" fmla="*/ 118 h 196"/>
                  <a:gd name="T34" fmla="*/ 62 w 138"/>
                  <a:gd name="T35" fmla="*/ 156 h 196"/>
                  <a:gd name="T36" fmla="*/ 87 w 138"/>
                  <a:gd name="T37" fmla="*/ 185 h 196"/>
                  <a:gd name="T38" fmla="*/ 103 w 138"/>
                  <a:gd name="T39" fmla="*/ 196 h 196"/>
                  <a:gd name="T40" fmla="*/ 75 w 138"/>
                  <a:gd name="T41" fmla="*/ 146 h 196"/>
                  <a:gd name="T42" fmla="*/ 59 w 138"/>
                  <a:gd name="T43" fmla="*/ 111 h 196"/>
                  <a:gd name="T44" fmla="*/ 52 w 138"/>
                  <a:gd name="T45" fmla="*/ 82 h 196"/>
                  <a:gd name="T46" fmla="*/ 51 w 138"/>
                  <a:gd name="T47" fmla="*/ 60 h 196"/>
                  <a:gd name="T48" fmla="*/ 51 w 138"/>
                  <a:gd name="T49" fmla="*/ 48 h 196"/>
                  <a:gd name="T50" fmla="*/ 60 w 138"/>
                  <a:gd name="T51" fmla="*/ 50 h 196"/>
                  <a:gd name="T52" fmla="*/ 68 w 138"/>
                  <a:gd name="T53" fmla="*/ 51 h 196"/>
                  <a:gd name="T54" fmla="*/ 70 w 138"/>
                  <a:gd name="T55" fmla="*/ 53 h 196"/>
                  <a:gd name="T56" fmla="*/ 72 w 138"/>
                  <a:gd name="T57" fmla="*/ 90 h 196"/>
                  <a:gd name="T58" fmla="*/ 82 w 138"/>
                  <a:gd name="T59" fmla="*/ 119 h 196"/>
                  <a:gd name="T60" fmla="*/ 98 w 138"/>
                  <a:gd name="T61" fmla="*/ 145 h 196"/>
                  <a:gd name="T62" fmla="*/ 114 w 138"/>
                  <a:gd name="T63" fmla="*/ 168 h 196"/>
                  <a:gd name="T64" fmla="*/ 127 w 138"/>
                  <a:gd name="T65" fmla="*/ 159 h 196"/>
                  <a:gd name="T66" fmla="*/ 138 w 138"/>
                  <a:gd name="T67" fmla="*/ 148 h 196"/>
                  <a:gd name="T68" fmla="*/ 128 w 138"/>
                  <a:gd name="T69" fmla="*/ 140 h 196"/>
                  <a:gd name="T70" fmla="*/ 110 w 138"/>
                  <a:gd name="T71" fmla="*/ 119 h 196"/>
                  <a:gd name="T72" fmla="*/ 98 w 138"/>
                  <a:gd name="T73" fmla="*/ 94 h 196"/>
                  <a:gd name="T74" fmla="*/ 91 w 138"/>
                  <a:gd name="T75" fmla="*/ 62 h 196"/>
                  <a:gd name="T76" fmla="*/ 91 w 138"/>
                  <a:gd name="T77" fmla="*/ 43 h 196"/>
                  <a:gd name="T78" fmla="*/ 94 w 138"/>
                  <a:gd name="T79" fmla="*/ 44 h 196"/>
                  <a:gd name="T80" fmla="*/ 100 w 138"/>
                  <a:gd name="T81" fmla="*/ 42 h 196"/>
                  <a:gd name="T82" fmla="*/ 103 w 138"/>
                  <a:gd name="T83" fmla="*/ 40 h 196"/>
                  <a:gd name="T84" fmla="*/ 106 w 138"/>
                  <a:gd name="T85" fmla="*/ 40 h 196"/>
                  <a:gd name="T86" fmla="*/ 110 w 138"/>
                  <a:gd name="T87" fmla="*/ 40 h 196"/>
                  <a:gd name="T88" fmla="*/ 120 w 138"/>
                  <a:gd name="T89" fmla="*/ 53 h 196"/>
                  <a:gd name="T90" fmla="*/ 128 w 138"/>
                  <a:gd name="T91" fmla="*/ 61 h 196"/>
                  <a:gd name="T92" fmla="*/ 131 w 138"/>
                  <a:gd name="T93" fmla="*/ 61 h 196"/>
                  <a:gd name="T94" fmla="*/ 133 w 138"/>
                  <a:gd name="T95" fmla="*/ 60 h 196"/>
                  <a:gd name="T96" fmla="*/ 126 w 138"/>
                  <a:gd name="T97" fmla="*/ 40 h 196"/>
                  <a:gd name="T98" fmla="*/ 116 w 138"/>
                  <a:gd name="T99" fmla="*/ 21 h 196"/>
                  <a:gd name="T100" fmla="*/ 103 w 138"/>
                  <a:gd name="T101" fmla="*/ 6 h 196"/>
                  <a:gd name="T102" fmla="*/ 89 w 138"/>
                  <a:gd name="T103" fmla="*/ 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38" h="196">
                    <a:moveTo>
                      <a:pt x="83" y="0"/>
                    </a:moveTo>
                    <a:lnTo>
                      <a:pt x="83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7" y="5"/>
                    </a:lnTo>
                    <a:lnTo>
                      <a:pt x="77" y="8"/>
                    </a:lnTo>
                    <a:lnTo>
                      <a:pt x="79" y="10"/>
                    </a:lnTo>
                    <a:lnTo>
                      <a:pt x="80" y="12"/>
                    </a:lnTo>
                    <a:lnTo>
                      <a:pt x="83" y="19"/>
                    </a:lnTo>
                    <a:lnTo>
                      <a:pt x="85" y="22"/>
                    </a:lnTo>
                    <a:lnTo>
                      <a:pt x="83" y="27"/>
                    </a:lnTo>
                    <a:lnTo>
                      <a:pt x="83" y="27"/>
                    </a:lnTo>
                    <a:lnTo>
                      <a:pt x="79" y="32"/>
                    </a:lnTo>
                    <a:lnTo>
                      <a:pt x="72" y="36"/>
                    </a:lnTo>
                    <a:lnTo>
                      <a:pt x="65" y="38"/>
                    </a:lnTo>
                    <a:lnTo>
                      <a:pt x="58" y="38"/>
                    </a:lnTo>
                    <a:lnTo>
                      <a:pt x="58" y="38"/>
                    </a:lnTo>
                    <a:lnTo>
                      <a:pt x="49" y="38"/>
                    </a:lnTo>
                    <a:lnTo>
                      <a:pt x="41" y="36"/>
                    </a:lnTo>
                    <a:lnTo>
                      <a:pt x="32" y="33"/>
                    </a:lnTo>
                    <a:lnTo>
                      <a:pt x="24" y="28"/>
                    </a:lnTo>
                    <a:lnTo>
                      <a:pt x="17" y="25"/>
                    </a:lnTo>
                    <a:lnTo>
                      <a:pt x="9" y="20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6" y="22"/>
                    </a:lnTo>
                    <a:lnTo>
                      <a:pt x="13" y="33"/>
                    </a:lnTo>
                    <a:lnTo>
                      <a:pt x="23" y="42"/>
                    </a:lnTo>
                    <a:lnTo>
                      <a:pt x="35" y="48"/>
                    </a:lnTo>
                    <a:lnTo>
                      <a:pt x="35" y="48"/>
                    </a:lnTo>
                    <a:lnTo>
                      <a:pt x="36" y="73"/>
                    </a:lnTo>
                    <a:lnTo>
                      <a:pt x="40" y="97"/>
                    </a:lnTo>
                    <a:lnTo>
                      <a:pt x="45" y="118"/>
                    </a:lnTo>
                    <a:lnTo>
                      <a:pt x="52" y="137"/>
                    </a:lnTo>
                    <a:lnTo>
                      <a:pt x="62" y="156"/>
                    </a:lnTo>
                    <a:lnTo>
                      <a:pt x="74" y="171"/>
                    </a:lnTo>
                    <a:lnTo>
                      <a:pt x="87" y="185"/>
                    </a:lnTo>
                    <a:lnTo>
                      <a:pt x="103" y="196"/>
                    </a:lnTo>
                    <a:lnTo>
                      <a:pt x="103" y="196"/>
                    </a:lnTo>
                    <a:lnTo>
                      <a:pt x="85" y="163"/>
                    </a:lnTo>
                    <a:lnTo>
                      <a:pt x="75" y="146"/>
                    </a:lnTo>
                    <a:lnTo>
                      <a:pt x="66" y="129"/>
                    </a:lnTo>
                    <a:lnTo>
                      <a:pt x="59" y="111"/>
                    </a:lnTo>
                    <a:lnTo>
                      <a:pt x="53" y="91"/>
                    </a:lnTo>
                    <a:lnTo>
                      <a:pt x="52" y="82"/>
                    </a:lnTo>
                    <a:lnTo>
                      <a:pt x="51" y="71"/>
                    </a:lnTo>
                    <a:lnTo>
                      <a:pt x="51" y="60"/>
                    </a:lnTo>
                    <a:lnTo>
                      <a:pt x="51" y="48"/>
                    </a:lnTo>
                    <a:lnTo>
                      <a:pt x="51" y="48"/>
                    </a:lnTo>
                    <a:lnTo>
                      <a:pt x="56" y="49"/>
                    </a:lnTo>
                    <a:lnTo>
                      <a:pt x="60" y="50"/>
                    </a:lnTo>
                    <a:lnTo>
                      <a:pt x="66" y="50"/>
                    </a:lnTo>
                    <a:lnTo>
                      <a:pt x="68" y="51"/>
                    </a:lnTo>
                    <a:lnTo>
                      <a:pt x="70" y="53"/>
                    </a:lnTo>
                    <a:lnTo>
                      <a:pt x="70" y="53"/>
                    </a:lnTo>
                    <a:lnTo>
                      <a:pt x="70" y="73"/>
                    </a:lnTo>
                    <a:lnTo>
                      <a:pt x="72" y="90"/>
                    </a:lnTo>
                    <a:lnTo>
                      <a:pt x="76" y="106"/>
                    </a:lnTo>
                    <a:lnTo>
                      <a:pt x="82" y="119"/>
                    </a:lnTo>
                    <a:lnTo>
                      <a:pt x="89" y="133"/>
                    </a:lnTo>
                    <a:lnTo>
                      <a:pt x="98" y="145"/>
                    </a:lnTo>
                    <a:lnTo>
                      <a:pt x="114" y="168"/>
                    </a:lnTo>
                    <a:lnTo>
                      <a:pt x="114" y="168"/>
                    </a:lnTo>
                    <a:lnTo>
                      <a:pt x="121" y="164"/>
                    </a:lnTo>
                    <a:lnTo>
                      <a:pt x="127" y="159"/>
                    </a:lnTo>
                    <a:lnTo>
                      <a:pt x="133" y="154"/>
                    </a:lnTo>
                    <a:lnTo>
                      <a:pt x="138" y="148"/>
                    </a:lnTo>
                    <a:lnTo>
                      <a:pt x="138" y="148"/>
                    </a:lnTo>
                    <a:lnTo>
                      <a:pt x="128" y="140"/>
                    </a:lnTo>
                    <a:lnTo>
                      <a:pt x="119" y="130"/>
                    </a:lnTo>
                    <a:lnTo>
                      <a:pt x="110" y="119"/>
                    </a:lnTo>
                    <a:lnTo>
                      <a:pt x="103" y="107"/>
                    </a:lnTo>
                    <a:lnTo>
                      <a:pt x="98" y="94"/>
                    </a:lnTo>
                    <a:lnTo>
                      <a:pt x="93" y="79"/>
                    </a:lnTo>
                    <a:lnTo>
                      <a:pt x="91" y="62"/>
                    </a:lnTo>
                    <a:lnTo>
                      <a:pt x="91" y="43"/>
                    </a:lnTo>
                    <a:lnTo>
                      <a:pt x="91" y="43"/>
                    </a:lnTo>
                    <a:lnTo>
                      <a:pt x="94" y="44"/>
                    </a:lnTo>
                    <a:lnTo>
                      <a:pt x="94" y="44"/>
                    </a:lnTo>
                    <a:lnTo>
                      <a:pt x="98" y="43"/>
                    </a:lnTo>
                    <a:lnTo>
                      <a:pt x="100" y="42"/>
                    </a:lnTo>
                    <a:lnTo>
                      <a:pt x="100" y="42"/>
                    </a:lnTo>
                    <a:lnTo>
                      <a:pt x="103" y="40"/>
                    </a:lnTo>
                    <a:lnTo>
                      <a:pt x="106" y="40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0" y="40"/>
                    </a:lnTo>
                    <a:lnTo>
                      <a:pt x="115" y="46"/>
                    </a:lnTo>
                    <a:lnTo>
                      <a:pt x="120" y="53"/>
                    </a:lnTo>
                    <a:lnTo>
                      <a:pt x="126" y="59"/>
                    </a:lnTo>
                    <a:lnTo>
                      <a:pt x="128" y="61"/>
                    </a:lnTo>
                    <a:lnTo>
                      <a:pt x="131" y="61"/>
                    </a:lnTo>
                    <a:lnTo>
                      <a:pt x="131" y="61"/>
                    </a:lnTo>
                    <a:lnTo>
                      <a:pt x="132" y="61"/>
                    </a:lnTo>
                    <a:lnTo>
                      <a:pt x="133" y="60"/>
                    </a:lnTo>
                    <a:lnTo>
                      <a:pt x="133" y="60"/>
                    </a:lnTo>
                    <a:lnTo>
                      <a:pt x="126" y="40"/>
                    </a:lnTo>
                    <a:lnTo>
                      <a:pt x="121" y="31"/>
                    </a:lnTo>
                    <a:lnTo>
                      <a:pt x="116" y="21"/>
                    </a:lnTo>
                    <a:lnTo>
                      <a:pt x="109" y="12"/>
                    </a:lnTo>
                    <a:lnTo>
                      <a:pt x="103" y="6"/>
                    </a:lnTo>
                    <a:lnTo>
                      <a:pt x="94" y="2"/>
                    </a:lnTo>
                    <a:lnTo>
                      <a:pt x="89" y="2"/>
                    </a:lnTo>
                    <a:lnTo>
                      <a:pt x="8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239"/>
              <p:cNvSpPr>
                <a:spLocks/>
              </p:cNvSpPr>
              <p:nvPr/>
            </p:nvSpPr>
            <p:spPr bwMode="auto">
              <a:xfrm>
                <a:off x="1065213" y="4919663"/>
                <a:ext cx="44450" cy="11113"/>
              </a:xfrm>
              <a:custGeom>
                <a:avLst/>
                <a:gdLst>
                  <a:gd name="T0" fmla="*/ 20 w 55"/>
                  <a:gd name="T1" fmla="*/ 0 h 15"/>
                  <a:gd name="T2" fmla="*/ 20 w 55"/>
                  <a:gd name="T3" fmla="*/ 0 h 15"/>
                  <a:gd name="T4" fmla="*/ 12 w 55"/>
                  <a:gd name="T5" fmla="*/ 2 h 15"/>
                  <a:gd name="T6" fmla="*/ 4 w 55"/>
                  <a:gd name="T7" fmla="*/ 3 h 15"/>
                  <a:gd name="T8" fmla="*/ 2 w 55"/>
                  <a:gd name="T9" fmla="*/ 5 h 15"/>
                  <a:gd name="T10" fmla="*/ 0 w 55"/>
                  <a:gd name="T11" fmla="*/ 8 h 15"/>
                  <a:gd name="T12" fmla="*/ 0 w 55"/>
                  <a:gd name="T13" fmla="*/ 11 h 15"/>
                  <a:gd name="T14" fmla="*/ 0 w 55"/>
                  <a:gd name="T15" fmla="*/ 15 h 15"/>
                  <a:gd name="T16" fmla="*/ 0 w 55"/>
                  <a:gd name="T17" fmla="*/ 15 h 15"/>
                  <a:gd name="T18" fmla="*/ 6 w 55"/>
                  <a:gd name="T19" fmla="*/ 13 h 15"/>
                  <a:gd name="T20" fmla="*/ 13 w 55"/>
                  <a:gd name="T21" fmla="*/ 11 h 15"/>
                  <a:gd name="T22" fmla="*/ 27 w 55"/>
                  <a:gd name="T23" fmla="*/ 9 h 15"/>
                  <a:gd name="T24" fmla="*/ 42 w 55"/>
                  <a:gd name="T25" fmla="*/ 6 h 15"/>
                  <a:gd name="T26" fmla="*/ 49 w 55"/>
                  <a:gd name="T27" fmla="*/ 5 h 15"/>
                  <a:gd name="T28" fmla="*/ 55 w 55"/>
                  <a:gd name="T29" fmla="*/ 3 h 15"/>
                  <a:gd name="T30" fmla="*/ 55 w 55"/>
                  <a:gd name="T31" fmla="*/ 3 h 15"/>
                  <a:gd name="T32" fmla="*/ 54 w 55"/>
                  <a:gd name="T33" fmla="*/ 3 h 15"/>
                  <a:gd name="T34" fmla="*/ 54 w 55"/>
                  <a:gd name="T35" fmla="*/ 3 h 15"/>
                  <a:gd name="T36" fmla="*/ 38 w 55"/>
                  <a:gd name="T37" fmla="*/ 2 h 15"/>
                  <a:gd name="T38" fmla="*/ 38 w 55"/>
                  <a:gd name="T39" fmla="*/ 2 h 15"/>
                  <a:gd name="T40" fmla="*/ 20 w 55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5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3" y="11"/>
                    </a:lnTo>
                    <a:lnTo>
                      <a:pt x="27" y="9"/>
                    </a:lnTo>
                    <a:lnTo>
                      <a:pt x="42" y="6"/>
                    </a:lnTo>
                    <a:lnTo>
                      <a:pt x="49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240"/>
              <p:cNvSpPr>
                <a:spLocks/>
              </p:cNvSpPr>
              <p:nvPr/>
            </p:nvSpPr>
            <p:spPr bwMode="auto">
              <a:xfrm>
                <a:off x="1065213" y="4919663"/>
                <a:ext cx="44450" cy="11113"/>
              </a:xfrm>
              <a:custGeom>
                <a:avLst/>
                <a:gdLst>
                  <a:gd name="T0" fmla="*/ 20 w 55"/>
                  <a:gd name="T1" fmla="*/ 0 h 15"/>
                  <a:gd name="T2" fmla="*/ 20 w 55"/>
                  <a:gd name="T3" fmla="*/ 0 h 15"/>
                  <a:gd name="T4" fmla="*/ 12 w 55"/>
                  <a:gd name="T5" fmla="*/ 2 h 15"/>
                  <a:gd name="T6" fmla="*/ 4 w 55"/>
                  <a:gd name="T7" fmla="*/ 3 h 15"/>
                  <a:gd name="T8" fmla="*/ 2 w 55"/>
                  <a:gd name="T9" fmla="*/ 5 h 15"/>
                  <a:gd name="T10" fmla="*/ 0 w 55"/>
                  <a:gd name="T11" fmla="*/ 8 h 15"/>
                  <a:gd name="T12" fmla="*/ 0 w 55"/>
                  <a:gd name="T13" fmla="*/ 11 h 15"/>
                  <a:gd name="T14" fmla="*/ 0 w 55"/>
                  <a:gd name="T15" fmla="*/ 15 h 15"/>
                  <a:gd name="T16" fmla="*/ 0 w 55"/>
                  <a:gd name="T17" fmla="*/ 15 h 15"/>
                  <a:gd name="T18" fmla="*/ 6 w 55"/>
                  <a:gd name="T19" fmla="*/ 13 h 15"/>
                  <a:gd name="T20" fmla="*/ 13 w 55"/>
                  <a:gd name="T21" fmla="*/ 11 h 15"/>
                  <a:gd name="T22" fmla="*/ 27 w 55"/>
                  <a:gd name="T23" fmla="*/ 9 h 15"/>
                  <a:gd name="T24" fmla="*/ 42 w 55"/>
                  <a:gd name="T25" fmla="*/ 6 h 15"/>
                  <a:gd name="T26" fmla="*/ 49 w 55"/>
                  <a:gd name="T27" fmla="*/ 5 h 15"/>
                  <a:gd name="T28" fmla="*/ 55 w 55"/>
                  <a:gd name="T29" fmla="*/ 3 h 15"/>
                  <a:gd name="T30" fmla="*/ 55 w 55"/>
                  <a:gd name="T31" fmla="*/ 3 h 15"/>
                  <a:gd name="T32" fmla="*/ 54 w 55"/>
                  <a:gd name="T33" fmla="*/ 3 h 15"/>
                  <a:gd name="T34" fmla="*/ 54 w 55"/>
                  <a:gd name="T35" fmla="*/ 3 h 15"/>
                  <a:gd name="T36" fmla="*/ 38 w 55"/>
                  <a:gd name="T37" fmla="*/ 2 h 15"/>
                  <a:gd name="T38" fmla="*/ 38 w 55"/>
                  <a:gd name="T39" fmla="*/ 2 h 15"/>
                  <a:gd name="T40" fmla="*/ 20 w 55"/>
                  <a:gd name="T4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15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6" y="13"/>
                    </a:lnTo>
                    <a:lnTo>
                      <a:pt x="13" y="11"/>
                    </a:lnTo>
                    <a:lnTo>
                      <a:pt x="27" y="9"/>
                    </a:lnTo>
                    <a:lnTo>
                      <a:pt x="42" y="6"/>
                    </a:lnTo>
                    <a:lnTo>
                      <a:pt x="49" y="5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4" y="3"/>
                    </a:lnTo>
                    <a:lnTo>
                      <a:pt x="54" y="3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241"/>
              <p:cNvSpPr>
                <a:spLocks/>
              </p:cNvSpPr>
              <p:nvPr/>
            </p:nvSpPr>
            <p:spPr bwMode="auto">
              <a:xfrm>
                <a:off x="1092201" y="4953001"/>
                <a:ext cx="38100" cy="34925"/>
              </a:xfrm>
              <a:custGeom>
                <a:avLst/>
                <a:gdLst>
                  <a:gd name="T0" fmla="*/ 49 w 49"/>
                  <a:gd name="T1" fmla="*/ 0 h 42"/>
                  <a:gd name="T2" fmla="*/ 49 w 49"/>
                  <a:gd name="T3" fmla="*/ 0 h 42"/>
                  <a:gd name="T4" fmla="*/ 38 w 49"/>
                  <a:gd name="T5" fmla="*/ 8 h 42"/>
                  <a:gd name="T6" fmla="*/ 26 w 49"/>
                  <a:gd name="T7" fmla="*/ 17 h 42"/>
                  <a:gd name="T8" fmla="*/ 14 w 49"/>
                  <a:gd name="T9" fmla="*/ 25 h 42"/>
                  <a:gd name="T10" fmla="*/ 0 w 49"/>
                  <a:gd name="T11" fmla="*/ 33 h 42"/>
                  <a:gd name="T12" fmla="*/ 0 w 49"/>
                  <a:gd name="T13" fmla="*/ 33 h 42"/>
                  <a:gd name="T14" fmla="*/ 3 w 49"/>
                  <a:gd name="T15" fmla="*/ 37 h 42"/>
                  <a:gd name="T16" fmla="*/ 5 w 49"/>
                  <a:gd name="T17" fmla="*/ 41 h 42"/>
                  <a:gd name="T18" fmla="*/ 9 w 49"/>
                  <a:gd name="T19" fmla="*/ 42 h 42"/>
                  <a:gd name="T20" fmla="*/ 11 w 49"/>
                  <a:gd name="T21" fmla="*/ 42 h 42"/>
                  <a:gd name="T22" fmla="*/ 11 w 49"/>
                  <a:gd name="T23" fmla="*/ 42 h 42"/>
                  <a:gd name="T24" fmla="*/ 17 w 49"/>
                  <a:gd name="T25" fmla="*/ 41 h 42"/>
                  <a:gd name="T26" fmla="*/ 23 w 49"/>
                  <a:gd name="T27" fmla="*/ 37 h 42"/>
                  <a:gd name="T28" fmla="*/ 28 w 49"/>
                  <a:gd name="T29" fmla="*/ 31 h 42"/>
                  <a:gd name="T30" fmla="*/ 34 w 49"/>
                  <a:gd name="T31" fmla="*/ 24 h 42"/>
                  <a:gd name="T32" fmla="*/ 43 w 49"/>
                  <a:gd name="T33" fmla="*/ 10 h 42"/>
                  <a:gd name="T34" fmla="*/ 49 w 49"/>
                  <a:gd name="T3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2">
                    <a:moveTo>
                      <a:pt x="49" y="0"/>
                    </a:moveTo>
                    <a:lnTo>
                      <a:pt x="49" y="0"/>
                    </a:lnTo>
                    <a:lnTo>
                      <a:pt x="38" y="8"/>
                    </a:lnTo>
                    <a:lnTo>
                      <a:pt x="26" y="17"/>
                    </a:lnTo>
                    <a:lnTo>
                      <a:pt x="14" y="2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7" y="41"/>
                    </a:lnTo>
                    <a:lnTo>
                      <a:pt x="23" y="37"/>
                    </a:lnTo>
                    <a:lnTo>
                      <a:pt x="28" y="31"/>
                    </a:lnTo>
                    <a:lnTo>
                      <a:pt x="34" y="24"/>
                    </a:lnTo>
                    <a:lnTo>
                      <a:pt x="43" y="1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24B3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242"/>
              <p:cNvSpPr>
                <a:spLocks/>
              </p:cNvSpPr>
              <p:nvPr/>
            </p:nvSpPr>
            <p:spPr bwMode="auto">
              <a:xfrm>
                <a:off x="1092201" y="4953001"/>
                <a:ext cx="38100" cy="34925"/>
              </a:xfrm>
              <a:custGeom>
                <a:avLst/>
                <a:gdLst>
                  <a:gd name="T0" fmla="*/ 49 w 49"/>
                  <a:gd name="T1" fmla="*/ 0 h 42"/>
                  <a:gd name="T2" fmla="*/ 49 w 49"/>
                  <a:gd name="T3" fmla="*/ 0 h 42"/>
                  <a:gd name="T4" fmla="*/ 38 w 49"/>
                  <a:gd name="T5" fmla="*/ 8 h 42"/>
                  <a:gd name="T6" fmla="*/ 26 w 49"/>
                  <a:gd name="T7" fmla="*/ 17 h 42"/>
                  <a:gd name="T8" fmla="*/ 14 w 49"/>
                  <a:gd name="T9" fmla="*/ 25 h 42"/>
                  <a:gd name="T10" fmla="*/ 0 w 49"/>
                  <a:gd name="T11" fmla="*/ 33 h 42"/>
                  <a:gd name="T12" fmla="*/ 0 w 49"/>
                  <a:gd name="T13" fmla="*/ 33 h 42"/>
                  <a:gd name="T14" fmla="*/ 3 w 49"/>
                  <a:gd name="T15" fmla="*/ 37 h 42"/>
                  <a:gd name="T16" fmla="*/ 5 w 49"/>
                  <a:gd name="T17" fmla="*/ 41 h 42"/>
                  <a:gd name="T18" fmla="*/ 9 w 49"/>
                  <a:gd name="T19" fmla="*/ 42 h 42"/>
                  <a:gd name="T20" fmla="*/ 11 w 49"/>
                  <a:gd name="T21" fmla="*/ 42 h 42"/>
                  <a:gd name="T22" fmla="*/ 11 w 49"/>
                  <a:gd name="T23" fmla="*/ 42 h 42"/>
                  <a:gd name="T24" fmla="*/ 17 w 49"/>
                  <a:gd name="T25" fmla="*/ 41 h 42"/>
                  <a:gd name="T26" fmla="*/ 23 w 49"/>
                  <a:gd name="T27" fmla="*/ 37 h 42"/>
                  <a:gd name="T28" fmla="*/ 28 w 49"/>
                  <a:gd name="T29" fmla="*/ 31 h 42"/>
                  <a:gd name="T30" fmla="*/ 34 w 49"/>
                  <a:gd name="T31" fmla="*/ 24 h 42"/>
                  <a:gd name="T32" fmla="*/ 43 w 49"/>
                  <a:gd name="T33" fmla="*/ 10 h 42"/>
                  <a:gd name="T34" fmla="*/ 49 w 49"/>
                  <a:gd name="T3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" h="42">
                    <a:moveTo>
                      <a:pt x="49" y="0"/>
                    </a:moveTo>
                    <a:lnTo>
                      <a:pt x="49" y="0"/>
                    </a:lnTo>
                    <a:lnTo>
                      <a:pt x="38" y="8"/>
                    </a:lnTo>
                    <a:lnTo>
                      <a:pt x="26" y="17"/>
                    </a:lnTo>
                    <a:lnTo>
                      <a:pt x="14" y="2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5" y="41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7" y="41"/>
                    </a:lnTo>
                    <a:lnTo>
                      <a:pt x="23" y="37"/>
                    </a:lnTo>
                    <a:lnTo>
                      <a:pt x="28" y="31"/>
                    </a:lnTo>
                    <a:lnTo>
                      <a:pt x="34" y="24"/>
                    </a:lnTo>
                    <a:lnTo>
                      <a:pt x="43" y="10"/>
                    </a:lnTo>
                    <a:lnTo>
                      <a:pt x="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46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99"/>
          <p:cNvGrpSpPr/>
          <p:nvPr/>
        </p:nvGrpSpPr>
        <p:grpSpPr>
          <a:xfrm>
            <a:off x="2330800" y="1060987"/>
            <a:ext cx="5083146" cy="5083147"/>
            <a:chOff x="-1144544" y="1528294"/>
            <a:chExt cx="2554248" cy="2554248"/>
          </a:xfrm>
        </p:grpSpPr>
        <p:sp>
          <p:nvSpPr>
            <p:cNvPr id="3" name="Ellipse 100"/>
            <p:cNvSpPr/>
            <p:nvPr/>
          </p:nvSpPr>
          <p:spPr>
            <a:xfrm>
              <a:off x="-1144544" y="1528294"/>
              <a:ext cx="2554248" cy="2554248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Freeform 85"/>
            <p:cNvSpPr>
              <a:spLocks/>
            </p:cNvSpPr>
            <p:nvPr/>
          </p:nvSpPr>
          <p:spPr bwMode="auto">
            <a:xfrm>
              <a:off x="-1110709" y="1567938"/>
              <a:ext cx="795616" cy="801422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" name="Freeform 86"/>
            <p:cNvSpPr>
              <a:spLocks noEditPoints="1"/>
            </p:cNvSpPr>
            <p:nvPr/>
          </p:nvSpPr>
          <p:spPr bwMode="auto">
            <a:xfrm>
              <a:off x="-1133938" y="1544704"/>
              <a:ext cx="871110" cy="842075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87"/>
            <p:cNvSpPr>
              <a:spLocks/>
            </p:cNvSpPr>
            <p:nvPr/>
          </p:nvSpPr>
          <p:spPr bwMode="auto">
            <a:xfrm>
              <a:off x="-1093288" y="1585362"/>
              <a:ext cx="743347" cy="760772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Freeform 88"/>
            <p:cNvSpPr>
              <a:spLocks/>
            </p:cNvSpPr>
            <p:nvPr/>
          </p:nvSpPr>
          <p:spPr bwMode="auto">
            <a:xfrm>
              <a:off x="-1133938" y="1544704"/>
              <a:ext cx="871110" cy="842075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105"/>
            <p:cNvSpPr txBox="1"/>
            <p:nvPr/>
          </p:nvSpPr>
          <p:spPr>
            <a:xfrm>
              <a:off x="-1045651" y="1759863"/>
              <a:ext cx="665503" cy="417571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en-US" dirty="0"/>
                <a:t>O</a:t>
              </a:r>
              <a:r>
                <a:rPr lang="en-US" sz="1100" dirty="0"/>
                <a:t>pportunities</a:t>
              </a:r>
              <a:endParaRPr lang="en-US" sz="1100" dirty="0"/>
            </a:p>
          </p:txBody>
        </p:sp>
      </p:grpSp>
      <p:grpSp>
        <p:nvGrpSpPr>
          <p:cNvPr id="9" name="Groupe 24"/>
          <p:cNvGrpSpPr/>
          <p:nvPr/>
        </p:nvGrpSpPr>
        <p:grpSpPr>
          <a:xfrm>
            <a:off x="866921" y="939746"/>
            <a:ext cx="1377933" cy="1321706"/>
            <a:chOff x="6084168" y="4342673"/>
            <a:chExt cx="1964232" cy="1884082"/>
          </a:xfrm>
        </p:grpSpPr>
        <p:sp>
          <p:nvSpPr>
            <p:cNvPr id="10" name="Ellipse 25"/>
            <p:cNvSpPr/>
            <p:nvPr/>
          </p:nvSpPr>
          <p:spPr>
            <a:xfrm>
              <a:off x="6202412" y="4457341"/>
              <a:ext cx="909625" cy="909625"/>
            </a:xfrm>
            <a:prstGeom prst="ellipse">
              <a:avLst/>
            </a:prstGeom>
            <a:solidFill>
              <a:srgbClr val="FAB732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1" name="Ellipse 26"/>
            <p:cNvSpPr/>
            <p:nvPr/>
          </p:nvSpPr>
          <p:spPr>
            <a:xfrm>
              <a:off x="7066538" y="4457341"/>
              <a:ext cx="909625" cy="909625"/>
            </a:xfrm>
            <a:prstGeom prst="ellipse">
              <a:avLst/>
            </a:prstGeom>
            <a:solidFill>
              <a:srgbClr val="8EC73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2" name="Ellipse 27"/>
            <p:cNvSpPr/>
            <p:nvPr/>
          </p:nvSpPr>
          <p:spPr>
            <a:xfrm>
              <a:off x="6202412" y="5317129"/>
              <a:ext cx="909625" cy="909625"/>
            </a:xfrm>
            <a:prstGeom prst="ellipse">
              <a:avLst/>
            </a:prstGeom>
            <a:solidFill>
              <a:srgbClr val="00AEEF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3" name="Ellipse 28"/>
            <p:cNvSpPr/>
            <p:nvPr/>
          </p:nvSpPr>
          <p:spPr>
            <a:xfrm>
              <a:off x="7066538" y="5317129"/>
              <a:ext cx="909625" cy="909625"/>
            </a:xfrm>
            <a:prstGeom prst="ellipse">
              <a:avLst/>
            </a:prstGeom>
            <a:solidFill>
              <a:srgbClr val="EB382D">
                <a:alpha val="90000"/>
              </a:srgb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4" name="Freeform 65"/>
            <p:cNvSpPr>
              <a:spLocks/>
            </p:cNvSpPr>
            <p:nvPr/>
          </p:nvSpPr>
          <p:spPr bwMode="auto">
            <a:xfrm>
              <a:off x="6255825" y="4510193"/>
              <a:ext cx="229565" cy="235769"/>
            </a:xfrm>
            <a:custGeom>
              <a:avLst/>
              <a:gdLst>
                <a:gd name="T0" fmla="*/ 179 w 222"/>
                <a:gd name="T1" fmla="*/ 0 h 230"/>
                <a:gd name="T2" fmla="*/ 179 w 222"/>
                <a:gd name="T3" fmla="*/ 0 h 230"/>
                <a:gd name="T4" fmla="*/ 151 w 222"/>
                <a:gd name="T5" fmla="*/ 17 h 230"/>
                <a:gd name="T6" fmla="*/ 124 w 222"/>
                <a:gd name="T7" fmla="*/ 35 h 230"/>
                <a:gd name="T8" fmla="*/ 99 w 222"/>
                <a:gd name="T9" fmla="*/ 56 h 230"/>
                <a:gd name="T10" fmla="*/ 76 w 222"/>
                <a:gd name="T11" fmla="*/ 78 h 230"/>
                <a:gd name="T12" fmla="*/ 54 w 222"/>
                <a:gd name="T13" fmla="*/ 101 h 230"/>
                <a:gd name="T14" fmla="*/ 35 w 222"/>
                <a:gd name="T15" fmla="*/ 126 h 230"/>
                <a:gd name="T16" fmla="*/ 17 w 222"/>
                <a:gd name="T17" fmla="*/ 153 h 230"/>
                <a:gd name="T18" fmla="*/ 0 w 222"/>
                <a:gd name="T19" fmla="*/ 181 h 230"/>
                <a:gd name="T20" fmla="*/ 0 w 222"/>
                <a:gd name="T21" fmla="*/ 181 h 230"/>
                <a:gd name="T22" fmla="*/ 9 w 222"/>
                <a:gd name="T23" fmla="*/ 191 h 230"/>
                <a:gd name="T24" fmla="*/ 20 w 222"/>
                <a:gd name="T25" fmla="*/ 199 h 230"/>
                <a:gd name="T26" fmla="*/ 32 w 222"/>
                <a:gd name="T27" fmla="*/ 206 h 230"/>
                <a:gd name="T28" fmla="*/ 46 w 222"/>
                <a:gd name="T29" fmla="*/ 213 h 230"/>
                <a:gd name="T30" fmla="*/ 46 w 222"/>
                <a:gd name="T31" fmla="*/ 213 h 230"/>
                <a:gd name="T32" fmla="*/ 53 w 222"/>
                <a:gd name="T33" fmla="*/ 215 h 230"/>
                <a:gd name="T34" fmla="*/ 53 w 222"/>
                <a:gd name="T35" fmla="*/ 215 h 230"/>
                <a:gd name="T36" fmla="*/ 69 w 222"/>
                <a:gd name="T37" fmla="*/ 221 h 230"/>
                <a:gd name="T38" fmla="*/ 86 w 222"/>
                <a:gd name="T39" fmla="*/ 226 h 230"/>
                <a:gd name="T40" fmla="*/ 101 w 222"/>
                <a:gd name="T41" fmla="*/ 228 h 230"/>
                <a:gd name="T42" fmla="*/ 117 w 222"/>
                <a:gd name="T43" fmla="*/ 230 h 230"/>
                <a:gd name="T44" fmla="*/ 117 w 222"/>
                <a:gd name="T45" fmla="*/ 230 h 230"/>
                <a:gd name="T46" fmla="*/ 138 w 222"/>
                <a:gd name="T47" fmla="*/ 228 h 230"/>
                <a:gd name="T48" fmla="*/ 156 w 222"/>
                <a:gd name="T49" fmla="*/ 225 h 230"/>
                <a:gd name="T50" fmla="*/ 173 w 222"/>
                <a:gd name="T51" fmla="*/ 221 h 230"/>
                <a:gd name="T52" fmla="*/ 188 w 222"/>
                <a:gd name="T53" fmla="*/ 216 h 230"/>
                <a:gd name="T54" fmla="*/ 200 w 222"/>
                <a:gd name="T55" fmla="*/ 211 h 230"/>
                <a:gd name="T56" fmla="*/ 208 w 222"/>
                <a:gd name="T57" fmla="*/ 206 h 230"/>
                <a:gd name="T58" fmla="*/ 215 w 222"/>
                <a:gd name="T59" fmla="*/ 203 h 230"/>
                <a:gd name="T60" fmla="*/ 215 w 222"/>
                <a:gd name="T61" fmla="*/ 203 h 230"/>
                <a:gd name="T62" fmla="*/ 206 w 222"/>
                <a:gd name="T63" fmla="*/ 199 h 230"/>
                <a:gd name="T64" fmla="*/ 197 w 222"/>
                <a:gd name="T65" fmla="*/ 196 h 230"/>
                <a:gd name="T66" fmla="*/ 190 w 222"/>
                <a:gd name="T67" fmla="*/ 191 h 230"/>
                <a:gd name="T68" fmla="*/ 183 w 222"/>
                <a:gd name="T69" fmla="*/ 186 h 230"/>
                <a:gd name="T70" fmla="*/ 183 w 222"/>
                <a:gd name="T71" fmla="*/ 186 h 230"/>
                <a:gd name="T72" fmla="*/ 191 w 222"/>
                <a:gd name="T73" fmla="*/ 176 h 230"/>
                <a:gd name="T74" fmla="*/ 198 w 222"/>
                <a:gd name="T75" fmla="*/ 166 h 230"/>
                <a:gd name="T76" fmla="*/ 206 w 222"/>
                <a:gd name="T77" fmla="*/ 156 h 230"/>
                <a:gd name="T78" fmla="*/ 212 w 222"/>
                <a:gd name="T79" fmla="*/ 143 h 230"/>
                <a:gd name="T80" fmla="*/ 212 w 222"/>
                <a:gd name="T81" fmla="*/ 143 h 230"/>
                <a:gd name="T82" fmla="*/ 214 w 222"/>
                <a:gd name="T83" fmla="*/ 134 h 230"/>
                <a:gd name="T84" fmla="*/ 218 w 222"/>
                <a:gd name="T85" fmla="*/ 124 h 230"/>
                <a:gd name="T86" fmla="*/ 219 w 222"/>
                <a:gd name="T87" fmla="*/ 114 h 230"/>
                <a:gd name="T88" fmla="*/ 220 w 222"/>
                <a:gd name="T89" fmla="*/ 105 h 230"/>
                <a:gd name="T90" fmla="*/ 222 w 222"/>
                <a:gd name="T91" fmla="*/ 95 h 230"/>
                <a:gd name="T92" fmla="*/ 220 w 222"/>
                <a:gd name="T93" fmla="*/ 85 h 230"/>
                <a:gd name="T94" fmla="*/ 219 w 222"/>
                <a:gd name="T95" fmla="*/ 76 h 230"/>
                <a:gd name="T96" fmla="*/ 218 w 222"/>
                <a:gd name="T97" fmla="*/ 66 h 230"/>
                <a:gd name="T98" fmla="*/ 212 w 222"/>
                <a:gd name="T99" fmla="*/ 48 h 230"/>
                <a:gd name="T100" fmla="*/ 203 w 222"/>
                <a:gd name="T101" fmla="*/ 31 h 230"/>
                <a:gd name="T102" fmla="*/ 198 w 222"/>
                <a:gd name="T103" fmla="*/ 22 h 230"/>
                <a:gd name="T104" fmla="*/ 192 w 222"/>
                <a:gd name="T105" fmla="*/ 15 h 230"/>
                <a:gd name="T106" fmla="*/ 185 w 222"/>
                <a:gd name="T107" fmla="*/ 8 h 230"/>
                <a:gd name="T108" fmla="*/ 179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179" y="0"/>
                  </a:moveTo>
                  <a:lnTo>
                    <a:pt x="179" y="0"/>
                  </a:lnTo>
                  <a:lnTo>
                    <a:pt x="151" y="17"/>
                  </a:lnTo>
                  <a:lnTo>
                    <a:pt x="124" y="35"/>
                  </a:lnTo>
                  <a:lnTo>
                    <a:pt x="99" y="56"/>
                  </a:lnTo>
                  <a:lnTo>
                    <a:pt x="76" y="78"/>
                  </a:lnTo>
                  <a:lnTo>
                    <a:pt x="54" y="101"/>
                  </a:lnTo>
                  <a:lnTo>
                    <a:pt x="35" y="126"/>
                  </a:lnTo>
                  <a:lnTo>
                    <a:pt x="17" y="153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9" y="191"/>
                  </a:lnTo>
                  <a:lnTo>
                    <a:pt x="20" y="199"/>
                  </a:lnTo>
                  <a:lnTo>
                    <a:pt x="32" y="206"/>
                  </a:lnTo>
                  <a:lnTo>
                    <a:pt x="46" y="213"/>
                  </a:lnTo>
                  <a:lnTo>
                    <a:pt x="46" y="213"/>
                  </a:lnTo>
                  <a:lnTo>
                    <a:pt x="53" y="215"/>
                  </a:lnTo>
                  <a:lnTo>
                    <a:pt x="53" y="215"/>
                  </a:lnTo>
                  <a:lnTo>
                    <a:pt x="69" y="221"/>
                  </a:lnTo>
                  <a:lnTo>
                    <a:pt x="86" y="226"/>
                  </a:lnTo>
                  <a:lnTo>
                    <a:pt x="101" y="228"/>
                  </a:lnTo>
                  <a:lnTo>
                    <a:pt x="117" y="230"/>
                  </a:lnTo>
                  <a:lnTo>
                    <a:pt x="117" y="230"/>
                  </a:lnTo>
                  <a:lnTo>
                    <a:pt x="138" y="228"/>
                  </a:lnTo>
                  <a:lnTo>
                    <a:pt x="156" y="225"/>
                  </a:lnTo>
                  <a:lnTo>
                    <a:pt x="173" y="221"/>
                  </a:lnTo>
                  <a:lnTo>
                    <a:pt x="188" y="216"/>
                  </a:lnTo>
                  <a:lnTo>
                    <a:pt x="200" y="211"/>
                  </a:lnTo>
                  <a:lnTo>
                    <a:pt x="208" y="206"/>
                  </a:lnTo>
                  <a:lnTo>
                    <a:pt x="215" y="203"/>
                  </a:lnTo>
                  <a:lnTo>
                    <a:pt x="215" y="203"/>
                  </a:lnTo>
                  <a:lnTo>
                    <a:pt x="206" y="199"/>
                  </a:lnTo>
                  <a:lnTo>
                    <a:pt x="197" y="196"/>
                  </a:lnTo>
                  <a:lnTo>
                    <a:pt x="190" y="191"/>
                  </a:lnTo>
                  <a:lnTo>
                    <a:pt x="183" y="186"/>
                  </a:lnTo>
                  <a:lnTo>
                    <a:pt x="183" y="186"/>
                  </a:lnTo>
                  <a:lnTo>
                    <a:pt x="191" y="176"/>
                  </a:lnTo>
                  <a:lnTo>
                    <a:pt x="198" y="166"/>
                  </a:lnTo>
                  <a:lnTo>
                    <a:pt x="206" y="156"/>
                  </a:lnTo>
                  <a:lnTo>
                    <a:pt x="212" y="143"/>
                  </a:lnTo>
                  <a:lnTo>
                    <a:pt x="212" y="143"/>
                  </a:lnTo>
                  <a:lnTo>
                    <a:pt x="214" y="134"/>
                  </a:lnTo>
                  <a:lnTo>
                    <a:pt x="218" y="124"/>
                  </a:lnTo>
                  <a:lnTo>
                    <a:pt x="219" y="114"/>
                  </a:lnTo>
                  <a:lnTo>
                    <a:pt x="220" y="105"/>
                  </a:lnTo>
                  <a:lnTo>
                    <a:pt x="222" y="95"/>
                  </a:lnTo>
                  <a:lnTo>
                    <a:pt x="220" y="85"/>
                  </a:lnTo>
                  <a:lnTo>
                    <a:pt x="219" y="76"/>
                  </a:lnTo>
                  <a:lnTo>
                    <a:pt x="218" y="66"/>
                  </a:lnTo>
                  <a:lnTo>
                    <a:pt x="212" y="48"/>
                  </a:lnTo>
                  <a:lnTo>
                    <a:pt x="203" y="31"/>
                  </a:lnTo>
                  <a:lnTo>
                    <a:pt x="198" y="22"/>
                  </a:lnTo>
                  <a:lnTo>
                    <a:pt x="192" y="15"/>
                  </a:lnTo>
                  <a:lnTo>
                    <a:pt x="185" y="8"/>
                  </a:lnTo>
                  <a:lnTo>
                    <a:pt x="1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5" name="Freeform 66"/>
            <p:cNvSpPr>
              <a:spLocks/>
            </p:cNvSpPr>
            <p:nvPr/>
          </p:nvSpPr>
          <p:spPr bwMode="auto">
            <a:xfrm>
              <a:off x="6202053" y="4456422"/>
              <a:ext cx="885167" cy="885167"/>
            </a:xfrm>
            <a:custGeom>
              <a:avLst/>
              <a:gdLst>
                <a:gd name="T0" fmla="*/ 413 w 856"/>
                <a:gd name="T1" fmla="*/ 0 h 856"/>
                <a:gd name="T2" fmla="*/ 337 w 856"/>
                <a:gd name="T3" fmla="*/ 11 h 856"/>
                <a:gd name="T4" fmla="*/ 266 w 856"/>
                <a:gd name="T5" fmla="*/ 35 h 856"/>
                <a:gd name="T6" fmla="*/ 251 w 856"/>
                <a:gd name="T7" fmla="*/ 52 h 856"/>
                <a:gd name="T8" fmla="*/ 269 w 856"/>
                <a:gd name="T9" fmla="*/ 79 h 856"/>
                <a:gd name="T10" fmla="*/ 281 w 856"/>
                <a:gd name="T11" fmla="*/ 107 h 856"/>
                <a:gd name="T12" fmla="*/ 287 w 856"/>
                <a:gd name="T13" fmla="*/ 138 h 856"/>
                <a:gd name="T14" fmla="*/ 285 w 856"/>
                <a:gd name="T15" fmla="*/ 170 h 856"/>
                <a:gd name="T16" fmla="*/ 276 w 856"/>
                <a:gd name="T17" fmla="*/ 201 h 856"/>
                <a:gd name="T18" fmla="*/ 257 w 856"/>
                <a:gd name="T19" fmla="*/ 234 h 856"/>
                <a:gd name="T20" fmla="*/ 303 w 856"/>
                <a:gd name="T21" fmla="*/ 250 h 856"/>
                <a:gd name="T22" fmla="*/ 265 w 856"/>
                <a:gd name="T23" fmla="*/ 272 h 856"/>
                <a:gd name="T24" fmla="*/ 228 w 856"/>
                <a:gd name="T25" fmla="*/ 288 h 856"/>
                <a:gd name="T26" fmla="*/ 168 w 856"/>
                <a:gd name="T27" fmla="*/ 296 h 856"/>
                <a:gd name="T28" fmla="*/ 132 w 856"/>
                <a:gd name="T29" fmla="*/ 292 h 856"/>
                <a:gd name="T30" fmla="*/ 98 w 856"/>
                <a:gd name="T31" fmla="*/ 282 h 856"/>
                <a:gd name="T32" fmla="*/ 77 w 856"/>
                <a:gd name="T33" fmla="*/ 272 h 856"/>
                <a:gd name="T34" fmla="*/ 43 w 856"/>
                <a:gd name="T35" fmla="*/ 246 h 856"/>
                <a:gd name="T36" fmla="*/ 25 w 856"/>
                <a:gd name="T37" fmla="*/ 291 h 856"/>
                <a:gd name="T38" fmla="*/ 6 w 856"/>
                <a:gd name="T39" fmla="*/ 363 h 856"/>
                <a:gd name="T40" fmla="*/ 0 w 856"/>
                <a:gd name="T41" fmla="*/ 439 h 856"/>
                <a:gd name="T42" fmla="*/ 1 w 856"/>
                <a:gd name="T43" fmla="*/ 476 h 856"/>
                <a:gd name="T44" fmla="*/ 21 w 856"/>
                <a:gd name="T45" fmla="*/ 577 h 856"/>
                <a:gd name="T46" fmla="*/ 65 w 856"/>
                <a:gd name="T47" fmla="*/ 671 h 856"/>
                <a:gd name="T48" fmla="*/ 128 w 856"/>
                <a:gd name="T49" fmla="*/ 750 h 856"/>
                <a:gd name="T50" fmla="*/ 207 w 856"/>
                <a:gd name="T51" fmla="*/ 813 h 856"/>
                <a:gd name="T52" fmla="*/ 299 w 856"/>
                <a:gd name="T53" fmla="*/ 856 h 856"/>
                <a:gd name="T54" fmla="*/ 367 w 856"/>
                <a:gd name="T55" fmla="*/ 839 h 856"/>
                <a:gd name="T56" fmla="*/ 421 w 856"/>
                <a:gd name="T57" fmla="*/ 833 h 856"/>
                <a:gd name="T58" fmla="*/ 457 w 856"/>
                <a:gd name="T59" fmla="*/ 833 h 856"/>
                <a:gd name="T60" fmla="*/ 510 w 856"/>
                <a:gd name="T61" fmla="*/ 839 h 856"/>
                <a:gd name="T62" fmla="*/ 579 w 856"/>
                <a:gd name="T63" fmla="*/ 856 h 856"/>
                <a:gd name="T64" fmla="*/ 650 w 856"/>
                <a:gd name="T65" fmla="*/ 825 h 856"/>
                <a:gd name="T66" fmla="*/ 713 w 856"/>
                <a:gd name="T67" fmla="*/ 784 h 856"/>
                <a:gd name="T68" fmla="*/ 767 w 856"/>
                <a:gd name="T69" fmla="*/ 731 h 856"/>
                <a:gd name="T70" fmla="*/ 814 w 856"/>
                <a:gd name="T71" fmla="*/ 670 h 856"/>
                <a:gd name="T72" fmla="*/ 847 w 856"/>
                <a:gd name="T73" fmla="*/ 602 h 856"/>
                <a:gd name="T74" fmla="*/ 847 w 856"/>
                <a:gd name="T75" fmla="*/ 545 h 856"/>
                <a:gd name="T76" fmla="*/ 834 w 856"/>
                <a:gd name="T77" fmla="*/ 439 h 856"/>
                <a:gd name="T78" fmla="*/ 840 w 856"/>
                <a:gd name="T79" fmla="*/ 369 h 856"/>
                <a:gd name="T80" fmla="*/ 856 w 856"/>
                <a:gd name="T81" fmla="*/ 301 h 856"/>
                <a:gd name="T82" fmla="*/ 814 w 856"/>
                <a:gd name="T83" fmla="*/ 208 h 856"/>
                <a:gd name="T84" fmla="*/ 750 w 856"/>
                <a:gd name="T85" fmla="*/ 129 h 856"/>
                <a:gd name="T86" fmla="*/ 670 w 856"/>
                <a:gd name="T87" fmla="*/ 66 h 856"/>
                <a:gd name="T88" fmla="*/ 578 w 856"/>
                <a:gd name="T89" fmla="*/ 22 h 856"/>
                <a:gd name="T90" fmla="*/ 475 w 856"/>
                <a:gd name="T91" fmla="*/ 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6" h="856">
                  <a:moveTo>
                    <a:pt x="439" y="0"/>
                  </a:moveTo>
                  <a:lnTo>
                    <a:pt x="439" y="0"/>
                  </a:lnTo>
                  <a:lnTo>
                    <a:pt x="413" y="0"/>
                  </a:lnTo>
                  <a:lnTo>
                    <a:pt x="388" y="3"/>
                  </a:lnTo>
                  <a:lnTo>
                    <a:pt x="362" y="6"/>
                  </a:lnTo>
                  <a:lnTo>
                    <a:pt x="337" y="11"/>
                  </a:lnTo>
                  <a:lnTo>
                    <a:pt x="313" y="18"/>
                  </a:lnTo>
                  <a:lnTo>
                    <a:pt x="290" y="26"/>
                  </a:lnTo>
                  <a:lnTo>
                    <a:pt x="266" y="35"/>
                  </a:lnTo>
                  <a:lnTo>
                    <a:pt x="243" y="45"/>
                  </a:lnTo>
                  <a:lnTo>
                    <a:pt x="243" y="45"/>
                  </a:lnTo>
                  <a:lnTo>
                    <a:pt x="251" y="52"/>
                  </a:lnTo>
                  <a:lnTo>
                    <a:pt x="258" y="61"/>
                  </a:lnTo>
                  <a:lnTo>
                    <a:pt x="264" y="69"/>
                  </a:lnTo>
                  <a:lnTo>
                    <a:pt x="269" y="79"/>
                  </a:lnTo>
                  <a:lnTo>
                    <a:pt x="274" y="87"/>
                  </a:lnTo>
                  <a:lnTo>
                    <a:pt x="277" y="97"/>
                  </a:lnTo>
                  <a:lnTo>
                    <a:pt x="281" y="107"/>
                  </a:lnTo>
                  <a:lnTo>
                    <a:pt x="283" y="118"/>
                  </a:lnTo>
                  <a:lnTo>
                    <a:pt x="286" y="128"/>
                  </a:lnTo>
                  <a:lnTo>
                    <a:pt x="287" y="138"/>
                  </a:lnTo>
                  <a:lnTo>
                    <a:pt x="287" y="148"/>
                  </a:lnTo>
                  <a:lnTo>
                    <a:pt x="286" y="159"/>
                  </a:lnTo>
                  <a:lnTo>
                    <a:pt x="285" y="170"/>
                  </a:lnTo>
                  <a:lnTo>
                    <a:pt x="283" y="181"/>
                  </a:lnTo>
                  <a:lnTo>
                    <a:pt x="280" y="191"/>
                  </a:lnTo>
                  <a:lnTo>
                    <a:pt x="276" y="201"/>
                  </a:lnTo>
                  <a:lnTo>
                    <a:pt x="276" y="201"/>
                  </a:lnTo>
                  <a:lnTo>
                    <a:pt x="268" y="218"/>
                  </a:lnTo>
                  <a:lnTo>
                    <a:pt x="257" y="234"/>
                  </a:lnTo>
                  <a:lnTo>
                    <a:pt x="257" y="234"/>
                  </a:lnTo>
                  <a:lnTo>
                    <a:pt x="271" y="240"/>
                  </a:lnTo>
                  <a:lnTo>
                    <a:pt x="303" y="250"/>
                  </a:lnTo>
                  <a:lnTo>
                    <a:pt x="275" y="267"/>
                  </a:lnTo>
                  <a:lnTo>
                    <a:pt x="275" y="267"/>
                  </a:lnTo>
                  <a:lnTo>
                    <a:pt x="265" y="272"/>
                  </a:lnTo>
                  <a:lnTo>
                    <a:pt x="256" y="277"/>
                  </a:lnTo>
                  <a:lnTo>
                    <a:pt x="243" y="282"/>
                  </a:lnTo>
                  <a:lnTo>
                    <a:pt x="228" y="288"/>
                  </a:lnTo>
                  <a:lnTo>
                    <a:pt x="209" y="291"/>
                  </a:lnTo>
                  <a:lnTo>
                    <a:pt x="190" y="295"/>
                  </a:lnTo>
                  <a:lnTo>
                    <a:pt x="168" y="296"/>
                  </a:lnTo>
                  <a:lnTo>
                    <a:pt x="168" y="296"/>
                  </a:lnTo>
                  <a:lnTo>
                    <a:pt x="150" y="295"/>
                  </a:lnTo>
                  <a:lnTo>
                    <a:pt x="132" y="292"/>
                  </a:lnTo>
                  <a:lnTo>
                    <a:pt x="115" y="288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91" y="278"/>
                  </a:lnTo>
                  <a:lnTo>
                    <a:pt x="91" y="278"/>
                  </a:lnTo>
                  <a:lnTo>
                    <a:pt x="77" y="272"/>
                  </a:lnTo>
                  <a:lnTo>
                    <a:pt x="65" y="265"/>
                  </a:lnTo>
                  <a:lnTo>
                    <a:pt x="54" y="256"/>
                  </a:lnTo>
                  <a:lnTo>
                    <a:pt x="43" y="246"/>
                  </a:lnTo>
                  <a:lnTo>
                    <a:pt x="43" y="246"/>
                  </a:lnTo>
                  <a:lnTo>
                    <a:pt x="34" y="269"/>
                  </a:lnTo>
                  <a:lnTo>
                    <a:pt x="25" y="291"/>
                  </a:lnTo>
                  <a:lnTo>
                    <a:pt x="18" y="315"/>
                  </a:lnTo>
                  <a:lnTo>
                    <a:pt x="11" y="339"/>
                  </a:lnTo>
                  <a:lnTo>
                    <a:pt x="6" y="363"/>
                  </a:lnTo>
                  <a:lnTo>
                    <a:pt x="2" y="388"/>
                  </a:lnTo>
                  <a:lnTo>
                    <a:pt x="0" y="414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0" y="457"/>
                  </a:lnTo>
                  <a:lnTo>
                    <a:pt x="1" y="476"/>
                  </a:lnTo>
                  <a:lnTo>
                    <a:pt x="6" y="511"/>
                  </a:lnTo>
                  <a:lnTo>
                    <a:pt x="12" y="545"/>
                  </a:lnTo>
                  <a:lnTo>
                    <a:pt x="21" y="577"/>
                  </a:lnTo>
                  <a:lnTo>
                    <a:pt x="34" y="610"/>
                  </a:lnTo>
                  <a:lnTo>
                    <a:pt x="48" y="641"/>
                  </a:lnTo>
                  <a:lnTo>
                    <a:pt x="65" y="671"/>
                  </a:lnTo>
                  <a:lnTo>
                    <a:pt x="85" y="699"/>
                  </a:lnTo>
                  <a:lnTo>
                    <a:pt x="105" y="725"/>
                  </a:lnTo>
                  <a:lnTo>
                    <a:pt x="128" y="750"/>
                  </a:lnTo>
                  <a:lnTo>
                    <a:pt x="152" y="773"/>
                  </a:lnTo>
                  <a:lnTo>
                    <a:pt x="179" y="793"/>
                  </a:lnTo>
                  <a:lnTo>
                    <a:pt x="207" y="813"/>
                  </a:lnTo>
                  <a:lnTo>
                    <a:pt x="236" y="830"/>
                  </a:lnTo>
                  <a:lnTo>
                    <a:pt x="266" y="844"/>
                  </a:lnTo>
                  <a:lnTo>
                    <a:pt x="299" y="856"/>
                  </a:lnTo>
                  <a:lnTo>
                    <a:pt x="299" y="856"/>
                  </a:lnTo>
                  <a:lnTo>
                    <a:pt x="333" y="847"/>
                  </a:lnTo>
                  <a:lnTo>
                    <a:pt x="367" y="839"/>
                  </a:lnTo>
                  <a:lnTo>
                    <a:pt x="385" y="837"/>
                  </a:lnTo>
                  <a:lnTo>
                    <a:pt x="402" y="835"/>
                  </a:lnTo>
                  <a:lnTo>
                    <a:pt x="421" y="833"/>
                  </a:lnTo>
                  <a:lnTo>
                    <a:pt x="439" y="833"/>
                  </a:lnTo>
                  <a:lnTo>
                    <a:pt x="439" y="833"/>
                  </a:lnTo>
                  <a:lnTo>
                    <a:pt x="457" y="833"/>
                  </a:lnTo>
                  <a:lnTo>
                    <a:pt x="475" y="835"/>
                  </a:lnTo>
                  <a:lnTo>
                    <a:pt x="493" y="837"/>
                  </a:lnTo>
                  <a:lnTo>
                    <a:pt x="510" y="839"/>
                  </a:lnTo>
                  <a:lnTo>
                    <a:pt x="545" y="847"/>
                  </a:lnTo>
                  <a:lnTo>
                    <a:pt x="579" y="856"/>
                  </a:lnTo>
                  <a:lnTo>
                    <a:pt x="579" y="856"/>
                  </a:lnTo>
                  <a:lnTo>
                    <a:pt x="604" y="847"/>
                  </a:lnTo>
                  <a:lnTo>
                    <a:pt x="627" y="837"/>
                  </a:lnTo>
                  <a:lnTo>
                    <a:pt x="650" y="825"/>
                  </a:lnTo>
                  <a:lnTo>
                    <a:pt x="672" y="813"/>
                  </a:lnTo>
                  <a:lnTo>
                    <a:pt x="692" y="798"/>
                  </a:lnTo>
                  <a:lnTo>
                    <a:pt x="713" y="784"/>
                  </a:lnTo>
                  <a:lnTo>
                    <a:pt x="732" y="767"/>
                  </a:lnTo>
                  <a:lnTo>
                    <a:pt x="750" y="750"/>
                  </a:lnTo>
                  <a:lnTo>
                    <a:pt x="767" y="731"/>
                  </a:lnTo>
                  <a:lnTo>
                    <a:pt x="784" y="712"/>
                  </a:lnTo>
                  <a:lnTo>
                    <a:pt x="799" y="691"/>
                  </a:lnTo>
                  <a:lnTo>
                    <a:pt x="814" y="670"/>
                  </a:lnTo>
                  <a:lnTo>
                    <a:pt x="826" y="648"/>
                  </a:lnTo>
                  <a:lnTo>
                    <a:pt x="838" y="625"/>
                  </a:lnTo>
                  <a:lnTo>
                    <a:pt x="847" y="602"/>
                  </a:lnTo>
                  <a:lnTo>
                    <a:pt x="856" y="577"/>
                  </a:lnTo>
                  <a:lnTo>
                    <a:pt x="856" y="577"/>
                  </a:lnTo>
                  <a:lnTo>
                    <a:pt x="847" y="545"/>
                  </a:lnTo>
                  <a:lnTo>
                    <a:pt x="840" y="511"/>
                  </a:lnTo>
                  <a:lnTo>
                    <a:pt x="835" y="476"/>
                  </a:lnTo>
                  <a:lnTo>
                    <a:pt x="834" y="439"/>
                  </a:lnTo>
                  <a:lnTo>
                    <a:pt x="834" y="439"/>
                  </a:lnTo>
                  <a:lnTo>
                    <a:pt x="835" y="403"/>
                  </a:lnTo>
                  <a:lnTo>
                    <a:pt x="840" y="369"/>
                  </a:lnTo>
                  <a:lnTo>
                    <a:pt x="847" y="334"/>
                  </a:lnTo>
                  <a:lnTo>
                    <a:pt x="856" y="301"/>
                  </a:lnTo>
                  <a:lnTo>
                    <a:pt x="856" y="301"/>
                  </a:lnTo>
                  <a:lnTo>
                    <a:pt x="844" y="268"/>
                  </a:lnTo>
                  <a:lnTo>
                    <a:pt x="830" y="238"/>
                  </a:lnTo>
                  <a:lnTo>
                    <a:pt x="814" y="208"/>
                  </a:lnTo>
                  <a:lnTo>
                    <a:pt x="794" y="180"/>
                  </a:lnTo>
                  <a:lnTo>
                    <a:pt x="773" y="153"/>
                  </a:lnTo>
                  <a:lnTo>
                    <a:pt x="750" y="129"/>
                  </a:lnTo>
                  <a:lnTo>
                    <a:pt x="725" y="106"/>
                  </a:lnTo>
                  <a:lnTo>
                    <a:pt x="699" y="85"/>
                  </a:lnTo>
                  <a:lnTo>
                    <a:pt x="670" y="66"/>
                  </a:lnTo>
                  <a:lnTo>
                    <a:pt x="641" y="49"/>
                  </a:lnTo>
                  <a:lnTo>
                    <a:pt x="611" y="34"/>
                  </a:lnTo>
                  <a:lnTo>
                    <a:pt x="578" y="22"/>
                  </a:lnTo>
                  <a:lnTo>
                    <a:pt x="544" y="12"/>
                  </a:lnTo>
                  <a:lnTo>
                    <a:pt x="510" y="5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6" name="Freeform 67"/>
            <p:cNvSpPr>
              <a:spLocks/>
            </p:cNvSpPr>
            <p:nvPr/>
          </p:nvSpPr>
          <p:spPr bwMode="auto">
            <a:xfrm>
              <a:off x="6214462" y="4468830"/>
              <a:ext cx="283337" cy="285404"/>
            </a:xfrm>
            <a:custGeom>
              <a:avLst/>
              <a:gdLst>
                <a:gd name="T0" fmla="*/ 157 w 274"/>
                <a:gd name="T1" fmla="*/ 277 h 277"/>
                <a:gd name="T2" fmla="*/ 122 w 274"/>
                <a:gd name="T3" fmla="*/ 273 h 277"/>
                <a:gd name="T4" fmla="*/ 89 w 274"/>
                <a:gd name="T5" fmla="*/ 262 h 277"/>
                <a:gd name="T6" fmla="*/ 82 w 274"/>
                <a:gd name="T7" fmla="*/ 260 h 277"/>
                <a:gd name="T8" fmla="*/ 70 w 274"/>
                <a:gd name="T9" fmla="*/ 254 h 277"/>
                <a:gd name="T10" fmla="*/ 48 w 274"/>
                <a:gd name="T11" fmla="*/ 238 h 277"/>
                <a:gd name="T12" fmla="*/ 30 w 274"/>
                <a:gd name="T13" fmla="*/ 220 h 277"/>
                <a:gd name="T14" fmla="*/ 15 w 274"/>
                <a:gd name="T15" fmla="*/ 198 h 277"/>
                <a:gd name="T16" fmla="*/ 6 w 274"/>
                <a:gd name="T17" fmla="*/ 175 h 277"/>
                <a:gd name="T18" fmla="*/ 1 w 274"/>
                <a:gd name="T19" fmla="*/ 149 h 277"/>
                <a:gd name="T20" fmla="*/ 0 w 274"/>
                <a:gd name="T21" fmla="*/ 123 h 277"/>
                <a:gd name="T22" fmla="*/ 6 w 274"/>
                <a:gd name="T23" fmla="*/ 96 h 277"/>
                <a:gd name="T24" fmla="*/ 9 w 274"/>
                <a:gd name="T25" fmla="*/ 84 h 277"/>
                <a:gd name="T26" fmla="*/ 19 w 274"/>
                <a:gd name="T27" fmla="*/ 66 h 277"/>
                <a:gd name="T28" fmla="*/ 30 w 274"/>
                <a:gd name="T29" fmla="*/ 50 h 277"/>
                <a:gd name="T30" fmla="*/ 59 w 274"/>
                <a:gd name="T31" fmla="*/ 23 h 277"/>
                <a:gd name="T32" fmla="*/ 94 w 274"/>
                <a:gd name="T33" fmla="*/ 6 h 277"/>
                <a:gd name="T34" fmla="*/ 114 w 274"/>
                <a:gd name="T35" fmla="*/ 3 h 277"/>
                <a:gd name="T36" fmla="*/ 134 w 274"/>
                <a:gd name="T37" fmla="*/ 0 h 277"/>
                <a:gd name="T38" fmla="*/ 147 w 274"/>
                <a:gd name="T39" fmla="*/ 1 h 277"/>
                <a:gd name="T40" fmla="*/ 173 w 274"/>
                <a:gd name="T41" fmla="*/ 6 h 277"/>
                <a:gd name="T42" fmla="*/ 185 w 274"/>
                <a:gd name="T43" fmla="*/ 11 h 277"/>
                <a:gd name="T44" fmla="*/ 209 w 274"/>
                <a:gd name="T45" fmla="*/ 23 h 277"/>
                <a:gd name="T46" fmla="*/ 230 w 274"/>
                <a:gd name="T47" fmla="*/ 40 h 277"/>
                <a:gd name="T48" fmla="*/ 246 w 274"/>
                <a:gd name="T49" fmla="*/ 61 h 277"/>
                <a:gd name="T50" fmla="*/ 258 w 274"/>
                <a:gd name="T51" fmla="*/ 84 h 277"/>
                <a:gd name="T52" fmla="*/ 265 w 274"/>
                <a:gd name="T53" fmla="*/ 108 h 277"/>
                <a:gd name="T54" fmla="*/ 269 w 274"/>
                <a:gd name="T55" fmla="*/ 134 h 277"/>
                <a:gd name="T56" fmla="*/ 266 w 274"/>
                <a:gd name="T57" fmla="*/ 160 h 277"/>
                <a:gd name="T58" fmla="*/ 258 w 274"/>
                <a:gd name="T59" fmla="*/ 187 h 277"/>
                <a:gd name="T60" fmla="*/ 253 w 274"/>
                <a:gd name="T61" fmla="*/ 197 h 277"/>
                <a:gd name="T62" fmla="*/ 241 w 274"/>
                <a:gd name="T63" fmla="*/ 216 h 277"/>
                <a:gd name="T64" fmla="*/ 235 w 274"/>
                <a:gd name="T65" fmla="*/ 225 h 277"/>
                <a:gd name="T66" fmla="*/ 258 w 274"/>
                <a:gd name="T67" fmla="*/ 236 h 277"/>
                <a:gd name="T68" fmla="*/ 259 w 274"/>
                <a:gd name="T69" fmla="*/ 249 h 277"/>
                <a:gd name="T70" fmla="*/ 251 w 274"/>
                <a:gd name="T71" fmla="*/ 254 h 277"/>
                <a:gd name="T72" fmla="*/ 229 w 274"/>
                <a:gd name="T73" fmla="*/ 263 h 277"/>
                <a:gd name="T74" fmla="*/ 197 w 274"/>
                <a:gd name="T75" fmla="*/ 272 h 277"/>
                <a:gd name="T76" fmla="*/ 157 w 274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7">
                  <a:moveTo>
                    <a:pt x="157" y="277"/>
                  </a:moveTo>
                  <a:lnTo>
                    <a:pt x="157" y="277"/>
                  </a:lnTo>
                  <a:lnTo>
                    <a:pt x="140" y="276"/>
                  </a:lnTo>
                  <a:lnTo>
                    <a:pt x="122" y="273"/>
                  </a:lnTo>
                  <a:lnTo>
                    <a:pt x="106" y="268"/>
                  </a:lnTo>
                  <a:lnTo>
                    <a:pt x="89" y="262"/>
                  </a:lnTo>
                  <a:lnTo>
                    <a:pt x="89" y="262"/>
                  </a:lnTo>
                  <a:lnTo>
                    <a:pt x="82" y="260"/>
                  </a:lnTo>
                  <a:lnTo>
                    <a:pt x="82" y="260"/>
                  </a:lnTo>
                  <a:lnTo>
                    <a:pt x="70" y="254"/>
                  </a:lnTo>
                  <a:lnTo>
                    <a:pt x="59" y="246"/>
                  </a:lnTo>
                  <a:lnTo>
                    <a:pt x="48" y="238"/>
                  </a:lnTo>
                  <a:lnTo>
                    <a:pt x="38" y="230"/>
                  </a:lnTo>
                  <a:lnTo>
                    <a:pt x="30" y="220"/>
                  </a:lnTo>
                  <a:lnTo>
                    <a:pt x="21" y="209"/>
                  </a:lnTo>
                  <a:lnTo>
                    <a:pt x="15" y="198"/>
                  </a:lnTo>
                  <a:lnTo>
                    <a:pt x="9" y="187"/>
                  </a:lnTo>
                  <a:lnTo>
                    <a:pt x="6" y="175"/>
                  </a:lnTo>
                  <a:lnTo>
                    <a:pt x="2" y="162"/>
                  </a:lnTo>
                  <a:lnTo>
                    <a:pt x="1" y="149"/>
                  </a:lnTo>
                  <a:lnTo>
                    <a:pt x="0" y="136"/>
                  </a:lnTo>
                  <a:lnTo>
                    <a:pt x="0" y="123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4" y="74"/>
                  </a:lnTo>
                  <a:lnTo>
                    <a:pt x="19" y="66"/>
                  </a:lnTo>
                  <a:lnTo>
                    <a:pt x="24" y="57"/>
                  </a:lnTo>
                  <a:lnTo>
                    <a:pt x="30" y="50"/>
                  </a:lnTo>
                  <a:lnTo>
                    <a:pt x="44" y="35"/>
                  </a:lnTo>
                  <a:lnTo>
                    <a:pt x="59" y="23"/>
                  </a:lnTo>
                  <a:lnTo>
                    <a:pt x="76" y="14"/>
                  </a:lnTo>
                  <a:lnTo>
                    <a:pt x="94" y="6"/>
                  </a:lnTo>
                  <a:lnTo>
                    <a:pt x="104" y="4"/>
                  </a:lnTo>
                  <a:lnTo>
                    <a:pt x="114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1"/>
                  </a:lnTo>
                  <a:lnTo>
                    <a:pt x="160" y="3"/>
                  </a:lnTo>
                  <a:lnTo>
                    <a:pt x="173" y="6"/>
                  </a:lnTo>
                  <a:lnTo>
                    <a:pt x="185" y="11"/>
                  </a:lnTo>
                  <a:lnTo>
                    <a:pt x="185" y="11"/>
                  </a:lnTo>
                  <a:lnTo>
                    <a:pt x="198" y="17"/>
                  </a:lnTo>
                  <a:lnTo>
                    <a:pt x="209" y="23"/>
                  </a:lnTo>
                  <a:lnTo>
                    <a:pt x="220" y="32"/>
                  </a:lnTo>
                  <a:lnTo>
                    <a:pt x="230" y="40"/>
                  </a:lnTo>
                  <a:lnTo>
                    <a:pt x="238" y="50"/>
                  </a:lnTo>
                  <a:lnTo>
                    <a:pt x="246" y="61"/>
                  </a:lnTo>
                  <a:lnTo>
                    <a:pt x="253" y="72"/>
                  </a:lnTo>
                  <a:lnTo>
                    <a:pt x="258" y="84"/>
                  </a:lnTo>
                  <a:lnTo>
                    <a:pt x="263" y="96"/>
                  </a:lnTo>
                  <a:lnTo>
                    <a:pt x="265" y="108"/>
                  </a:lnTo>
                  <a:lnTo>
                    <a:pt x="268" y="122"/>
                  </a:lnTo>
                  <a:lnTo>
                    <a:pt x="269" y="134"/>
                  </a:lnTo>
                  <a:lnTo>
                    <a:pt x="268" y="147"/>
                  </a:lnTo>
                  <a:lnTo>
                    <a:pt x="266" y="160"/>
                  </a:lnTo>
                  <a:lnTo>
                    <a:pt x="263" y="174"/>
                  </a:lnTo>
                  <a:lnTo>
                    <a:pt x="258" y="187"/>
                  </a:lnTo>
                  <a:lnTo>
                    <a:pt x="258" y="187"/>
                  </a:lnTo>
                  <a:lnTo>
                    <a:pt x="253" y="197"/>
                  </a:lnTo>
                  <a:lnTo>
                    <a:pt x="248" y="206"/>
                  </a:lnTo>
                  <a:lnTo>
                    <a:pt x="241" y="216"/>
                  </a:lnTo>
                  <a:lnTo>
                    <a:pt x="235" y="225"/>
                  </a:lnTo>
                  <a:lnTo>
                    <a:pt x="235" y="225"/>
                  </a:lnTo>
                  <a:lnTo>
                    <a:pt x="246" y="231"/>
                  </a:lnTo>
                  <a:lnTo>
                    <a:pt x="258" y="236"/>
                  </a:lnTo>
                  <a:lnTo>
                    <a:pt x="274" y="240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51" y="254"/>
                  </a:lnTo>
                  <a:lnTo>
                    <a:pt x="241" y="259"/>
                  </a:lnTo>
                  <a:lnTo>
                    <a:pt x="229" y="263"/>
                  </a:lnTo>
                  <a:lnTo>
                    <a:pt x="214" y="268"/>
                  </a:lnTo>
                  <a:lnTo>
                    <a:pt x="197" y="272"/>
                  </a:lnTo>
                  <a:lnTo>
                    <a:pt x="178" y="276"/>
                  </a:lnTo>
                  <a:lnTo>
                    <a:pt x="157" y="277"/>
                  </a:lnTo>
                  <a:lnTo>
                    <a:pt x="157" y="277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7" name="Freeform 68"/>
            <p:cNvSpPr>
              <a:spLocks noEditPoints="1"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54 w 300"/>
                <a:gd name="T1" fmla="*/ 16 h 291"/>
                <a:gd name="T2" fmla="*/ 191 w 300"/>
                <a:gd name="T3" fmla="*/ 25 h 291"/>
                <a:gd name="T4" fmla="*/ 214 w 300"/>
                <a:gd name="T5" fmla="*/ 38 h 291"/>
                <a:gd name="T6" fmla="*/ 240 w 300"/>
                <a:gd name="T7" fmla="*/ 62 h 291"/>
                <a:gd name="T8" fmla="*/ 260 w 300"/>
                <a:gd name="T9" fmla="*/ 93 h 291"/>
                <a:gd name="T10" fmla="*/ 268 w 300"/>
                <a:gd name="T11" fmla="*/ 129 h 291"/>
                <a:gd name="T12" fmla="*/ 267 w 300"/>
                <a:gd name="T13" fmla="*/ 166 h 291"/>
                <a:gd name="T14" fmla="*/ 260 w 300"/>
                <a:gd name="T15" fmla="*/ 190 h 291"/>
                <a:gd name="T16" fmla="*/ 239 w 300"/>
                <a:gd name="T17" fmla="*/ 223 h 291"/>
                <a:gd name="T18" fmla="*/ 238 w 300"/>
                <a:gd name="T19" fmla="*/ 238 h 291"/>
                <a:gd name="T20" fmla="*/ 263 w 300"/>
                <a:gd name="T21" fmla="*/ 250 h 291"/>
                <a:gd name="T22" fmla="*/ 248 w 300"/>
                <a:gd name="T23" fmla="*/ 258 h 291"/>
                <a:gd name="T24" fmla="*/ 204 w 300"/>
                <a:gd name="T25" fmla="*/ 272 h 291"/>
                <a:gd name="T26" fmla="*/ 165 w 300"/>
                <a:gd name="T27" fmla="*/ 277 h 291"/>
                <a:gd name="T28" fmla="*/ 117 w 300"/>
                <a:gd name="T29" fmla="*/ 268 h 291"/>
                <a:gd name="T30" fmla="*/ 94 w 300"/>
                <a:gd name="T31" fmla="*/ 260 h 291"/>
                <a:gd name="T32" fmla="*/ 71 w 300"/>
                <a:gd name="T33" fmla="*/ 247 h 291"/>
                <a:gd name="T34" fmla="*/ 44 w 300"/>
                <a:gd name="T35" fmla="*/ 222 h 291"/>
                <a:gd name="T36" fmla="*/ 24 w 300"/>
                <a:gd name="T37" fmla="*/ 190 h 291"/>
                <a:gd name="T38" fmla="*/ 16 w 300"/>
                <a:gd name="T39" fmla="*/ 155 h 291"/>
                <a:gd name="T40" fmla="*/ 17 w 300"/>
                <a:gd name="T41" fmla="*/ 118 h 291"/>
                <a:gd name="T42" fmla="*/ 24 w 300"/>
                <a:gd name="T43" fmla="*/ 93 h 291"/>
                <a:gd name="T44" fmla="*/ 45 w 300"/>
                <a:gd name="T45" fmla="*/ 61 h 291"/>
                <a:gd name="T46" fmla="*/ 89 w 300"/>
                <a:gd name="T47" fmla="*/ 27 h 291"/>
                <a:gd name="T48" fmla="*/ 142 w 300"/>
                <a:gd name="T49" fmla="*/ 16 h 291"/>
                <a:gd name="T50" fmla="*/ 131 w 300"/>
                <a:gd name="T51" fmla="*/ 0 h 291"/>
                <a:gd name="T52" fmla="*/ 100 w 300"/>
                <a:gd name="T53" fmla="*/ 6 h 291"/>
                <a:gd name="T54" fmla="*/ 72 w 300"/>
                <a:gd name="T55" fmla="*/ 18 h 291"/>
                <a:gd name="T56" fmla="*/ 46 w 300"/>
                <a:gd name="T57" fmla="*/ 36 h 291"/>
                <a:gd name="T58" fmla="*/ 26 w 300"/>
                <a:gd name="T59" fmla="*/ 59 h 291"/>
                <a:gd name="T60" fmla="*/ 11 w 300"/>
                <a:gd name="T61" fmla="*/ 87 h 291"/>
                <a:gd name="T62" fmla="*/ 3 w 300"/>
                <a:gd name="T63" fmla="*/ 115 h 291"/>
                <a:gd name="T64" fmla="*/ 0 w 300"/>
                <a:gd name="T65" fmla="*/ 156 h 291"/>
                <a:gd name="T66" fmla="*/ 11 w 300"/>
                <a:gd name="T67" fmla="*/ 196 h 291"/>
                <a:gd name="T68" fmla="*/ 32 w 300"/>
                <a:gd name="T69" fmla="*/ 232 h 291"/>
                <a:gd name="T70" fmla="*/ 62 w 300"/>
                <a:gd name="T71" fmla="*/ 260 h 291"/>
                <a:gd name="T72" fmla="*/ 88 w 300"/>
                <a:gd name="T73" fmla="*/ 273 h 291"/>
                <a:gd name="T74" fmla="*/ 112 w 300"/>
                <a:gd name="T75" fmla="*/ 283 h 291"/>
                <a:gd name="T76" fmla="*/ 165 w 300"/>
                <a:gd name="T77" fmla="*/ 291 h 291"/>
                <a:gd name="T78" fmla="*/ 206 w 300"/>
                <a:gd name="T79" fmla="*/ 286 h 291"/>
                <a:gd name="T80" fmla="*/ 253 w 300"/>
                <a:gd name="T81" fmla="*/ 272 h 291"/>
                <a:gd name="T82" fmla="*/ 300 w 300"/>
                <a:gd name="T83" fmla="*/ 245 h 291"/>
                <a:gd name="T84" fmla="*/ 254 w 300"/>
                <a:gd name="T85" fmla="*/ 229 h 291"/>
                <a:gd name="T86" fmla="*/ 273 w 300"/>
                <a:gd name="T87" fmla="*/ 196 h 291"/>
                <a:gd name="T88" fmla="*/ 282 w 300"/>
                <a:gd name="T89" fmla="*/ 169 h 291"/>
                <a:gd name="T90" fmla="*/ 283 w 300"/>
                <a:gd name="T91" fmla="*/ 127 h 291"/>
                <a:gd name="T92" fmla="*/ 273 w 300"/>
                <a:gd name="T93" fmla="*/ 87 h 291"/>
                <a:gd name="T94" fmla="*/ 253 w 300"/>
                <a:gd name="T95" fmla="*/ 52 h 291"/>
                <a:gd name="T96" fmla="*/ 221 w 300"/>
                <a:gd name="T97" fmla="*/ 24 h 291"/>
                <a:gd name="T98" fmla="*/ 197 w 300"/>
                <a:gd name="T99" fmla="*/ 11 h 291"/>
                <a:gd name="T100" fmla="*/ 155 w 300"/>
                <a:gd name="T101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1">
                  <a:moveTo>
                    <a:pt x="142" y="16"/>
                  </a:moveTo>
                  <a:lnTo>
                    <a:pt x="142" y="16"/>
                  </a:lnTo>
                  <a:lnTo>
                    <a:pt x="154" y="16"/>
                  </a:lnTo>
                  <a:lnTo>
                    <a:pt x="166" y="17"/>
                  </a:lnTo>
                  <a:lnTo>
                    <a:pt x="179" y="21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0"/>
                  </a:lnTo>
                  <a:lnTo>
                    <a:pt x="214" y="38"/>
                  </a:lnTo>
                  <a:lnTo>
                    <a:pt x="223" y="45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2"/>
                  </a:lnTo>
                  <a:lnTo>
                    <a:pt x="260" y="93"/>
                  </a:lnTo>
                  <a:lnTo>
                    <a:pt x="263" y="106"/>
                  </a:lnTo>
                  <a:lnTo>
                    <a:pt x="266" y="116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4"/>
                  </a:lnTo>
                  <a:lnTo>
                    <a:pt x="267" y="166"/>
                  </a:lnTo>
                  <a:lnTo>
                    <a:pt x="263" y="178"/>
                  </a:lnTo>
                  <a:lnTo>
                    <a:pt x="260" y="190"/>
                  </a:lnTo>
                  <a:lnTo>
                    <a:pt x="260" y="190"/>
                  </a:lnTo>
                  <a:lnTo>
                    <a:pt x="254" y="203"/>
                  </a:lnTo>
                  <a:lnTo>
                    <a:pt x="246" y="213"/>
                  </a:lnTo>
                  <a:lnTo>
                    <a:pt x="239" y="223"/>
                  </a:lnTo>
                  <a:lnTo>
                    <a:pt x="231" y="233"/>
                  </a:lnTo>
                  <a:lnTo>
                    <a:pt x="231" y="233"/>
                  </a:lnTo>
                  <a:lnTo>
                    <a:pt x="238" y="238"/>
                  </a:lnTo>
                  <a:lnTo>
                    <a:pt x="245" y="243"/>
                  </a:lnTo>
                  <a:lnTo>
                    <a:pt x="254" y="246"/>
                  </a:lnTo>
                  <a:lnTo>
                    <a:pt x="263" y="250"/>
                  </a:lnTo>
                  <a:lnTo>
                    <a:pt x="263" y="250"/>
                  </a:lnTo>
                  <a:lnTo>
                    <a:pt x="256" y="253"/>
                  </a:lnTo>
                  <a:lnTo>
                    <a:pt x="248" y="258"/>
                  </a:lnTo>
                  <a:lnTo>
                    <a:pt x="236" y="263"/>
                  </a:lnTo>
                  <a:lnTo>
                    <a:pt x="221" y="268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7"/>
                  </a:lnTo>
                  <a:lnTo>
                    <a:pt x="165" y="277"/>
                  </a:lnTo>
                  <a:lnTo>
                    <a:pt x="149" y="275"/>
                  </a:lnTo>
                  <a:lnTo>
                    <a:pt x="134" y="273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60"/>
                  </a:lnTo>
                  <a:lnTo>
                    <a:pt x="94" y="260"/>
                  </a:lnTo>
                  <a:lnTo>
                    <a:pt x="82" y="253"/>
                  </a:lnTo>
                  <a:lnTo>
                    <a:pt x="71" y="247"/>
                  </a:lnTo>
                  <a:lnTo>
                    <a:pt x="61" y="240"/>
                  </a:lnTo>
                  <a:lnTo>
                    <a:pt x="51" y="232"/>
                  </a:lnTo>
                  <a:lnTo>
                    <a:pt x="44" y="222"/>
                  </a:lnTo>
                  <a:lnTo>
                    <a:pt x="37" y="212"/>
                  </a:lnTo>
                  <a:lnTo>
                    <a:pt x="29" y="201"/>
                  </a:lnTo>
                  <a:lnTo>
                    <a:pt x="24" y="190"/>
                  </a:lnTo>
                  <a:lnTo>
                    <a:pt x="21" y="180"/>
                  </a:lnTo>
                  <a:lnTo>
                    <a:pt x="17" y="167"/>
                  </a:lnTo>
                  <a:lnTo>
                    <a:pt x="16" y="155"/>
                  </a:lnTo>
                  <a:lnTo>
                    <a:pt x="15" y="143"/>
                  </a:lnTo>
                  <a:lnTo>
                    <a:pt x="16" y="131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3"/>
                  </a:lnTo>
                  <a:lnTo>
                    <a:pt x="24" y="93"/>
                  </a:lnTo>
                  <a:lnTo>
                    <a:pt x="29" y="85"/>
                  </a:lnTo>
                  <a:lnTo>
                    <a:pt x="33" y="76"/>
                  </a:lnTo>
                  <a:lnTo>
                    <a:pt x="45" y="61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1"/>
                  </a:lnTo>
                  <a:lnTo>
                    <a:pt x="124" y="17"/>
                  </a:lnTo>
                  <a:lnTo>
                    <a:pt x="142" y="16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8" name="Freeform 69"/>
            <p:cNvSpPr>
              <a:spLocks/>
            </p:cNvSpPr>
            <p:nvPr/>
          </p:nvSpPr>
          <p:spPr bwMode="auto">
            <a:xfrm>
              <a:off x="6220666" y="4477103"/>
              <a:ext cx="264723" cy="268859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1 h 261"/>
                <a:gd name="T4" fmla="*/ 176 w 255"/>
                <a:gd name="T5" fmla="*/ 9 h 261"/>
                <a:gd name="T6" fmla="*/ 188 w 255"/>
                <a:gd name="T7" fmla="*/ 14 h 261"/>
                <a:gd name="T8" fmla="*/ 208 w 255"/>
                <a:gd name="T9" fmla="*/ 29 h 261"/>
                <a:gd name="T10" fmla="*/ 225 w 255"/>
                <a:gd name="T11" fmla="*/ 46 h 261"/>
                <a:gd name="T12" fmla="*/ 239 w 255"/>
                <a:gd name="T13" fmla="*/ 66 h 261"/>
                <a:gd name="T14" fmla="*/ 248 w 255"/>
                <a:gd name="T15" fmla="*/ 90 h 261"/>
                <a:gd name="T16" fmla="*/ 253 w 255"/>
                <a:gd name="T17" fmla="*/ 113 h 261"/>
                <a:gd name="T18" fmla="*/ 253 w 255"/>
                <a:gd name="T19" fmla="*/ 138 h 261"/>
                <a:gd name="T20" fmla="*/ 248 w 255"/>
                <a:gd name="T21" fmla="*/ 162 h 261"/>
                <a:gd name="T22" fmla="*/ 245 w 255"/>
                <a:gd name="T23" fmla="*/ 174 h 261"/>
                <a:gd name="T24" fmla="*/ 231 w 255"/>
                <a:gd name="T25" fmla="*/ 197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2 h 261"/>
                <a:gd name="T36" fmla="*/ 206 w 255"/>
                <a:gd name="T37" fmla="*/ 252 h 261"/>
                <a:gd name="T38" fmla="*/ 171 w 255"/>
                <a:gd name="T39" fmla="*/ 259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6 h 261"/>
                <a:gd name="T46" fmla="*/ 79 w 255"/>
                <a:gd name="T47" fmla="*/ 244 h 261"/>
                <a:gd name="T48" fmla="*/ 67 w 255"/>
                <a:gd name="T49" fmla="*/ 237 h 261"/>
                <a:gd name="T50" fmla="*/ 46 w 255"/>
                <a:gd name="T51" fmla="*/ 224 h 261"/>
                <a:gd name="T52" fmla="*/ 29 w 255"/>
                <a:gd name="T53" fmla="*/ 206 h 261"/>
                <a:gd name="T54" fmla="*/ 14 w 255"/>
                <a:gd name="T55" fmla="*/ 185 h 261"/>
                <a:gd name="T56" fmla="*/ 6 w 255"/>
                <a:gd name="T57" fmla="*/ 164 h 261"/>
                <a:gd name="T58" fmla="*/ 1 w 255"/>
                <a:gd name="T59" fmla="*/ 139 h 261"/>
                <a:gd name="T60" fmla="*/ 1 w 255"/>
                <a:gd name="T61" fmla="*/ 115 h 261"/>
                <a:gd name="T62" fmla="*/ 6 w 255"/>
                <a:gd name="T63" fmla="*/ 90 h 261"/>
                <a:gd name="T64" fmla="*/ 9 w 255"/>
                <a:gd name="T65" fmla="*/ 77 h 261"/>
                <a:gd name="T66" fmla="*/ 18 w 255"/>
                <a:gd name="T67" fmla="*/ 60 h 261"/>
                <a:gd name="T68" fmla="*/ 42 w 255"/>
                <a:gd name="T69" fmla="*/ 31 h 261"/>
                <a:gd name="T70" fmla="*/ 74 w 255"/>
                <a:gd name="T71" fmla="*/ 11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1"/>
                  </a:lnTo>
                  <a:lnTo>
                    <a:pt x="164" y="5"/>
                  </a:lnTo>
                  <a:lnTo>
                    <a:pt x="176" y="9"/>
                  </a:lnTo>
                  <a:lnTo>
                    <a:pt x="176" y="9"/>
                  </a:lnTo>
                  <a:lnTo>
                    <a:pt x="188" y="14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7"/>
                  </a:lnTo>
                  <a:lnTo>
                    <a:pt x="225" y="46"/>
                  </a:lnTo>
                  <a:lnTo>
                    <a:pt x="233" y="56"/>
                  </a:lnTo>
                  <a:lnTo>
                    <a:pt x="239" y="66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1" y="100"/>
                  </a:lnTo>
                  <a:lnTo>
                    <a:pt x="253" y="113"/>
                  </a:lnTo>
                  <a:lnTo>
                    <a:pt x="255" y="125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2"/>
                  </a:lnTo>
                  <a:lnTo>
                    <a:pt x="245" y="174"/>
                  </a:lnTo>
                  <a:lnTo>
                    <a:pt x="245" y="174"/>
                  </a:lnTo>
                  <a:lnTo>
                    <a:pt x="239" y="187"/>
                  </a:lnTo>
                  <a:lnTo>
                    <a:pt x="231" y="197"/>
                  </a:lnTo>
                  <a:lnTo>
                    <a:pt x="224" y="207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7"/>
                  </a:lnTo>
                  <a:lnTo>
                    <a:pt x="233" y="242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6"/>
                  </a:lnTo>
                  <a:lnTo>
                    <a:pt x="171" y="259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59"/>
                  </a:lnTo>
                  <a:lnTo>
                    <a:pt x="119" y="257"/>
                  </a:lnTo>
                  <a:lnTo>
                    <a:pt x="102" y="252"/>
                  </a:lnTo>
                  <a:lnTo>
                    <a:pt x="86" y="246"/>
                  </a:lnTo>
                  <a:lnTo>
                    <a:pt x="86" y="246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7"/>
                  </a:lnTo>
                  <a:lnTo>
                    <a:pt x="56" y="231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6"/>
                  </a:lnTo>
                  <a:lnTo>
                    <a:pt x="22" y="196"/>
                  </a:lnTo>
                  <a:lnTo>
                    <a:pt x="14" y="185"/>
                  </a:lnTo>
                  <a:lnTo>
                    <a:pt x="9" y="174"/>
                  </a:lnTo>
                  <a:lnTo>
                    <a:pt x="6" y="164"/>
                  </a:lnTo>
                  <a:lnTo>
                    <a:pt x="2" y="151"/>
                  </a:lnTo>
                  <a:lnTo>
                    <a:pt x="1" y="139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9" y="77"/>
                  </a:lnTo>
                  <a:lnTo>
                    <a:pt x="14" y="69"/>
                  </a:lnTo>
                  <a:lnTo>
                    <a:pt x="18" y="60"/>
                  </a:lnTo>
                  <a:lnTo>
                    <a:pt x="30" y="45"/>
                  </a:lnTo>
                  <a:lnTo>
                    <a:pt x="42" y="31"/>
                  </a:lnTo>
                  <a:lnTo>
                    <a:pt x="57" y="20"/>
                  </a:lnTo>
                  <a:lnTo>
                    <a:pt x="74" y="11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19" name="Freeform 70"/>
            <p:cNvSpPr>
              <a:spLocks/>
            </p:cNvSpPr>
            <p:nvPr/>
          </p:nvSpPr>
          <p:spPr bwMode="auto">
            <a:xfrm>
              <a:off x="6206189" y="4460558"/>
              <a:ext cx="310222" cy="301949"/>
            </a:xfrm>
            <a:custGeom>
              <a:avLst/>
              <a:gdLst>
                <a:gd name="T0" fmla="*/ 142 w 300"/>
                <a:gd name="T1" fmla="*/ 0 h 291"/>
                <a:gd name="T2" fmla="*/ 120 w 300"/>
                <a:gd name="T3" fmla="*/ 1 h 291"/>
                <a:gd name="T4" fmla="*/ 100 w 300"/>
                <a:gd name="T5" fmla="*/ 6 h 291"/>
                <a:gd name="T6" fmla="*/ 82 w 300"/>
                <a:gd name="T7" fmla="*/ 13 h 291"/>
                <a:gd name="T8" fmla="*/ 63 w 300"/>
                <a:gd name="T9" fmla="*/ 24 h 291"/>
                <a:gd name="T10" fmla="*/ 46 w 300"/>
                <a:gd name="T11" fmla="*/ 36 h 291"/>
                <a:gd name="T12" fmla="*/ 33 w 300"/>
                <a:gd name="T13" fmla="*/ 52 h 291"/>
                <a:gd name="T14" fmla="*/ 21 w 300"/>
                <a:gd name="T15" fmla="*/ 69 h 291"/>
                <a:gd name="T16" fmla="*/ 11 w 300"/>
                <a:gd name="T17" fmla="*/ 87 h 291"/>
                <a:gd name="T18" fmla="*/ 6 w 300"/>
                <a:gd name="T19" fmla="*/ 102 h 291"/>
                <a:gd name="T20" fmla="*/ 0 w 300"/>
                <a:gd name="T21" fmla="*/ 130 h 291"/>
                <a:gd name="T22" fmla="*/ 0 w 300"/>
                <a:gd name="T23" fmla="*/ 156 h 291"/>
                <a:gd name="T24" fmla="*/ 6 w 300"/>
                <a:gd name="T25" fmla="*/ 183 h 291"/>
                <a:gd name="T26" fmla="*/ 17 w 300"/>
                <a:gd name="T27" fmla="*/ 209 h 291"/>
                <a:gd name="T28" fmla="*/ 32 w 300"/>
                <a:gd name="T29" fmla="*/ 232 h 291"/>
                <a:gd name="T30" fmla="*/ 51 w 300"/>
                <a:gd name="T31" fmla="*/ 251 h 291"/>
                <a:gd name="T32" fmla="*/ 74 w 300"/>
                <a:gd name="T33" fmla="*/ 267 h 291"/>
                <a:gd name="T34" fmla="*/ 88 w 300"/>
                <a:gd name="T35" fmla="*/ 273 h 291"/>
                <a:gd name="T36" fmla="*/ 95 w 300"/>
                <a:gd name="T37" fmla="*/ 277 h 291"/>
                <a:gd name="T38" fmla="*/ 129 w 300"/>
                <a:gd name="T39" fmla="*/ 287 h 291"/>
                <a:gd name="T40" fmla="*/ 165 w 300"/>
                <a:gd name="T41" fmla="*/ 291 h 291"/>
                <a:gd name="T42" fmla="*/ 187 w 300"/>
                <a:gd name="T43" fmla="*/ 290 h 291"/>
                <a:gd name="T44" fmla="*/ 225 w 300"/>
                <a:gd name="T45" fmla="*/ 283 h 291"/>
                <a:gd name="T46" fmla="*/ 253 w 300"/>
                <a:gd name="T47" fmla="*/ 272 h 291"/>
                <a:gd name="T48" fmla="*/ 272 w 300"/>
                <a:gd name="T49" fmla="*/ 262 h 291"/>
                <a:gd name="T50" fmla="*/ 268 w 300"/>
                <a:gd name="T51" fmla="*/ 235 h 291"/>
                <a:gd name="T52" fmla="*/ 254 w 300"/>
                <a:gd name="T53" fmla="*/ 229 h 291"/>
                <a:gd name="T54" fmla="*/ 265 w 300"/>
                <a:gd name="T55" fmla="*/ 213 h 291"/>
                <a:gd name="T56" fmla="*/ 273 w 300"/>
                <a:gd name="T57" fmla="*/ 196 h 291"/>
                <a:gd name="T58" fmla="*/ 282 w 300"/>
                <a:gd name="T59" fmla="*/ 169 h 291"/>
                <a:gd name="T60" fmla="*/ 284 w 300"/>
                <a:gd name="T61" fmla="*/ 141 h 291"/>
                <a:gd name="T62" fmla="*/ 282 w 300"/>
                <a:gd name="T63" fmla="*/ 114 h 291"/>
                <a:gd name="T64" fmla="*/ 273 w 300"/>
                <a:gd name="T65" fmla="*/ 87 h 291"/>
                <a:gd name="T66" fmla="*/ 260 w 300"/>
                <a:gd name="T67" fmla="*/ 64 h 291"/>
                <a:gd name="T68" fmla="*/ 243 w 300"/>
                <a:gd name="T69" fmla="*/ 42 h 291"/>
                <a:gd name="T70" fmla="*/ 221 w 300"/>
                <a:gd name="T71" fmla="*/ 24 h 291"/>
                <a:gd name="T72" fmla="*/ 197 w 300"/>
                <a:gd name="T73" fmla="*/ 11 h 291"/>
                <a:gd name="T74" fmla="*/ 183 w 300"/>
                <a:gd name="T75" fmla="*/ 6 h 291"/>
                <a:gd name="T76" fmla="*/ 155 w 300"/>
                <a:gd name="T77" fmla="*/ 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0" h="291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1"/>
                  </a:lnTo>
                  <a:lnTo>
                    <a:pt x="111" y="4"/>
                  </a:lnTo>
                  <a:lnTo>
                    <a:pt x="100" y="6"/>
                  </a:lnTo>
                  <a:lnTo>
                    <a:pt x="90" y="10"/>
                  </a:lnTo>
                  <a:lnTo>
                    <a:pt x="82" y="13"/>
                  </a:lnTo>
                  <a:lnTo>
                    <a:pt x="72" y="18"/>
                  </a:lnTo>
                  <a:lnTo>
                    <a:pt x="63" y="24"/>
                  </a:lnTo>
                  <a:lnTo>
                    <a:pt x="55" y="30"/>
                  </a:lnTo>
                  <a:lnTo>
                    <a:pt x="46" y="36"/>
                  </a:lnTo>
                  <a:lnTo>
                    <a:pt x="39" y="44"/>
                  </a:lnTo>
                  <a:lnTo>
                    <a:pt x="33" y="52"/>
                  </a:lnTo>
                  <a:lnTo>
                    <a:pt x="26" y="59"/>
                  </a:lnTo>
                  <a:lnTo>
                    <a:pt x="21" y="69"/>
                  </a:lnTo>
                  <a:lnTo>
                    <a:pt x="15" y="78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6" y="102"/>
                  </a:lnTo>
                  <a:lnTo>
                    <a:pt x="3" y="115"/>
                  </a:lnTo>
                  <a:lnTo>
                    <a:pt x="0" y="130"/>
                  </a:lnTo>
                  <a:lnTo>
                    <a:pt x="0" y="143"/>
                  </a:lnTo>
                  <a:lnTo>
                    <a:pt x="0" y="156"/>
                  </a:lnTo>
                  <a:lnTo>
                    <a:pt x="3" y="170"/>
                  </a:lnTo>
                  <a:lnTo>
                    <a:pt x="6" y="183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1"/>
                  </a:lnTo>
                  <a:lnTo>
                    <a:pt x="32" y="232"/>
                  </a:lnTo>
                  <a:lnTo>
                    <a:pt x="40" y="241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7"/>
                  </a:lnTo>
                  <a:lnTo>
                    <a:pt x="95" y="277"/>
                  </a:lnTo>
                  <a:lnTo>
                    <a:pt x="112" y="283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1"/>
                  </a:lnTo>
                  <a:lnTo>
                    <a:pt x="165" y="291"/>
                  </a:lnTo>
                  <a:lnTo>
                    <a:pt x="187" y="290"/>
                  </a:lnTo>
                  <a:lnTo>
                    <a:pt x="206" y="286"/>
                  </a:lnTo>
                  <a:lnTo>
                    <a:pt x="225" y="283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5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29"/>
                  </a:lnTo>
                  <a:lnTo>
                    <a:pt x="254" y="229"/>
                  </a:lnTo>
                  <a:lnTo>
                    <a:pt x="265" y="213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3"/>
                  </a:lnTo>
                  <a:lnTo>
                    <a:pt x="282" y="169"/>
                  </a:lnTo>
                  <a:lnTo>
                    <a:pt x="283" y="155"/>
                  </a:lnTo>
                  <a:lnTo>
                    <a:pt x="284" y="141"/>
                  </a:lnTo>
                  <a:lnTo>
                    <a:pt x="283" y="127"/>
                  </a:lnTo>
                  <a:lnTo>
                    <a:pt x="282" y="114"/>
                  </a:lnTo>
                  <a:lnTo>
                    <a:pt x="278" y="101"/>
                  </a:lnTo>
                  <a:lnTo>
                    <a:pt x="273" y="87"/>
                  </a:lnTo>
                  <a:lnTo>
                    <a:pt x="267" y="75"/>
                  </a:lnTo>
                  <a:lnTo>
                    <a:pt x="260" y="64"/>
                  </a:lnTo>
                  <a:lnTo>
                    <a:pt x="253" y="52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4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6"/>
                  </a:lnTo>
                  <a:lnTo>
                    <a:pt x="170" y="2"/>
                  </a:lnTo>
                  <a:lnTo>
                    <a:pt x="155" y="1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0" name="Freeform 72"/>
            <p:cNvSpPr>
              <a:spLocks/>
            </p:cNvSpPr>
            <p:nvPr/>
          </p:nvSpPr>
          <p:spPr bwMode="auto">
            <a:xfrm>
              <a:off x="7087220" y="4456422"/>
              <a:ext cx="887235" cy="885167"/>
            </a:xfrm>
            <a:custGeom>
              <a:avLst/>
              <a:gdLst>
                <a:gd name="T0" fmla="*/ 400 w 858"/>
                <a:gd name="T1" fmla="*/ 0 h 856"/>
                <a:gd name="T2" fmla="*/ 312 w 858"/>
                <a:gd name="T3" fmla="*/ 12 h 856"/>
                <a:gd name="T4" fmla="*/ 216 w 858"/>
                <a:gd name="T5" fmla="*/ 49 h 856"/>
                <a:gd name="T6" fmla="*/ 131 w 858"/>
                <a:gd name="T7" fmla="*/ 106 h 856"/>
                <a:gd name="T8" fmla="*/ 63 w 858"/>
                <a:gd name="T9" fmla="*/ 180 h 856"/>
                <a:gd name="T10" fmla="*/ 12 w 858"/>
                <a:gd name="T11" fmla="*/ 268 h 856"/>
                <a:gd name="T12" fmla="*/ 10 w 858"/>
                <a:gd name="T13" fmla="*/ 334 h 856"/>
                <a:gd name="T14" fmla="*/ 23 w 858"/>
                <a:gd name="T15" fmla="*/ 439 h 856"/>
                <a:gd name="T16" fmla="*/ 17 w 858"/>
                <a:gd name="T17" fmla="*/ 511 h 856"/>
                <a:gd name="T18" fmla="*/ 0 w 858"/>
                <a:gd name="T19" fmla="*/ 577 h 856"/>
                <a:gd name="T20" fmla="*/ 32 w 858"/>
                <a:gd name="T21" fmla="*/ 648 h 856"/>
                <a:gd name="T22" fmla="*/ 73 w 858"/>
                <a:gd name="T23" fmla="*/ 712 h 856"/>
                <a:gd name="T24" fmla="*/ 125 w 858"/>
                <a:gd name="T25" fmla="*/ 767 h 856"/>
                <a:gd name="T26" fmla="*/ 186 w 858"/>
                <a:gd name="T27" fmla="*/ 813 h 856"/>
                <a:gd name="T28" fmla="*/ 253 w 858"/>
                <a:gd name="T29" fmla="*/ 847 h 856"/>
                <a:gd name="T30" fmla="*/ 312 w 858"/>
                <a:gd name="T31" fmla="*/ 847 h 856"/>
                <a:gd name="T32" fmla="*/ 382 w 858"/>
                <a:gd name="T33" fmla="*/ 835 h 856"/>
                <a:gd name="T34" fmla="*/ 418 w 858"/>
                <a:gd name="T35" fmla="*/ 833 h 856"/>
                <a:gd name="T36" fmla="*/ 472 w 858"/>
                <a:gd name="T37" fmla="*/ 837 h 856"/>
                <a:gd name="T38" fmla="*/ 558 w 858"/>
                <a:gd name="T39" fmla="*/ 856 h 856"/>
                <a:gd name="T40" fmla="*/ 621 w 858"/>
                <a:gd name="T41" fmla="*/ 830 h 856"/>
                <a:gd name="T42" fmla="*/ 705 w 858"/>
                <a:gd name="T43" fmla="*/ 773 h 856"/>
                <a:gd name="T44" fmla="*/ 773 w 858"/>
                <a:gd name="T45" fmla="*/ 699 h 856"/>
                <a:gd name="T46" fmla="*/ 824 w 858"/>
                <a:gd name="T47" fmla="*/ 610 h 856"/>
                <a:gd name="T48" fmla="*/ 851 w 858"/>
                <a:gd name="T49" fmla="*/ 511 h 856"/>
                <a:gd name="T50" fmla="*/ 858 w 858"/>
                <a:gd name="T51" fmla="*/ 439 h 856"/>
                <a:gd name="T52" fmla="*/ 855 w 858"/>
                <a:gd name="T53" fmla="*/ 388 h 856"/>
                <a:gd name="T54" fmla="*/ 839 w 858"/>
                <a:gd name="T55" fmla="*/ 315 h 856"/>
                <a:gd name="T56" fmla="*/ 814 w 858"/>
                <a:gd name="T57" fmla="*/ 246 h 856"/>
                <a:gd name="T58" fmla="*/ 792 w 858"/>
                <a:gd name="T59" fmla="*/ 265 h 856"/>
                <a:gd name="T60" fmla="*/ 767 w 858"/>
                <a:gd name="T61" fmla="*/ 278 h 856"/>
                <a:gd name="T62" fmla="*/ 742 w 858"/>
                <a:gd name="T63" fmla="*/ 288 h 856"/>
                <a:gd name="T64" fmla="*/ 689 w 858"/>
                <a:gd name="T65" fmla="*/ 296 h 856"/>
                <a:gd name="T66" fmla="*/ 648 w 858"/>
                <a:gd name="T67" fmla="*/ 291 h 856"/>
                <a:gd name="T68" fmla="*/ 602 w 858"/>
                <a:gd name="T69" fmla="*/ 277 h 856"/>
                <a:gd name="T70" fmla="*/ 554 w 858"/>
                <a:gd name="T71" fmla="*/ 250 h 856"/>
                <a:gd name="T72" fmla="*/ 600 w 858"/>
                <a:gd name="T73" fmla="*/ 234 h 856"/>
                <a:gd name="T74" fmla="*/ 581 w 858"/>
                <a:gd name="T75" fmla="*/ 201 h 856"/>
                <a:gd name="T76" fmla="*/ 574 w 858"/>
                <a:gd name="T77" fmla="*/ 181 h 856"/>
                <a:gd name="T78" fmla="*/ 570 w 858"/>
                <a:gd name="T79" fmla="*/ 148 h 856"/>
                <a:gd name="T80" fmla="*/ 574 w 858"/>
                <a:gd name="T81" fmla="*/ 118 h 856"/>
                <a:gd name="T82" fmla="*/ 583 w 858"/>
                <a:gd name="T83" fmla="*/ 87 h 856"/>
                <a:gd name="T84" fmla="*/ 599 w 858"/>
                <a:gd name="T85" fmla="*/ 61 h 856"/>
                <a:gd name="T86" fmla="*/ 614 w 858"/>
                <a:gd name="T87" fmla="*/ 45 h 856"/>
                <a:gd name="T88" fmla="*/ 545 w 858"/>
                <a:gd name="T89" fmla="*/ 18 h 856"/>
                <a:gd name="T90" fmla="*/ 469 w 858"/>
                <a:gd name="T91" fmla="*/ 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58" h="856">
                  <a:moveTo>
                    <a:pt x="418" y="0"/>
                  </a:moveTo>
                  <a:lnTo>
                    <a:pt x="418" y="0"/>
                  </a:lnTo>
                  <a:lnTo>
                    <a:pt x="400" y="0"/>
                  </a:lnTo>
                  <a:lnTo>
                    <a:pt x="382" y="1"/>
                  </a:lnTo>
                  <a:lnTo>
                    <a:pt x="347" y="5"/>
                  </a:lnTo>
                  <a:lnTo>
                    <a:pt x="312" y="12"/>
                  </a:lnTo>
                  <a:lnTo>
                    <a:pt x="279" y="22"/>
                  </a:lnTo>
                  <a:lnTo>
                    <a:pt x="246" y="34"/>
                  </a:lnTo>
                  <a:lnTo>
                    <a:pt x="216" y="49"/>
                  </a:lnTo>
                  <a:lnTo>
                    <a:pt x="186" y="66"/>
                  </a:lnTo>
                  <a:lnTo>
                    <a:pt x="158" y="85"/>
                  </a:lnTo>
                  <a:lnTo>
                    <a:pt x="131" y="106"/>
                  </a:lnTo>
                  <a:lnTo>
                    <a:pt x="107" y="129"/>
                  </a:lnTo>
                  <a:lnTo>
                    <a:pt x="84" y="153"/>
                  </a:lnTo>
                  <a:lnTo>
                    <a:pt x="63" y="180"/>
                  </a:lnTo>
                  <a:lnTo>
                    <a:pt x="44" y="208"/>
                  </a:lnTo>
                  <a:lnTo>
                    <a:pt x="27" y="238"/>
                  </a:lnTo>
                  <a:lnTo>
                    <a:pt x="12" y="268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10" y="334"/>
                  </a:lnTo>
                  <a:lnTo>
                    <a:pt x="17" y="369"/>
                  </a:lnTo>
                  <a:lnTo>
                    <a:pt x="22" y="403"/>
                  </a:lnTo>
                  <a:lnTo>
                    <a:pt x="23" y="439"/>
                  </a:lnTo>
                  <a:lnTo>
                    <a:pt x="23" y="439"/>
                  </a:lnTo>
                  <a:lnTo>
                    <a:pt x="22" y="476"/>
                  </a:lnTo>
                  <a:lnTo>
                    <a:pt x="17" y="511"/>
                  </a:lnTo>
                  <a:lnTo>
                    <a:pt x="10" y="545"/>
                  </a:lnTo>
                  <a:lnTo>
                    <a:pt x="0" y="577"/>
                  </a:lnTo>
                  <a:lnTo>
                    <a:pt x="0" y="577"/>
                  </a:lnTo>
                  <a:lnTo>
                    <a:pt x="10" y="602"/>
                  </a:lnTo>
                  <a:lnTo>
                    <a:pt x="19" y="625"/>
                  </a:lnTo>
                  <a:lnTo>
                    <a:pt x="32" y="648"/>
                  </a:lnTo>
                  <a:lnTo>
                    <a:pt x="44" y="670"/>
                  </a:lnTo>
                  <a:lnTo>
                    <a:pt x="58" y="691"/>
                  </a:lnTo>
                  <a:lnTo>
                    <a:pt x="73" y="712"/>
                  </a:lnTo>
                  <a:lnTo>
                    <a:pt x="90" y="731"/>
                  </a:lnTo>
                  <a:lnTo>
                    <a:pt x="107" y="750"/>
                  </a:lnTo>
                  <a:lnTo>
                    <a:pt x="125" y="767"/>
                  </a:lnTo>
                  <a:lnTo>
                    <a:pt x="144" y="784"/>
                  </a:lnTo>
                  <a:lnTo>
                    <a:pt x="165" y="798"/>
                  </a:lnTo>
                  <a:lnTo>
                    <a:pt x="186" y="813"/>
                  </a:lnTo>
                  <a:lnTo>
                    <a:pt x="207" y="825"/>
                  </a:lnTo>
                  <a:lnTo>
                    <a:pt x="230" y="837"/>
                  </a:lnTo>
                  <a:lnTo>
                    <a:pt x="253" y="847"/>
                  </a:lnTo>
                  <a:lnTo>
                    <a:pt x="278" y="856"/>
                  </a:lnTo>
                  <a:lnTo>
                    <a:pt x="278" y="856"/>
                  </a:lnTo>
                  <a:lnTo>
                    <a:pt x="312" y="847"/>
                  </a:lnTo>
                  <a:lnTo>
                    <a:pt x="346" y="839"/>
                  </a:lnTo>
                  <a:lnTo>
                    <a:pt x="364" y="837"/>
                  </a:lnTo>
                  <a:lnTo>
                    <a:pt x="382" y="835"/>
                  </a:lnTo>
                  <a:lnTo>
                    <a:pt x="400" y="833"/>
                  </a:lnTo>
                  <a:lnTo>
                    <a:pt x="418" y="833"/>
                  </a:lnTo>
                  <a:lnTo>
                    <a:pt x="418" y="833"/>
                  </a:lnTo>
                  <a:lnTo>
                    <a:pt x="437" y="833"/>
                  </a:lnTo>
                  <a:lnTo>
                    <a:pt x="455" y="835"/>
                  </a:lnTo>
                  <a:lnTo>
                    <a:pt x="472" y="837"/>
                  </a:lnTo>
                  <a:lnTo>
                    <a:pt x="490" y="839"/>
                  </a:lnTo>
                  <a:lnTo>
                    <a:pt x="524" y="847"/>
                  </a:lnTo>
                  <a:lnTo>
                    <a:pt x="558" y="856"/>
                  </a:lnTo>
                  <a:lnTo>
                    <a:pt x="558" y="856"/>
                  </a:lnTo>
                  <a:lnTo>
                    <a:pt x="589" y="844"/>
                  </a:lnTo>
                  <a:lnTo>
                    <a:pt x="621" y="830"/>
                  </a:lnTo>
                  <a:lnTo>
                    <a:pt x="650" y="813"/>
                  </a:lnTo>
                  <a:lnTo>
                    <a:pt x="678" y="793"/>
                  </a:lnTo>
                  <a:lnTo>
                    <a:pt x="705" y="773"/>
                  </a:lnTo>
                  <a:lnTo>
                    <a:pt x="729" y="750"/>
                  </a:lnTo>
                  <a:lnTo>
                    <a:pt x="752" y="725"/>
                  </a:lnTo>
                  <a:lnTo>
                    <a:pt x="773" y="699"/>
                  </a:lnTo>
                  <a:lnTo>
                    <a:pt x="792" y="671"/>
                  </a:lnTo>
                  <a:lnTo>
                    <a:pt x="809" y="641"/>
                  </a:lnTo>
                  <a:lnTo>
                    <a:pt x="824" y="610"/>
                  </a:lnTo>
                  <a:lnTo>
                    <a:pt x="836" y="577"/>
                  </a:lnTo>
                  <a:lnTo>
                    <a:pt x="845" y="545"/>
                  </a:lnTo>
                  <a:lnTo>
                    <a:pt x="851" y="511"/>
                  </a:lnTo>
                  <a:lnTo>
                    <a:pt x="856" y="476"/>
                  </a:lnTo>
                  <a:lnTo>
                    <a:pt x="858" y="457"/>
                  </a:lnTo>
                  <a:lnTo>
                    <a:pt x="858" y="439"/>
                  </a:lnTo>
                  <a:lnTo>
                    <a:pt x="858" y="439"/>
                  </a:lnTo>
                  <a:lnTo>
                    <a:pt x="856" y="414"/>
                  </a:lnTo>
                  <a:lnTo>
                    <a:pt x="855" y="388"/>
                  </a:lnTo>
                  <a:lnTo>
                    <a:pt x="851" y="363"/>
                  </a:lnTo>
                  <a:lnTo>
                    <a:pt x="847" y="339"/>
                  </a:lnTo>
                  <a:lnTo>
                    <a:pt x="839" y="315"/>
                  </a:lnTo>
                  <a:lnTo>
                    <a:pt x="832" y="291"/>
                  </a:lnTo>
                  <a:lnTo>
                    <a:pt x="824" y="269"/>
                  </a:lnTo>
                  <a:lnTo>
                    <a:pt x="814" y="246"/>
                  </a:lnTo>
                  <a:lnTo>
                    <a:pt x="814" y="246"/>
                  </a:lnTo>
                  <a:lnTo>
                    <a:pt x="803" y="256"/>
                  </a:lnTo>
                  <a:lnTo>
                    <a:pt x="792" y="265"/>
                  </a:lnTo>
                  <a:lnTo>
                    <a:pt x="780" y="272"/>
                  </a:lnTo>
                  <a:lnTo>
                    <a:pt x="767" y="278"/>
                  </a:lnTo>
                  <a:lnTo>
                    <a:pt x="767" y="278"/>
                  </a:lnTo>
                  <a:lnTo>
                    <a:pt x="759" y="282"/>
                  </a:lnTo>
                  <a:lnTo>
                    <a:pt x="759" y="282"/>
                  </a:lnTo>
                  <a:lnTo>
                    <a:pt x="742" y="288"/>
                  </a:lnTo>
                  <a:lnTo>
                    <a:pt x="725" y="292"/>
                  </a:lnTo>
                  <a:lnTo>
                    <a:pt x="707" y="295"/>
                  </a:lnTo>
                  <a:lnTo>
                    <a:pt x="689" y="296"/>
                  </a:lnTo>
                  <a:lnTo>
                    <a:pt x="689" y="296"/>
                  </a:lnTo>
                  <a:lnTo>
                    <a:pt x="667" y="295"/>
                  </a:lnTo>
                  <a:lnTo>
                    <a:pt x="648" y="291"/>
                  </a:lnTo>
                  <a:lnTo>
                    <a:pt x="630" y="288"/>
                  </a:lnTo>
                  <a:lnTo>
                    <a:pt x="614" y="282"/>
                  </a:lnTo>
                  <a:lnTo>
                    <a:pt x="602" y="277"/>
                  </a:lnTo>
                  <a:lnTo>
                    <a:pt x="592" y="272"/>
                  </a:lnTo>
                  <a:lnTo>
                    <a:pt x="582" y="267"/>
                  </a:lnTo>
                  <a:lnTo>
                    <a:pt x="554" y="250"/>
                  </a:lnTo>
                  <a:lnTo>
                    <a:pt x="586" y="240"/>
                  </a:lnTo>
                  <a:lnTo>
                    <a:pt x="586" y="240"/>
                  </a:lnTo>
                  <a:lnTo>
                    <a:pt x="600" y="234"/>
                  </a:lnTo>
                  <a:lnTo>
                    <a:pt x="600" y="234"/>
                  </a:lnTo>
                  <a:lnTo>
                    <a:pt x="589" y="218"/>
                  </a:lnTo>
                  <a:lnTo>
                    <a:pt x="581" y="201"/>
                  </a:lnTo>
                  <a:lnTo>
                    <a:pt x="581" y="201"/>
                  </a:lnTo>
                  <a:lnTo>
                    <a:pt x="577" y="191"/>
                  </a:lnTo>
                  <a:lnTo>
                    <a:pt x="574" y="181"/>
                  </a:lnTo>
                  <a:lnTo>
                    <a:pt x="572" y="170"/>
                  </a:lnTo>
                  <a:lnTo>
                    <a:pt x="570" y="159"/>
                  </a:lnTo>
                  <a:lnTo>
                    <a:pt x="570" y="148"/>
                  </a:lnTo>
                  <a:lnTo>
                    <a:pt x="570" y="138"/>
                  </a:lnTo>
                  <a:lnTo>
                    <a:pt x="571" y="128"/>
                  </a:lnTo>
                  <a:lnTo>
                    <a:pt x="574" y="118"/>
                  </a:lnTo>
                  <a:lnTo>
                    <a:pt x="576" y="107"/>
                  </a:lnTo>
                  <a:lnTo>
                    <a:pt x="579" y="97"/>
                  </a:lnTo>
                  <a:lnTo>
                    <a:pt x="583" y="87"/>
                  </a:lnTo>
                  <a:lnTo>
                    <a:pt x="588" y="79"/>
                  </a:lnTo>
                  <a:lnTo>
                    <a:pt x="593" y="69"/>
                  </a:lnTo>
                  <a:lnTo>
                    <a:pt x="599" y="61"/>
                  </a:lnTo>
                  <a:lnTo>
                    <a:pt x="606" y="52"/>
                  </a:lnTo>
                  <a:lnTo>
                    <a:pt x="614" y="45"/>
                  </a:lnTo>
                  <a:lnTo>
                    <a:pt x="614" y="45"/>
                  </a:lnTo>
                  <a:lnTo>
                    <a:pt x="591" y="35"/>
                  </a:lnTo>
                  <a:lnTo>
                    <a:pt x="568" y="26"/>
                  </a:lnTo>
                  <a:lnTo>
                    <a:pt x="545" y="18"/>
                  </a:lnTo>
                  <a:lnTo>
                    <a:pt x="520" y="11"/>
                  </a:lnTo>
                  <a:lnTo>
                    <a:pt x="495" y="6"/>
                  </a:lnTo>
                  <a:lnTo>
                    <a:pt x="469" y="3"/>
                  </a:lnTo>
                  <a:lnTo>
                    <a:pt x="444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1" name="Freeform 74"/>
            <p:cNvSpPr>
              <a:spLocks/>
            </p:cNvSpPr>
            <p:nvPr/>
          </p:nvSpPr>
          <p:spPr bwMode="auto">
            <a:xfrm>
              <a:off x="7066538" y="4766643"/>
              <a:ext cx="45499" cy="285404"/>
            </a:xfrm>
            <a:custGeom>
              <a:avLst/>
              <a:gdLst>
                <a:gd name="T0" fmla="*/ 22 w 45"/>
                <a:gd name="T1" fmla="*/ 0 h 276"/>
                <a:gd name="T2" fmla="*/ 22 w 45"/>
                <a:gd name="T3" fmla="*/ 0 h 276"/>
                <a:gd name="T4" fmla="*/ 13 w 45"/>
                <a:gd name="T5" fmla="*/ 33 h 276"/>
                <a:gd name="T6" fmla="*/ 6 w 45"/>
                <a:gd name="T7" fmla="*/ 68 h 276"/>
                <a:gd name="T8" fmla="*/ 1 w 45"/>
                <a:gd name="T9" fmla="*/ 102 h 276"/>
                <a:gd name="T10" fmla="*/ 0 w 45"/>
                <a:gd name="T11" fmla="*/ 138 h 276"/>
                <a:gd name="T12" fmla="*/ 0 w 45"/>
                <a:gd name="T13" fmla="*/ 138 h 276"/>
                <a:gd name="T14" fmla="*/ 1 w 45"/>
                <a:gd name="T15" fmla="*/ 175 h 276"/>
                <a:gd name="T16" fmla="*/ 6 w 45"/>
                <a:gd name="T17" fmla="*/ 210 h 276"/>
                <a:gd name="T18" fmla="*/ 13 w 45"/>
                <a:gd name="T19" fmla="*/ 244 h 276"/>
                <a:gd name="T20" fmla="*/ 22 w 45"/>
                <a:gd name="T21" fmla="*/ 276 h 276"/>
                <a:gd name="T22" fmla="*/ 22 w 45"/>
                <a:gd name="T23" fmla="*/ 276 h 276"/>
                <a:gd name="T24" fmla="*/ 32 w 45"/>
                <a:gd name="T25" fmla="*/ 244 h 276"/>
                <a:gd name="T26" fmla="*/ 39 w 45"/>
                <a:gd name="T27" fmla="*/ 210 h 276"/>
                <a:gd name="T28" fmla="*/ 44 w 45"/>
                <a:gd name="T29" fmla="*/ 175 h 276"/>
                <a:gd name="T30" fmla="*/ 45 w 45"/>
                <a:gd name="T31" fmla="*/ 138 h 276"/>
                <a:gd name="T32" fmla="*/ 45 w 45"/>
                <a:gd name="T33" fmla="*/ 138 h 276"/>
                <a:gd name="T34" fmla="*/ 44 w 45"/>
                <a:gd name="T35" fmla="*/ 102 h 276"/>
                <a:gd name="T36" fmla="*/ 39 w 45"/>
                <a:gd name="T37" fmla="*/ 68 h 276"/>
                <a:gd name="T38" fmla="*/ 32 w 45"/>
                <a:gd name="T39" fmla="*/ 33 h 276"/>
                <a:gd name="T40" fmla="*/ 22 w 45"/>
                <a:gd name="T41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6">
                  <a:moveTo>
                    <a:pt x="22" y="0"/>
                  </a:moveTo>
                  <a:lnTo>
                    <a:pt x="22" y="0"/>
                  </a:lnTo>
                  <a:lnTo>
                    <a:pt x="13" y="33"/>
                  </a:lnTo>
                  <a:lnTo>
                    <a:pt x="6" y="68"/>
                  </a:lnTo>
                  <a:lnTo>
                    <a:pt x="1" y="10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6"/>
                  </a:lnTo>
                  <a:lnTo>
                    <a:pt x="22" y="276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2"/>
                  </a:lnTo>
                  <a:lnTo>
                    <a:pt x="39" y="68"/>
                  </a:lnTo>
                  <a:lnTo>
                    <a:pt x="32" y="33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2" name="Freeform 75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8EC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3" name="Freeform 76"/>
            <p:cNvSpPr>
              <a:spLocks/>
            </p:cNvSpPr>
            <p:nvPr/>
          </p:nvSpPr>
          <p:spPr bwMode="auto">
            <a:xfrm>
              <a:off x="7693186" y="4510193"/>
              <a:ext cx="229565" cy="235769"/>
            </a:xfrm>
            <a:custGeom>
              <a:avLst/>
              <a:gdLst>
                <a:gd name="T0" fmla="*/ 42 w 222"/>
                <a:gd name="T1" fmla="*/ 0 h 230"/>
                <a:gd name="T2" fmla="*/ 42 w 222"/>
                <a:gd name="T3" fmla="*/ 0 h 230"/>
                <a:gd name="T4" fmla="*/ 35 w 222"/>
                <a:gd name="T5" fmla="*/ 8 h 230"/>
                <a:gd name="T6" fmla="*/ 29 w 222"/>
                <a:gd name="T7" fmla="*/ 15 h 230"/>
                <a:gd name="T8" fmla="*/ 23 w 222"/>
                <a:gd name="T9" fmla="*/ 22 h 230"/>
                <a:gd name="T10" fmla="*/ 18 w 222"/>
                <a:gd name="T11" fmla="*/ 31 h 230"/>
                <a:gd name="T12" fmla="*/ 9 w 222"/>
                <a:gd name="T13" fmla="*/ 48 h 230"/>
                <a:gd name="T14" fmla="*/ 3 w 222"/>
                <a:gd name="T15" fmla="*/ 66 h 230"/>
                <a:gd name="T16" fmla="*/ 2 w 222"/>
                <a:gd name="T17" fmla="*/ 76 h 230"/>
                <a:gd name="T18" fmla="*/ 1 w 222"/>
                <a:gd name="T19" fmla="*/ 85 h 230"/>
                <a:gd name="T20" fmla="*/ 0 w 222"/>
                <a:gd name="T21" fmla="*/ 95 h 230"/>
                <a:gd name="T22" fmla="*/ 1 w 222"/>
                <a:gd name="T23" fmla="*/ 105 h 230"/>
                <a:gd name="T24" fmla="*/ 2 w 222"/>
                <a:gd name="T25" fmla="*/ 114 h 230"/>
                <a:gd name="T26" fmla="*/ 3 w 222"/>
                <a:gd name="T27" fmla="*/ 124 h 230"/>
                <a:gd name="T28" fmla="*/ 6 w 222"/>
                <a:gd name="T29" fmla="*/ 134 h 230"/>
                <a:gd name="T30" fmla="*/ 9 w 222"/>
                <a:gd name="T31" fmla="*/ 143 h 230"/>
                <a:gd name="T32" fmla="*/ 9 w 222"/>
                <a:gd name="T33" fmla="*/ 143 h 230"/>
                <a:gd name="T34" fmla="*/ 15 w 222"/>
                <a:gd name="T35" fmla="*/ 156 h 230"/>
                <a:gd name="T36" fmla="*/ 21 w 222"/>
                <a:gd name="T37" fmla="*/ 166 h 230"/>
                <a:gd name="T38" fmla="*/ 30 w 222"/>
                <a:gd name="T39" fmla="*/ 176 h 230"/>
                <a:gd name="T40" fmla="*/ 38 w 222"/>
                <a:gd name="T41" fmla="*/ 186 h 230"/>
                <a:gd name="T42" fmla="*/ 38 w 222"/>
                <a:gd name="T43" fmla="*/ 186 h 230"/>
                <a:gd name="T44" fmla="*/ 31 w 222"/>
                <a:gd name="T45" fmla="*/ 191 h 230"/>
                <a:gd name="T46" fmla="*/ 24 w 222"/>
                <a:gd name="T47" fmla="*/ 196 h 230"/>
                <a:gd name="T48" fmla="*/ 15 w 222"/>
                <a:gd name="T49" fmla="*/ 199 h 230"/>
                <a:gd name="T50" fmla="*/ 6 w 222"/>
                <a:gd name="T51" fmla="*/ 203 h 230"/>
                <a:gd name="T52" fmla="*/ 6 w 222"/>
                <a:gd name="T53" fmla="*/ 203 h 230"/>
                <a:gd name="T54" fmla="*/ 13 w 222"/>
                <a:gd name="T55" fmla="*/ 206 h 230"/>
                <a:gd name="T56" fmla="*/ 21 w 222"/>
                <a:gd name="T57" fmla="*/ 211 h 230"/>
                <a:gd name="T58" fmla="*/ 34 w 222"/>
                <a:gd name="T59" fmla="*/ 216 h 230"/>
                <a:gd name="T60" fmla="*/ 48 w 222"/>
                <a:gd name="T61" fmla="*/ 221 h 230"/>
                <a:gd name="T62" fmla="*/ 65 w 222"/>
                <a:gd name="T63" fmla="*/ 225 h 230"/>
                <a:gd name="T64" fmla="*/ 83 w 222"/>
                <a:gd name="T65" fmla="*/ 228 h 230"/>
                <a:gd name="T66" fmla="*/ 104 w 222"/>
                <a:gd name="T67" fmla="*/ 230 h 230"/>
                <a:gd name="T68" fmla="*/ 104 w 222"/>
                <a:gd name="T69" fmla="*/ 230 h 230"/>
                <a:gd name="T70" fmla="*/ 120 w 222"/>
                <a:gd name="T71" fmla="*/ 228 h 230"/>
                <a:gd name="T72" fmla="*/ 135 w 222"/>
                <a:gd name="T73" fmla="*/ 226 h 230"/>
                <a:gd name="T74" fmla="*/ 152 w 222"/>
                <a:gd name="T75" fmla="*/ 221 h 230"/>
                <a:gd name="T76" fmla="*/ 168 w 222"/>
                <a:gd name="T77" fmla="*/ 215 h 230"/>
                <a:gd name="T78" fmla="*/ 168 w 222"/>
                <a:gd name="T79" fmla="*/ 215 h 230"/>
                <a:gd name="T80" fmla="*/ 176 w 222"/>
                <a:gd name="T81" fmla="*/ 213 h 230"/>
                <a:gd name="T82" fmla="*/ 176 w 222"/>
                <a:gd name="T83" fmla="*/ 213 h 230"/>
                <a:gd name="T84" fmla="*/ 189 w 222"/>
                <a:gd name="T85" fmla="*/ 206 h 230"/>
                <a:gd name="T86" fmla="*/ 201 w 222"/>
                <a:gd name="T87" fmla="*/ 199 h 230"/>
                <a:gd name="T88" fmla="*/ 212 w 222"/>
                <a:gd name="T89" fmla="*/ 191 h 230"/>
                <a:gd name="T90" fmla="*/ 222 w 222"/>
                <a:gd name="T91" fmla="*/ 181 h 230"/>
                <a:gd name="T92" fmla="*/ 222 w 222"/>
                <a:gd name="T93" fmla="*/ 181 h 230"/>
                <a:gd name="T94" fmla="*/ 205 w 222"/>
                <a:gd name="T95" fmla="*/ 153 h 230"/>
                <a:gd name="T96" fmla="*/ 186 w 222"/>
                <a:gd name="T97" fmla="*/ 126 h 230"/>
                <a:gd name="T98" fmla="*/ 167 w 222"/>
                <a:gd name="T99" fmla="*/ 101 h 230"/>
                <a:gd name="T100" fmla="*/ 145 w 222"/>
                <a:gd name="T101" fmla="*/ 78 h 230"/>
                <a:gd name="T102" fmla="*/ 121 w 222"/>
                <a:gd name="T103" fmla="*/ 56 h 230"/>
                <a:gd name="T104" fmla="*/ 97 w 222"/>
                <a:gd name="T105" fmla="*/ 35 h 230"/>
                <a:gd name="T106" fmla="*/ 70 w 222"/>
                <a:gd name="T107" fmla="*/ 17 h 230"/>
                <a:gd name="T108" fmla="*/ 42 w 222"/>
                <a:gd name="T10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30">
                  <a:moveTo>
                    <a:pt x="42" y="0"/>
                  </a:moveTo>
                  <a:lnTo>
                    <a:pt x="42" y="0"/>
                  </a:lnTo>
                  <a:lnTo>
                    <a:pt x="35" y="8"/>
                  </a:lnTo>
                  <a:lnTo>
                    <a:pt x="29" y="15"/>
                  </a:lnTo>
                  <a:lnTo>
                    <a:pt x="23" y="22"/>
                  </a:lnTo>
                  <a:lnTo>
                    <a:pt x="18" y="31"/>
                  </a:lnTo>
                  <a:lnTo>
                    <a:pt x="9" y="48"/>
                  </a:lnTo>
                  <a:lnTo>
                    <a:pt x="3" y="66"/>
                  </a:lnTo>
                  <a:lnTo>
                    <a:pt x="2" y="76"/>
                  </a:lnTo>
                  <a:lnTo>
                    <a:pt x="1" y="85"/>
                  </a:lnTo>
                  <a:lnTo>
                    <a:pt x="0" y="95"/>
                  </a:lnTo>
                  <a:lnTo>
                    <a:pt x="1" y="105"/>
                  </a:lnTo>
                  <a:lnTo>
                    <a:pt x="2" y="114"/>
                  </a:lnTo>
                  <a:lnTo>
                    <a:pt x="3" y="124"/>
                  </a:lnTo>
                  <a:lnTo>
                    <a:pt x="6" y="134"/>
                  </a:lnTo>
                  <a:lnTo>
                    <a:pt x="9" y="143"/>
                  </a:lnTo>
                  <a:lnTo>
                    <a:pt x="9" y="143"/>
                  </a:lnTo>
                  <a:lnTo>
                    <a:pt x="15" y="156"/>
                  </a:lnTo>
                  <a:lnTo>
                    <a:pt x="21" y="166"/>
                  </a:lnTo>
                  <a:lnTo>
                    <a:pt x="30" y="176"/>
                  </a:lnTo>
                  <a:lnTo>
                    <a:pt x="38" y="186"/>
                  </a:lnTo>
                  <a:lnTo>
                    <a:pt x="38" y="186"/>
                  </a:lnTo>
                  <a:lnTo>
                    <a:pt x="31" y="191"/>
                  </a:lnTo>
                  <a:lnTo>
                    <a:pt x="24" y="196"/>
                  </a:lnTo>
                  <a:lnTo>
                    <a:pt x="15" y="199"/>
                  </a:lnTo>
                  <a:lnTo>
                    <a:pt x="6" y="203"/>
                  </a:lnTo>
                  <a:lnTo>
                    <a:pt x="6" y="203"/>
                  </a:lnTo>
                  <a:lnTo>
                    <a:pt x="13" y="206"/>
                  </a:lnTo>
                  <a:lnTo>
                    <a:pt x="21" y="211"/>
                  </a:lnTo>
                  <a:lnTo>
                    <a:pt x="34" y="216"/>
                  </a:lnTo>
                  <a:lnTo>
                    <a:pt x="48" y="221"/>
                  </a:lnTo>
                  <a:lnTo>
                    <a:pt x="65" y="225"/>
                  </a:lnTo>
                  <a:lnTo>
                    <a:pt x="83" y="228"/>
                  </a:lnTo>
                  <a:lnTo>
                    <a:pt x="104" y="230"/>
                  </a:lnTo>
                  <a:lnTo>
                    <a:pt x="104" y="230"/>
                  </a:lnTo>
                  <a:lnTo>
                    <a:pt x="120" y="228"/>
                  </a:lnTo>
                  <a:lnTo>
                    <a:pt x="135" y="226"/>
                  </a:lnTo>
                  <a:lnTo>
                    <a:pt x="152" y="221"/>
                  </a:lnTo>
                  <a:lnTo>
                    <a:pt x="168" y="215"/>
                  </a:lnTo>
                  <a:lnTo>
                    <a:pt x="168" y="215"/>
                  </a:lnTo>
                  <a:lnTo>
                    <a:pt x="176" y="213"/>
                  </a:lnTo>
                  <a:lnTo>
                    <a:pt x="176" y="213"/>
                  </a:lnTo>
                  <a:lnTo>
                    <a:pt x="189" y="206"/>
                  </a:lnTo>
                  <a:lnTo>
                    <a:pt x="201" y="199"/>
                  </a:lnTo>
                  <a:lnTo>
                    <a:pt x="212" y="191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05" y="153"/>
                  </a:lnTo>
                  <a:lnTo>
                    <a:pt x="186" y="126"/>
                  </a:lnTo>
                  <a:lnTo>
                    <a:pt x="167" y="101"/>
                  </a:lnTo>
                  <a:lnTo>
                    <a:pt x="145" y="78"/>
                  </a:lnTo>
                  <a:lnTo>
                    <a:pt x="121" y="56"/>
                  </a:lnTo>
                  <a:lnTo>
                    <a:pt x="97" y="35"/>
                  </a:lnTo>
                  <a:lnTo>
                    <a:pt x="70" y="17"/>
                  </a:lnTo>
                  <a:lnTo>
                    <a:pt x="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4" name="Freeform 77"/>
            <p:cNvSpPr>
              <a:spLocks/>
            </p:cNvSpPr>
            <p:nvPr/>
          </p:nvSpPr>
          <p:spPr bwMode="auto">
            <a:xfrm>
              <a:off x="7680777" y="4468830"/>
              <a:ext cx="283337" cy="285404"/>
            </a:xfrm>
            <a:custGeom>
              <a:avLst/>
              <a:gdLst>
                <a:gd name="T0" fmla="*/ 117 w 275"/>
                <a:gd name="T1" fmla="*/ 277 h 277"/>
                <a:gd name="T2" fmla="*/ 77 w 275"/>
                <a:gd name="T3" fmla="*/ 272 h 277"/>
                <a:gd name="T4" fmla="*/ 45 w 275"/>
                <a:gd name="T5" fmla="*/ 263 h 277"/>
                <a:gd name="T6" fmla="*/ 24 w 275"/>
                <a:gd name="T7" fmla="*/ 254 h 277"/>
                <a:gd name="T8" fmla="*/ 0 w 275"/>
                <a:gd name="T9" fmla="*/ 240 h 277"/>
                <a:gd name="T10" fmla="*/ 16 w 275"/>
                <a:gd name="T11" fmla="*/ 236 h 277"/>
                <a:gd name="T12" fmla="*/ 39 w 275"/>
                <a:gd name="T13" fmla="*/ 225 h 277"/>
                <a:gd name="T14" fmla="*/ 32 w 275"/>
                <a:gd name="T15" fmla="*/ 216 h 277"/>
                <a:gd name="T16" fmla="*/ 21 w 275"/>
                <a:gd name="T17" fmla="*/ 197 h 277"/>
                <a:gd name="T18" fmla="*/ 16 w 275"/>
                <a:gd name="T19" fmla="*/ 187 h 277"/>
                <a:gd name="T20" fmla="*/ 8 w 275"/>
                <a:gd name="T21" fmla="*/ 160 h 277"/>
                <a:gd name="T22" fmla="*/ 5 w 275"/>
                <a:gd name="T23" fmla="*/ 134 h 277"/>
                <a:gd name="T24" fmla="*/ 8 w 275"/>
                <a:gd name="T25" fmla="*/ 108 h 277"/>
                <a:gd name="T26" fmla="*/ 16 w 275"/>
                <a:gd name="T27" fmla="*/ 84 h 277"/>
                <a:gd name="T28" fmla="*/ 28 w 275"/>
                <a:gd name="T29" fmla="*/ 61 h 277"/>
                <a:gd name="T30" fmla="*/ 44 w 275"/>
                <a:gd name="T31" fmla="*/ 40 h 277"/>
                <a:gd name="T32" fmla="*/ 65 w 275"/>
                <a:gd name="T33" fmla="*/ 23 h 277"/>
                <a:gd name="T34" fmla="*/ 89 w 275"/>
                <a:gd name="T35" fmla="*/ 11 h 277"/>
                <a:gd name="T36" fmla="*/ 101 w 275"/>
                <a:gd name="T37" fmla="*/ 6 h 277"/>
                <a:gd name="T38" fmla="*/ 127 w 275"/>
                <a:gd name="T39" fmla="*/ 1 h 277"/>
                <a:gd name="T40" fmla="*/ 140 w 275"/>
                <a:gd name="T41" fmla="*/ 0 h 277"/>
                <a:gd name="T42" fmla="*/ 161 w 275"/>
                <a:gd name="T43" fmla="*/ 3 h 277"/>
                <a:gd name="T44" fmla="*/ 180 w 275"/>
                <a:gd name="T45" fmla="*/ 6 h 277"/>
                <a:gd name="T46" fmla="*/ 215 w 275"/>
                <a:gd name="T47" fmla="*/ 23 h 277"/>
                <a:gd name="T48" fmla="*/ 244 w 275"/>
                <a:gd name="T49" fmla="*/ 50 h 277"/>
                <a:gd name="T50" fmla="*/ 255 w 275"/>
                <a:gd name="T51" fmla="*/ 66 h 277"/>
                <a:gd name="T52" fmla="*/ 264 w 275"/>
                <a:gd name="T53" fmla="*/ 84 h 277"/>
                <a:gd name="T54" fmla="*/ 269 w 275"/>
                <a:gd name="T55" fmla="*/ 96 h 277"/>
                <a:gd name="T56" fmla="*/ 273 w 275"/>
                <a:gd name="T57" fmla="*/ 123 h 277"/>
                <a:gd name="T58" fmla="*/ 273 w 275"/>
                <a:gd name="T59" fmla="*/ 149 h 277"/>
                <a:gd name="T60" fmla="*/ 269 w 275"/>
                <a:gd name="T61" fmla="*/ 175 h 277"/>
                <a:gd name="T62" fmla="*/ 259 w 275"/>
                <a:gd name="T63" fmla="*/ 198 h 277"/>
                <a:gd name="T64" fmla="*/ 244 w 275"/>
                <a:gd name="T65" fmla="*/ 220 h 277"/>
                <a:gd name="T66" fmla="*/ 226 w 275"/>
                <a:gd name="T67" fmla="*/ 238 h 277"/>
                <a:gd name="T68" fmla="*/ 204 w 275"/>
                <a:gd name="T69" fmla="*/ 254 h 277"/>
                <a:gd name="T70" fmla="*/ 192 w 275"/>
                <a:gd name="T71" fmla="*/ 260 h 277"/>
                <a:gd name="T72" fmla="*/ 185 w 275"/>
                <a:gd name="T73" fmla="*/ 262 h 277"/>
                <a:gd name="T74" fmla="*/ 152 w 275"/>
                <a:gd name="T75" fmla="*/ 273 h 277"/>
                <a:gd name="T76" fmla="*/ 117 w 275"/>
                <a:gd name="T77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7">
                  <a:moveTo>
                    <a:pt x="117" y="277"/>
                  </a:moveTo>
                  <a:lnTo>
                    <a:pt x="117" y="277"/>
                  </a:lnTo>
                  <a:lnTo>
                    <a:pt x="96" y="276"/>
                  </a:lnTo>
                  <a:lnTo>
                    <a:pt x="77" y="272"/>
                  </a:lnTo>
                  <a:lnTo>
                    <a:pt x="60" y="268"/>
                  </a:lnTo>
                  <a:lnTo>
                    <a:pt x="45" y="263"/>
                  </a:lnTo>
                  <a:lnTo>
                    <a:pt x="32" y="259"/>
                  </a:lnTo>
                  <a:lnTo>
                    <a:pt x="24" y="254"/>
                  </a:lnTo>
                  <a:lnTo>
                    <a:pt x="14" y="249"/>
                  </a:lnTo>
                  <a:lnTo>
                    <a:pt x="0" y="240"/>
                  </a:lnTo>
                  <a:lnTo>
                    <a:pt x="16" y="236"/>
                  </a:lnTo>
                  <a:lnTo>
                    <a:pt x="16" y="236"/>
                  </a:lnTo>
                  <a:lnTo>
                    <a:pt x="28" y="231"/>
                  </a:lnTo>
                  <a:lnTo>
                    <a:pt x="39" y="225"/>
                  </a:lnTo>
                  <a:lnTo>
                    <a:pt x="39" y="225"/>
                  </a:lnTo>
                  <a:lnTo>
                    <a:pt x="32" y="216"/>
                  </a:lnTo>
                  <a:lnTo>
                    <a:pt x="26" y="206"/>
                  </a:lnTo>
                  <a:lnTo>
                    <a:pt x="21" y="197"/>
                  </a:lnTo>
                  <a:lnTo>
                    <a:pt x="16" y="187"/>
                  </a:lnTo>
                  <a:lnTo>
                    <a:pt x="16" y="187"/>
                  </a:lnTo>
                  <a:lnTo>
                    <a:pt x="11" y="174"/>
                  </a:lnTo>
                  <a:lnTo>
                    <a:pt x="8" y="160"/>
                  </a:lnTo>
                  <a:lnTo>
                    <a:pt x="7" y="147"/>
                  </a:lnTo>
                  <a:lnTo>
                    <a:pt x="5" y="134"/>
                  </a:lnTo>
                  <a:lnTo>
                    <a:pt x="7" y="122"/>
                  </a:lnTo>
                  <a:lnTo>
                    <a:pt x="8" y="108"/>
                  </a:lnTo>
                  <a:lnTo>
                    <a:pt x="11" y="96"/>
                  </a:lnTo>
                  <a:lnTo>
                    <a:pt x="16" y="84"/>
                  </a:lnTo>
                  <a:lnTo>
                    <a:pt x="21" y="72"/>
                  </a:lnTo>
                  <a:lnTo>
                    <a:pt x="28" y="61"/>
                  </a:lnTo>
                  <a:lnTo>
                    <a:pt x="36" y="50"/>
                  </a:lnTo>
                  <a:lnTo>
                    <a:pt x="44" y="40"/>
                  </a:lnTo>
                  <a:lnTo>
                    <a:pt x="54" y="32"/>
                  </a:lnTo>
                  <a:lnTo>
                    <a:pt x="65" y="23"/>
                  </a:lnTo>
                  <a:lnTo>
                    <a:pt x="76" y="17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101" y="6"/>
                  </a:lnTo>
                  <a:lnTo>
                    <a:pt x="113" y="3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1"/>
                  </a:lnTo>
                  <a:lnTo>
                    <a:pt x="161" y="3"/>
                  </a:lnTo>
                  <a:lnTo>
                    <a:pt x="170" y="4"/>
                  </a:lnTo>
                  <a:lnTo>
                    <a:pt x="180" y="6"/>
                  </a:lnTo>
                  <a:lnTo>
                    <a:pt x="198" y="14"/>
                  </a:lnTo>
                  <a:lnTo>
                    <a:pt x="215" y="23"/>
                  </a:lnTo>
                  <a:lnTo>
                    <a:pt x="230" y="35"/>
                  </a:lnTo>
                  <a:lnTo>
                    <a:pt x="244" y="50"/>
                  </a:lnTo>
                  <a:lnTo>
                    <a:pt x="249" y="57"/>
                  </a:lnTo>
                  <a:lnTo>
                    <a:pt x="255" y="66"/>
                  </a:lnTo>
                  <a:lnTo>
                    <a:pt x="260" y="74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3"/>
                  </a:lnTo>
                  <a:lnTo>
                    <a:pt x="275" y="136"/>
                  </a:lnTo>
                  <a:lnTo>
                    <a:pt x="273" y="149"/>
                  </a:lnTo>
                  <a:lnTo>
                    <a:pt x="272" y="162"/>
                  </a:lnTo>
                  <a:lnTo>
                    <a:pt x="269" y="175"/>
                  </a:lnTo>
                  <a:lnTo>
                    <a:pt x="264" y="187"/>
                  </a:lnTo>
                  <a:lnTo>
                    <a:pt x="259" y="198"/>
                  </a:lnTo>
                  <a:lnTo>
                    <a:pt x="252" y="209"/>
                  </a:lnTo>
                  <a:lnTo>
                    <a:pt x="244" y="220"/>
                  </a:lnTo>
                  <a:lnTo>
                    <a:pt x="236" y="230"/>
                  </a:lnTo>
                  <a:lnTo>
                    <a:pt x="226" y="238"/>
                  </a:lnTo>
                  <a:lnTo>
                    <a:pt x="215" y="246"/>
                  </a:lnTo>
                  <a:lnTo>
                    <a:pt x="204" y="254"/>
                  </a:lnTo>
                  <a:lnTo>
                    <a:pt x="192" y="260"/>
                  </a:lnTo>
                  <a:lnTo>
                    <a:pt x="192" y="260"/>
                  </a:lnTo>
                  <a:lnTo>
                    <a:pt x="185" y="262"/>
                  </a:lnTo>
                  <a:lnTo>
                    <a:pt x="185" y="262"/>
                  </a:lnTo>
                  <a:lnTo>
                    <a:pt x="168" y="268"/>
                  </a:lnTo>
                  <a:lnTo>
                    <a:pt x="152" y="273"/>
                  </a:lnTo>
                  <a:lnTo>
                    <a:pt x="134" y="276"/>
                  </a:lnTo>
                  <a:lnTo>
                    <a:pt x="117" y="277"/>
                  </a:lnTo>
                  <a:lnTo>
                    <a:pt x="117" y="277"/>
                  </a:lnTo>
                  <a:close/>
                </a:path>
              </a:pathLst>
            </a:custGeom>
            <a:solidFill>
              <a:srgbClr val="25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5" name="Freeform 78"/>
            <p:cNvSpPr>
              <a:spLocks noEditPoints="1"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76 w 300"/>
                <a:gd name="T1" fmla="*/ 17 h 291"/>
                <a:gd name="T2" fmla="*/ 228 w 300"/>
                <a:gd name="T3" fmla="*/ 36 h 291"/>
                <a:gd name="T4" fmla="*/ 266 w 300"/>
                <a:gd name="T5" fmla="*/ 76 h 291"/>
                <a:gd name="T6" fmla="*/ 276 w 300"/>
                <a:gd name="T7" fmla="*/ 93 h 291"/>
                <a:gd name="T8" fmla="*/ 284 w 300"/>
                <a:gd name="T9" fmla="*/ 131 h 291"/>
                <a:gd name="T10" fmla="*/ 283 w 300"/>
                <a:gd name="T11" fmla="*/ 167 h 291"/>
                <a:gd name="T12" fmla="*/ 270 w 300"/>
                <a:gd name="T13" fmla="*/ 201 h 291"/>
                <a:gd name="T14" fmla="*/ 249 w 300"/>
                <a:gd name="T15" fmla="*/ 232 h 291"/>
                <a:gd name="T16" fmla="*/ 219 w 300"/>
                <a:gd name="T17" fmla="*/ 253 h 291"/>
                <a:gd name="T18" fmla="*/ 199 w 300"/>
                <a:gd name="T19" fmla="*/ 262 h 291"/>
                <a:gd name="T20" fmla="*/ 166 w 300"/>
                <a:gd name="T21" fmla="*/ 273 h 291"/>
                <a:gd name="T22" fmla="*/ 135 w 300"/>
                <a:gd name="T23" fmla="*/ 277 h 291"/>
                <a:gd name="T24" fmla="*/ 79 w 300"/>
                <a:gd name="T25" fmla="*/ 268 h 291"/>
                <a:gd name="T26" fmla="*/ 44 w 300"/>
                <a:gd name="T27" fmla="*/ 253 h 291"/>
                <a:gd name="T28" fmla="*/ 46 w 300"/>
                <a:gd name="T29" fmla="*/ 246 h 291"/>
                <a:gd name="T30" fmla="*/ 69 w 300"/>
                <a:gd name="T31" fmla="*/ 233 h 291"/>
                <a:gd name="T32" fmla="*/ 52 w 300"/>
                <a:gd name="T33" fmla="*/ 213 h 291"/>
                <a:gd name="T34" fmla="*/ 40 w 300"/>
                <a:gd name="T35" fmla="*/ 190 h 291"/>
                <a:gd name="T36" fmla="*/ 32 w 300"/>
                <a:gd name="T37" fmla="*/ 154 h 291"/>
                <a:gd name="T38" fmla="*/ 33 w 300"/>
                <a:gd name="T39" fmla="*/ 116 h 291"/>
                <a:gd name="T40" fmla="*/ 46 w 300"/>
                <a:gd name="T41" fmla="*/ 82 h 291"/>
                <a:gd name="T42" fmla="*/ 67 w 300"/>
                <a:gd name="T43" fmla="*/ 53 h 291"/>
                <a:gd name="T44" fmla="*/ 97 w 300"/>
                <a:gd name="T45" fmla="*/ 30 h 291"/>
                <a:gd name="T46" fmla="*/ 122 w 300"/>
                <a:gd name="T47" fmla="*/ 21 h 291"/>
                <a:gd name="T48" fmla="*/ 158 w 300"/>
                <a:gd name="T49" fmla="*/ 16 h 291"/>
                <a:gd name="T50" fmla="*/ 158 w 300"/>
                <a:gd name="T51" fmla="*/ 0 h 291"/>
                <a:gd name="T52" fmla="*/ 145 w 300"/>
                <a:gd name="T53" fmla="*/ 1 h 291"/>
                <a:gd name="T54" fmla="*/ 103 w 300"/>
                <a:gd name="T55" fmla="*/ 11 h 291"/>
                <a:gd name="T56" fmla="*/ 78 w 300"/>
                <a:gd name="T57" fmla="*/ 24 h 291"/>
                <a:gd name="T58" fmla="*/ 48 w 300"/>
                <a:gd name="T59" fmla="*/ 52 h 291"/>
                <a:gd name="T60" fmla="*/ 27 w 300"/>
                <a:gd name="T61" fmla="*/ 87 h 291"/>
                <a:gd name="T62" fmla="*/ 17 w 300"/>
                <a:gd name="T63" fmla="*/ 127 h 291"/>
                <a:gd name="T64" fmla="*/ 18 w 300"/>
                <a:gd name="T65" fmla="*/ 169 h 291"/>
                <a:gd name="T66" fmla="*/ 27 w 300"/>
                <a:gd name="T67" fmla="*/ 196 h 291"/>
                <a:gd name="T68" fmla="*/ 46 w 300"/>
                <a:gd name="T69" fmla="*/ 229 h 291"/>
                <a:gd name="T70" fmla="*/ 28 w 300"/>
                <a:gd name="T71" fmla="*/ 262 h 291"/>
                <a:gd name="T72" fmla="*/ 48 w 300"/>
                <a:gd name="T73" fmla="*/ 272 h 291"/>
                <a:gd name="T74" fmla="*/ 94 w 300"/>
                <a:gd name="T75" fmla="*/ 286 h 291"/>
                <a:gd name="T76" fmla="*/ 135 w 300"/>
                <a:gd name="T77" fmla="*/ 291 h 291"/>
                <a:gd name="T78" fmla="*/ 188 w 300"/>
                <a:gd name="T79" fmla="*/ 283 h 291"/>
                <a:gd name="T80" fmla="*/ 213 w 300"/>
                <a:gd name="T81" fmla="*/ 273 h 291"/>
                <a:gd name="T82" fmla="*/ 238 w 300"/>
                <a:gd name="T83" fmla="*/ 260 h 291"/>
                <a:gd name="T84" fmla="*/ 268 w 300"/>
                <a:gd name="T85" fmla="*/ 232 h 291"/>
                <a:gd name="T86" fmla="*/ 289 w 300"/>
                <a:gd name="T87" fmla="*/ 196 h 291"/>
                <a:gd name="T88" fmla="*/ 299 w 300"/>
                <a:gd name="T89" fmla="*/ 156 h 291"/>
                <a:gd name="T90" fmla="*/ 297 w 300"/>
                <a:gd name="T91" fmla="*/ 115 h 291"/>
                <a:gd name="T92" fmla="*/ 289 w 300"/>
                <a:gd name="T93" fmla="*/ 87 h 291"/>
                <a:gd name="T94" fmla="*/ 274 w 300"/>
                <a:gd name="T95" fmla="*/ 59 h 291"/>
                <a:gd name="T96" fmla="*/ 253 w 300"/>
                <a:gd name="T97" fmla="*/ 36 h 291"/>
                <a:gd name="T98" fmla="*/ 228 w 300"/>
                <a:gd name="T99" fmla="*/ 18 h 291"/>
                <a:gd name="T100" fmla="*/ 199 w 300"/>
                <a:gd name="T101" fmla="*/ 6 h 291"/>
                <a:gd name="T102" fmla="*/ 169 w 300"/>
                <a:gd name="T10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1">
                  <a:moveTo>
                    <a:pt x="158" y="16"/>
                  </a:moveTo>
                  <a:lnTo>
                    <a:pt x="158" y="16"/>
                  </a:lnTo>
                  <a:lnTo>
                    <a:pt x="176" y="17"/>
                  </a:lnTo>
                  <a:lnTo>
                    <a:pt x="194" y="21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1"/>
                  </a:lnTo>
                  <a:lnTo>
                    <a:pt x="266" y="76"/>
                  </a:lnTo>
                  <a:lnTo>
                    <a:pt x="271" y="85"/>
                  </a:lnTo>
                  <a:lnTo>
                    <a:pt x="276" y="93"/>
                  </a:lnTo>
                  <a:lnTo>
                    <a:pt x="276" y="93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1"/>
                  </a:lnTo>
                  <a:lnTo>
                    <a:pt x="285" y="143"/>
                  </a:lnTo>
                  <a:lnTo>
                    <a:pt x="284" y="155"/>
                  </a:lnTo>
                  <a:lnTo>
                    <a:pt x="283" y="167"/>
                  </a:lnTo>
                  <a:lnTo>
                    <a:pt x="279" y="180"/>
                  </a:lnTo>
                  <a:lnTo>
                    <a:pt x="276" y="190"/>
                  </a:lnTo>
                  <a:lnTo>
                    <a:pt x="270" y="201"/>
                  </a:lnTo>
                  <a:lnTo>
                    <a:pt x="264" y="212"/>
                  </a:lnTo>
                  <a:lnTo>
                    <a:pt x="256" y="222"/>
                  </a:lnTo>
                  <a:lnTo>
                    <a:pt x="249" y="232"/>
                  </a:lnTo>
                  <a:lnTo>
                    <a:pt x="239" y="240"/>
                  </a:lnTo>
                  <a:lnTo>
                    <a:pt x="230" y="247"/>
                  </a:lnTo>
                  <a:lnTo>
                    <a:pt x="219" y="253"/>
                  </a:lnTo>
                  <a:lnTo>
                    <a:pt x="207" y="260"/>
                  </a:lnTo>
                  <a:lnTo>
                    <a:pt x="207" y="260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3"/>
                  </a:lnTo>
                  <a:lnTo>
                    <a:pt x="151" y="275"/>
                  </a:lnTo>
                  <a:lnTo>
                    <a:pt x="135" y="277"/>
                  </a:lnTo>
                  <a:lnTo>
                    <a:pt x="135" y="277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8"/>
                  </a:lnTo>
                  <a:lnTo>
                    <a:pt x="65" y="263"/>
                  </a:lnTo>
                  <a:lnTo>
                    <a:pt x="52" y="258"/>
                  </a:lnTo>
                  <a:lnTo>
                    <a:pt x="44" y="253"/>
                  </a:lnTo>
                  <a:lnTo>
                    <a:pt x="37" y="250"/>
                  </a:lnTo>
                  <a:lnTo>
                    <a:pt x="37" y="250"/>
                  </a:lnTo>
                  <a:lnTo>
                    <a:pt x="46" y="246"/>
                  </a:lnTo>
                  <a:lnTo>
                    <a:pt x="55" y="243"/>
                  </a:lnTo>
                  <a:lnTo>
                    <a:pt x="62" y="238"/>
                  </a:lnTo>
                  <a:lnTo>
                    <a:pt x="69" y="233"/>
                  </a:lnTo>
                  <a:lnTo>
                    <a:pt x="69" y="233"/>
                  </a:lnTo>
                  <a:lnTo>
                    <a:pt x="61" y="223"/>
                  </a:lnTo>
                  <a:lnTo>
                    <a:pt x="52" y="213"/>
                  </a:lnTo>
                  <a:lnTo>
                    <a:pt x="46" y="203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37" y="178"/>
                  </a:lnTo>
                  <a:lnTo>
                    <a:pt x="33" y="166"/>
                  </a:lnTo>
                  <a:lnTo>
                    <a:pt x="32" y="154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6"/>
                  </a:lnTo>
                  <a:lnTo>
                    <a:pt x="37" y="106"/>
                  </a:lnTo>
                  <a:lnTo>
                    <a:pt x="40" y="93"/>
                  </a:lnTo>
                  <a:lnTo>
                    <a:pt x="46" y="82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5"/>
                  </a:lnTo>
                  <a:lnTo>
                    <a:pt x="86" y="38"/>
                  </a:lnTo>
                  <a:lnTo>
                    <a:pt x="97" y="30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1"/>
                  </a:lnTo>
                  <a:lnTo>
                    <a:pt x="134" y="17"/>
                  </a:lnTo>
                  <a:lnTo>
                    <a:pt x="146" y="16"/>
                  </a:lnTo>
                  <a:lnTo>
                    <a:pt x="158" y="16"/>
                  </a:lnTo>
                  <a:close/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6" name="Freeform 79"/>
            <p:cNvSpPr>
              <a:spLocks/>
            </p:cNvSpPr>
            <p:nvPr/>
          </p:nvSpPr>
          <p:spPr bwMode="auto">
            <a:xfrm>
              <a:off x="7693186" y="4477103"/>
              <a:ext cx="262655" cy="268859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0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7 h 261"/>
                <a:gd name="T12" fmla="*/ 252 w 254"/>
                <a:gd name="T13" fmla="*/ 102 h 261"/>
                <a:gd name="T14" fmla="*/ 254 w 254"/>
                <a:gd name="T15" fmla="*/ 127 h 261"/>
                <a:gd name="T16" fmla="*/ 252 w 254"/>
                <a:gd name="T17" fmla="*/ 151 h 261"/>
                <a:gd name="T18" fmla="*/ 245 w 254"/>
                <a:gd name="T19" fmla="*/ 174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1 h 261"/>
                <a:gd name="T26" fmla="*/ 176 w 254"/>
                <a:gd name="T27" fmla="*/ 244 h 261"/>
                <a:gd name="T28" fmla="*/ 168 w 254"/>
                <a:gd name="T29" fmla="*/ 246 h 261"/>
                <a:gd name="T30" fmla="*/ 152 w 254"/>
                <a:gd name="T31" fmla="*/ 252 h 261"/>
                <a:gd name="T32" fmla="*/ 120 w 254"/>
                <a:gd name="T33" fmla="*/ 259 h 261"/>
                <a:gd name="T34" fmla="*/ 104 w 254"/>
                <a:gd name="T35" fmla="*/ 261 h 261"/>
                <a:gd name="T36" fmla="*/ 65 w 254"/>
                <a:gd name="T37" fmla="*/ 256 h 261"/>
                <a:gd name="T38" fmla="*/ 34 w 254"/>
                <a:gd name="T39" fmla="*/ 247 h 261"/>
                <a:gd name="T40" fmla="*/ 13 w 254"/>
                <a:gd name="T41" fmla="*/ 237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7 h 261"/>
                <a:gd name="T50" fmla="*/ 15 w 254"/>
                <a:gd name="T51" fmla="*/ 187 h 261"/>
                <a:gd name="T52" fmla="*/ 9 w 254"/>
                <a:gd name="T53" fmla="*/ 174 h 261"/>
                <a:gd name="T54" fmla="*/ 2 w 254"/>
                <a:gd name="T55" fmla="*/ 150 h 261"/>
                <a:gd name="T56" fmla="*/ 0 w 254"/>
                <a:gd name="T57" fmla="*/ 125 h 261"/>
                <a:gd name="T58" fmla="*/ 2 w 254"/>
                <a:gd name="T59" fmla="*/ 100 h 261"/>
                <a:gd name="T60" fmla="*/ 9 w 254"/>
                <a:gd name="T61" fmla="*/ 77 h 261"/>
                <a:gd name="T62" fmla="*/ 21 w 254"/>
                <a:gd name="T63" fmla="*/ 56 h 261"/>
                <a:gd name="T64" fmla="*/ 36 w 254"/>
                <a:gd name="T65" fmla="*/ 37 h 261"/>
                <a:gd name="T66" fmla="*/ 55 w 254"/>
                <a:gd name="T67" fmla="*/ 22 h 261"/>
                <a:gd name="T68" fmla="*/ 78 w 254"/>
                <a:gd name="T69" fmla="*/ 9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1"/>
                  </a:lnTo>
                  <a:lnTo>
                    <a:pt x="197" y="20"/>
                  </a:lnTo>
                  <a:lnTo>
                    <a:pt x="212" y="31"/>
                  </a:lnTo>
                  <a:lnTo>
                    <a:pt x="224" y="45"/>
                  </a:lnTo>
                  <a:lnTo>
                    <a:pt x="235" y="60"/>
                  </a:lnTo>
                  <a:lnTo>
                    <a:pt x="240" y="69"/>
                  </a:lnTo>
                  <a:lnTo>
                    <a:pt x="245" y="77"/>
                  </a:lnTo>
                  <a:lnTo>
                    <a:pt x="245" y="77"/>
                  </a:lnTo>
                  <a:lnTo>
                    <a:pt x="248" y="90"/>
                  </a:lnTo>
                  <a:lnTo>
                    <a:pt x="252" y="102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39"/>
                  </a:lnTo>
                  <a:lnTo>
                    <a:pt x="252" y="151"/>
                  </a:lnTo>
                  <a:lnTo>
                    <a:pt x="248" y="164"/>
                  </a:lnTo>
                  <a:lnTo>
                    <a:pt x="245" y="174"/>
                  </a:lnTo>
                  <a:lnTo>
                    <a:pt x="239" y="185"/>
                  </a:lnTo>
                  <a:lnTo>
                    <a:pt x="233" y="196"/>
                  </a:lnTo>
                  <a:lnTo>
                    <a:pt x="225" y="206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1"/>
                  </a:lnTo>
                  <a:lnTo>
                    <a:pt x="188" y="237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6"/>
                  </a:lnTo>
                  <a:lnTo>
                    <a:pt x="168" y="246"/>
                  </a:lnTo>
                  <a:lnTo>
                    <a:pt x="152" y="252"/>
                  </a:lnTo>
                  <a:lnTo>
                    <a:pt x="135" y="257"/>
                  </a:lnTo>
                  <a:lnTo>
                    <a:pt x="120" y="259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59"/>
                  </a:lnTo>
                  <a:lnTo>
                    <a:pt x="65" y="256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2"/>
                  </a:lnTo>
                  <a:lnTo>
                    <a:pt x="13" y="237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7"/>
                  </a:lnTo>
                  <a:lnTo>
                    <a:pt x="21" y="197"/>
                  </a:lnTo>
                  <a:lnTo>
                    <a:pt x="15" y="187"/>
                  </a:lnTo>
                  <a:lnTo>
                    <a:pt x="9" y="174"/>
                  </a:lnTo>
                  <a:lnTo>
                    <a:pt x="9" y="174"/>
                  </a:lnTo>
                  <a:lnTo>
                    <a:pt x="6" y="162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5"/>
                  </a:lnTo>
                  <a:lnTo>
                    <a:pt x="1" y="113"/>
                  </a:lnTo>
                  <a:lnTo>
                    <a:pt x="2" y="100"/>
                  </a:lnTo>
                  <a:lnTo>
                    <a:pt x="6" y="90"/>
                  </a:lnTo>
                  <a:lnTo>
                    <a:pt x="9" y="77"/>
                  </a:lnTo>
                  <a:lnTo>
                    <a:pt x="15" y="66"/>
                  </a:lnTo>
                  <a:lnTo>
                    <a:pt x="21" y="56"/>
                  </a:lnTo>
                  <a:lnTo>
                    <a:pt x="29" y="46"/>
                  </a:lnTo>
                  <a:lnTo>
                    <a:pt x="36" y="37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4"/>
                  </a:lnTo>
                  <a:lnTo>
                    <a:pt x="78" y="9"/>
                  </a:lnTo>
                  <a:lnTo>
                    <a:pt x="78" y="9"/>
                  </a:lnTo>
                  <a:lnTo>
                    <a:pt x="91" y="5"/>
                  </a:lnTo>
                  <a:lnTo>
                    <a:pt x="103" y="1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7" name="Freeform 80"/>
            <p:cNvSpPr>
              <a:spLocks/>
            </p:cNvSpPr>
            <p:nvPr/>
          </p:nvSpPr>
          <p:spPr bwMode="auto">
            <a:xfrm>
              <a:off x="7662164" y="4460558"/>
              <a:ext cx="308155" cy="301949"/>
            </a:xfrm>
            <a:custGeom>
              <a:avLst/>
              <a:gdLst>
                <a:gd name="T0" fmla="*/ 158 w 300"/>
                <a:gd name="T1" fmla="*/ 16 h 291"/>
                <a:gd name="T2" fmla="*/ 158 w 300"/>
                <a:gd name="T3" fmla="*/ 0 h 291"/>
                <a:gd name="T4" fmla="*/ 145 w 300"/>
                <a:gd name="T5" fmla="*/ 1 h 291"/>
                <a:gd name="T6" fmla="*/ 117 w 300"/>
                <a:gd name="T7" fmla="*/ 6 h 291"/>
                <a:gd name="T8" fmla="*/ 103 w 300"/>
                <a:gd name="T9" fmla="*/ 11 h 291"/>
                <a:gd name="T10" fmla="*/ 78 w 300"/>
                <a:gd name="T11" fmla="*/ 24 h 291"/>
                <a:gd name="T12" fmla="*/ 57 w 300"/>
                <a:gd name="T13" fmla="*/ 42 h 291"/>
                <a:gd name="T14" fmla="*/ 39 w 300"/>
                <a:gd name="T15" fmla="*/ 64 h 291"/>
                <a:gd name="T16" fmla="*/ 27 w 300"/>
                <a:gd name="T17" fmla="*/ 87 h 291"/>
                <a:gd name="T18" fmla="*/ 18 w 300"/>
                <a:gd name="T19" fmla="*/ 114 h 291"/>
                <a:gd name="T20" fmla="*/ 16 w 300"/>
                <a:gd name="T21" fmla="*/ 141 h 291"/>
                <a:gd name="T22" fmla="*/ 18 w 300"/>
                <a:gd name="T23" fmla="*/ 169 h 291"/>
                <a:gd name="T24" fmla="*/ 27 w 300"/>
                <a:gd name="T25" fmla="*/ 196 h 291"/>
                <a:gd name="T26" fmla="*/ 35 w 300"/>
                <a:gd name="T27" fmla="*/ 213 h 291"/>
                <a:gd name="T28" fmla="*/ 46 w 300"/>
                <a:gd name="T29" fmla="*/ 229 h 291"/>
                <a:gd name="T30" fmla="*/ 0 w 300"/>
                <a:gd name="T31" fmla="*/ 245 h 291"/>
                <a:gd name="T32" fmla="*/ 28 w 300"/>
                <a:gd name="T33" fmla="*/ 262 h 291"/>
                <a:gd name="T34" fmla="*/ 48 w 300"/>
                <a:gd name="T35" fmla="*/ 272 h 291"/>
                <a:gd name="T36" fmla="*/ 76 w 300"/>
                <a:gd name="T37" fmla="*/ 283 h 291"/>
                <a:gd name="T38" fmla="*/ 113 w 300"/>
                <a:gd name="T39" fmla="*/ 290 h 291"/>
                <a:gd name="T40" fmla="*/ 135 w 300"/>
                <a:gd name="T41" fmla="*/ 291 h 291"/>
                <a:gd name="T42" fmla="*/ 171 w 300"/>
                <a:gd name="T43" fmla="*/ 287 h 291"/>
                <a:gd name="T44" fmla="*/ 205 w 300"/>
                <a:gd name="T45" fmla="*/ 277 h 291"/>
                <a:gd name="T46" fmla="*/ 213 w 300"/>
                <a:gd name="T47" fmla="*/ 273 h 291"/>
                <a:gd name="T48" fmla="*/ 226 w 300"/>
                <a:gd name="T49" fmla="*/ 267 h 291"/>
                <a:gd name="T50" fmla="*/ 249 w 300"/>
                <a:gd name="T51" fmla="*/ 251 h 291"/>
                <a:gd name="T52" fmla="*/ 268 w 300"/>
                <a:gd name="T53" fmla="*/ 232 h 291"/>
                <a:gd name="T54" fmla="*/ 283 w 300"/>
                <a:gd name="T55" fmla="*/ 209 h 291"/>
                <a:gd name="T56" fmla="*/ 294 w 300"/>
                <a:gd name="T57" fmla="*/ 183 h 291"/>
                <a:gd name="T58" fmla="*/ 299 w 300"/>
                <a:gd name="T59" fmla="*/ 156 h 291"/>
                <a:gd name="T60" fmla="*/ 300 w 300"/>
                <a:gd name="T61" fmla="*/ 130 h 291"/>
                <a:gd name="T62" fmla="*/ 294 w 300"/>
                <a:gd name="T63" fmla="*/ 102 h 291"/>
                <a:gd name="T64" fmla="*/ 289 w 300"/>
                <a:gd name="T65" fmla="*/ 87 h 291"/>
                <a:gd name="T66" fmla="*/ 279 w 300"/>
                <a:gd name="T67" fmla="*/ 69 h 291"/>
                <a:gd name="T68" fmla="*/ 267 w 300"/>
                <a:gd name="T69" fmla="*/ 52 h 291"/>
                <a:gd name="T70" fmla="*/ 253 w 300"/>
                <a:gd name="T71" fmla="*/ 36 h 291"/>
                <a:gd name="T72" fmla="*/ 237 w 300"/>
                <a:gd name="T73" fmla="*/ 24 h 291"/>
                <a:gd name="T74" fmla="*/ 219 w 300"/>
                <a:gd name="T75" fmla="*/ 13 h 291"/>
                <a:gd name="T76" fmla="*/ 199 w 300"/>
                <a:gd name="T77" fmla="*/ 6 h 291"/>
                <a:gd name="T78" fmla="*/ 180 w 300"/>
                <a:gd name="T79" fmla="*/ 1 h 291"/>
                <a:gd name="T80" fmla="*/ 158 w 300"/>
                <a:gd name="T8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0" h="291">
                  <a:moveTo>
                    <a:pt x="158" y="0"/>
                  </a:moveTo>
                  <a:lnTo>
                    <a:pt x="158" y="16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45" y="1"/>
                  </a:lnTo>
                  <a:lnTo>
                    <a:pt x="130" y="2"/>
                  </a:lnTo>
                  <a:lnTo>
                    <a:pt x="117" y="6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4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2"/>
                  </a:lnTo>
                  <a:lnTo>
                    <a:pt x="39" y="64"/>
                  </a:lnTo>
                  <a:lnTo>
                    <a:pt x="33" y="75"/>
                  </a:lnTo>
                  <a:lnTo>
                    <a:pt x="27" y="87"/>
                  </a:lnTo>
                  <a:lnTo>
                    <a:pt x="22" y="101"/>
                  </a:lnTo>
                  <a:lnTo>
                    <a:pt x="18" y="114"/>
                  </a:lnTo>
                  <a:lnTo>
                    <a:pt x="17" y="127"/>
                  </a:lnTo>
                  <a:lnTo>
                    <a:pt x="16" y="141"/>
                  </a:lnTo>
                  <a:lnTo>
                    <a:pt x="16" y="155"/>
                  </a:lnTo>
                  <a:lnTo>
                    <a:pt x="18" y="169"/>
                  </a:lnTo>
                  <a:lnTo>
                    <a:pt x="22" y="183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3"/>
                  </a:lnTo>
                  <a:lnTo>
                    <a:pt x="46" y="229"/>
                  </a:lnTo>
                  <a:lnTo>
                    <a:pt x="46" y="229"/>
                  </a:lnTo>
                  <a:lnTo>
                    <a:pt x="32" y="235"/>
                  </a:lnTo>
                  <a:lnTo>
                    <a:pt x="0" y="245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3"/>
                  </a:lnTo>
                  <a:lnTo>
                    <a:pt x="94" y="286"/>
                  </a:lnTo>
                  <a:lnTo>
                    <a:pt x="113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3"/>
                  </a:lnTo>
                  <a:lnTo>
                    <a:pt x="205" y="277"/>
                  </a:lnTo>
                  <a:lnTo>
                    <a:pt x="205" y="277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1"/>
                  </a:lnTo>
                  <a:lnTo>
                    <a:pt x="268" y="232"/>
                  </a:lnTo>
                  <a:lnTo>
                    <a:pt x="277" y="221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3"/>
                  </a:lnTo>
                  <a:lnTo>
                    <a:pt x="297" y="170"/>
                  </a:lnTo>
                  <a:lnTo>
                    <a:pt x="299" y="156"/>
                  </a:lnTo>
                  <a:lnTo>
                    <a:pt x="300" y="143"/>
                  </a:lnTo>
                  <a:lnTo>
                    <a:pt x="300" y="130"/>
                  </a:lnTo>
                  <a:lnTo>
                    <a:pt x="297" y="115"/>
                  </a:lnTo>
                  <a:lnTo>
                    <a:pt x="294" y="102"/>
                  </a:lnTo>
                  <a:lnTo>
                    <a:pt x="289" y="87"/>
                  </a:lnTo>
                  <a:lnTo>
                    <a:pt x="289" y="87"/>
                  </a:lnTo>
                  <a:lnTo>
                    <a:pt x="284" y="78"/>
                  </a:lnTo>
                  <a:lnTo>
                    <a:pt x="279" y="69"/>
                  </a:lnTo>
                  <a:lnTo>
                    <a:pt x="274" y="59"/>
                  </a:lnTo>
                  <a:lnTo>
                    <a:pt x="267" y="52"/>
                  </a:lnTo>
                  <a:lnTo>
                    <a:pt x="261" y="44"/>
                  </a:lnTo>
                  <a:lnTo>
                    <a:pt x="253" y="36"/>
                  </a:lnTo>
                  <a:lnTo>
                    <a:pt x="245" y="30"/>
                  </a:lnTo>
                  <a:lnTo>
                    <a:pt x="237" y="24"/>
                  </a:lnTo>
                  <a:lnTo>
                    <a:pt x="228" y="18"/>
                  </a:lnTo>
                  <a:lnTo>
                    <a:pt x="219" y="13"/>
                  </a:lnTo>
                  <a:lnTo>
                    <a:pt x="209" y="10"/>
                  </a:lnTo>
                  <a:lnTo>
                    <a:pt x="199" y="6"/>
                  </a:lnTo>
                  <a:lnTo>
                    <a:pt x="190" y="4"/>
                  </a:lnTo>
                  <a:lnTo>
                    <a:pt x="180" y="1"/>
                  </a:lnTo>
                  <a:lnTo>
                    <a:pt x="169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8" name="Freeform 82"/>
            <p:cNvSpPr>
              <a:spLocks/>
            </p:cNvSpPr>
            <p:nvPr/>
          </p:nvSpPr>
          <p:spPr bwMode="auto">
            <a:xfrm>
              <a:off x="6202053" y="5341588"/>
              <a:ext cx="885167" cy="885167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29" name="Freeform 84"/>
            <p:cNvSpPr>
              <a:spLocks/>
            </p:cNvSpPr>
            <p:nvPr/>
          </p:nvSpPr>
          <p:spPr bwMode="auto">
            <a:xfrm>
              <a:off x="6512275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3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3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8 w 280"/>
                <a:gd name="T33" fmla="*/ 45 h 45"/>
                <a:gd name="T34" fmla="*/ 176 w 280"/>
                <a:gd name="T35" fmla="*/ 44 h 45"/>
                <a:gd name="T36" fmla="*/ 194 w 280"/>
                <a:gd name="T37" fmla="*/ 43 h 45"/>
                <a:gd name="T38" fmla="*/ 211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1 w 280"/>
                <a:gd name="T49" fmla="*/ 6 h 45"/>
                <a:gd name="T50" fmla="*/ 194 w 280"/>
                <a:gd name="T51" fmla="*/ 4 h 45"/>
                <a:gd name="T52" fmla="*/ 176 w 280"/>
                <a:gd name="T53" fmla="*/ 2 h 45"/>
                <a:gd name="T54" fmla="*/ 158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3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3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8" y="45"/>
                  </a:lnTo>
                  <a:lnTo>
                    <a:pt x="176" y="44"/>
                  </a:lnTo>
                  <a:lnTo>
                    <a:pt x="194" y="43"/>
                  </a:lnTo>
                  <a:lnTo>
                    <a:pt x="211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1" y="6"/>
                  </a:lnTo>
                  <a:lnTo>
                    <a:pt x="194" y="4"/>
                  </a:lnTo>
                  <a:lnTo>
                    <a:pt x="176" y="2"/>
                  </a:lnTo>
                  <a:lnTo>
                    <a:pt x="158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0" name="Freeform 85"/>
            <p:cNvSpPr>
              <a:spLocks/>
            </p:cNvSpPr>
            <p:nvPr/>
          </p:nvSpPr>
          <p:spPr bwMode="auto">
            <a:xfrm>
              <a:off x="6214462" y="5331247"/>
              <a:ext cx="283337" cy="285404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1" name="Freeform 86"/>
            <p:cNvSpPr>
              <a:spLocks noEditPoints="1"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2" name="Freeform 87"/>
            <p:cNvSpPr>
              <a:spLocks/>
            </p:cNvSpPr>
            <p:nvPr/>
          </p:nvSpPr>
          <p:spPr bwMode="auto">
            <a:xfrm>
              <a:off x="6220666" y="5337452"/>
              <a:ext cx="264723" cy="270928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3" name="Freeform 88"/>
            <p:cNvSpPr>
              <a:spLocks/>
            </p:cNvSpPr>
            <p:nvPr/>
          </p:nvSpPr>
          <p:spPr bwMode="auto">
            <a:xfrm>
              <a:off x="6206189" y="5322973"/>
              <a:ext cx="310222" cy="299882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4" name="Freeform 90"/>
            <p:cNvSpPr>
              <a:spLocks/>
            </p:cNvSpPr>
            <p:nvPr/>
          </p:nvSpPr>
          <p:spPr bwMode="auto">
            <a:xfrm>
              <a:off x="7087220" y="5341588"/>
              <a:ext cx="887235" cy="885167"/>
            </a:xfrm>
            <a:custGeom>
              <a:avLst/>
              <a:gdLst>
                <a:gd name="T0" fmla="*/ 558 w 858"/>
                <a:gd name="T1" fmla="*/ 0 h 857"/>
                <a:gd name="T2" fmla="*/ 490 w 858"/>
                <a:gd name="T3" fmla="*/ 17 h 857"/>
                <a:gd name="T4" fmla="*/ 455 w 858"/>
                <a:gd name="T5" fmla="*/ 21 h 857"/>
                <a:gd name="T6" fmla="*/ 418 w 858"/>
                <a:gd name="T7" fmla="*/ 22 h 857"/>
                <a:gd name="T8" fmla="*/ 400 w 858"/>
                <a:gd name="T9" fmla="*/ 22 h 857"/>
                <a:gd name="T10" fmla="*/ 364 w 858"/>
                <a:gd name="T11" fmla="*/ 20 h 857"/>
                <a:gd name="T12" fmla="*/ 312 w 858"/>
                <a:gd name="T13" fmla="*/ 10 h 857"/>
                <a:gd name="T14" fmla="*/ 278 w 858"/>
                <a:gd name="T15" fmla="*/ 0 h 857"/>
                <a:gd name="T16" fmla="*/ 230 w 858"/>
                <a:gd name="T17" fmla="*/ 20 h 857"/>
                <a:gd name="T18" fmla="*/ 186 w 858"/>
                <a:gd name="T19" fmla="*/ 44 h 857"/>
                <a:gd name="T20" fmla="*/ 144 w 858"/>
                <a:gd name="T21" fmla="*/ 73 h 857"/>
                <a:gd name="T22" fmla="*/ 107 w 858"/>
                <a:gd name="T23" fmla="*/ 107 h 857"/>
                <a:gd name="T24" fmla="*/ 73 w 858"/>
                <a:gd name="T25" fmla="*/ 145 h 857"/>
                <a:gd name="T26" fmla="*/ 44 w 858"/>
                <a:gd name="T27" fmla="*/ 186 h 857"/>
                <a:gd name="T28" fmla="*/ 19 w 858"/>
                <a:gd name="T29" fmla="*/ 231 h 857"/>
                <a:gd name="T30" fmla="*/ 0 w 858"/>
                <a:gd name="T31" fmla="*/ 278 h 857"/>
                <a:gd name="T32" fmla="*/ 10 w 858"/>
                <a:gd name="T33" fmla="*/ 312 h 857"/>
                <a:gd name="T34" fmla="*/ 22 w 858"/>
                <a:gd name="T35" fmla="*/ 381 h 857"/>
                <a:gd name="T36" fmla="*/ 23 w 858"/>
                <a:gd name="T37" fmla="*/ 416 h 857"/>
                <a:gd name="T38" fmla="*/ 17 w 858"/>
                <a:gd name="T39" fmla="*/ 488 h 857"/>
                <a:gd name="T40" fmla="*/ 0 w 858"/>
                <a:gd name="T41" fmla="*/ 555 h 857"/>
                <a:gd name="T42" fmla="*/ 12 w 858"/>
                <a:gd name="T43" fmla="*/ 587 h 857"/>
                <a:gd name="T44" fmla="*/ 44 w 858"/>
                <a:gd name="T45" fmla="*/ 648 h 857"/>
                <a:gd name="T46" fmla="*/ 84 w 858"/>
                <a:gd name="T47" fmla="*/ 703 h 857"/>
                <a:gd name="T48" fmla="*/ 131 w 858"/>
                <a:gd name="T49" fmla="*/ 750 h 857"/>
                <a:gd name="T50" fmla="*/ 186 w 858"/>
                <a:gd name="T51" fmla="*/ 791 h 857"/>
                <a:gd name="T52" fmla="*/ 246 w 858"/>
                <a:gd name="T53" fmla="*/ 822 h 857"/>
                <a:gd name="T54" fmla="*/ 312 w 858"/>
                <a:gd name="T55" fmla="*/ 843 h 857"/>
                <a:gd name="T56" fmla="*/ 382 w 858"/>
                <a:gd name="T57" fmla="*/ 855 h 857"/>
                <a:gd name="T58" fmla="*/ 418 w 858"/>
                <a:gd name="T59" fmla="*/ 857 h 857"/>
                <a:gd name="T60" fmla="*/ 440 w 858"/>
                <a:gd name="T61" fmla="*/ 855 h 857"/>
                <a:gd name="T62" fmla="*/ 485 w 858"/>
                <a:gd name="T63" fmla="*/ 852 h 857"/>
                <a:gd name="T64" fmla="*/ 528 w 858"/>
                <a:gd name="T65" fmla="*/ 843 h 857"/>
                <a:gd name="T66" fmla="*/ 569 w 858"/>
                <a:gd name="T67" fmla="*/ 830 h 857"/>
                <a:gd name="T68" fmla="*/ 609 w 858"/>
                <a:gd name="T69" fmla="*/ 813 h 857"/>
                <a:gd name="T70" fmla="*/ 646 w 858"/>
                <a:gd name="T71" fmla="*/ 792 h 857"/>
                <a:gd name="T72" fmla="*/ 680 w 858"/>
                <a:gd name="T73" fmla="*/ 769 h 857"/>
                <a:gd name="T74" fmla="*/ 713 w 858"/>
                <a:gd name="T75" fmla="*/ 743 h 857"/>
                <a:gd name="T76" fmla="*/ 744 w 858"/>
                <a:gd name="T77" fmla="*/ 712 h 857"/>
                <a:gd name="T78" fmla="*/ 770 w 858"/>
                <a:gd name="T79" fmla="*/ 680 h 857"/>
                <a:gd name="T80" fmla="*/ 794 w 858"/>
                <a:gd name="T81" fmla="*/ 644 h 857"/>
                <a:gd name="T82" fmla="*/ 814 w 858"/>
                <a:gd name="T83" fmla="*/ 608 h 857"/>
                <a:gd name="T84" fmla="*/ 831 w 858"/>
                <a:gd name="T85" fmla="*/ 568 h 857"/>
                <a:gd name="T86" fmla="*/ 844 w 858"/>
                <a:gd name="T87" fmla="*/ 527 h 857"/>
                <a:gd name="T88" fmla="*/ 853 w 858"/>
                <a:gd name="T89" fmla="*/ 484 h 857"/>
                <a:gd name="T90" fmla="*/ 858 w 858"/>
                <a:gd name="T91" fmla="*/ 439 h 857"/>
                <a:gd name="T92" fmla="*/ 858 w 858"/>
                <a:gd name="T93" fmla="*/ 416 h 857"/>
                <a:gd name="T94" fmla="*/ 856 w 858"/>
                <a:gd name="T95" fmla="*/ 381 h 857"/>
                <a:gd name="T96" fmla="*/ 845 w 858"/>
                <a:gd name="T97" fmla="*/ 312 h 857"/>
                <a:gd name="T98" fmla="*/ 824 w 858"/>
                <a:gd name="T99" fmla="*/ 247 h 857"/>
                <a:gd name="T100" fmla="*/ 792 w 858"/>
                <a:gd name="T101" fmla="*/ 186 h 857"/>
                <a:gd name="T102" fmla="*/ 752 w 858"/>
                <a:gd name="T103" fmla="*/ 131 h 857"/>
                <a:gd name="T104" fmla="*/ 705 w 858"/>
                <a:gd name="T105" fmla="*/ 84 h 857"/>
                <a:gd name="T106" fmla="*/ 650 w 858"/>
                <a:gd name="T107" fmla="*/ 44 h 857"/>
                <a:gd name="T108" fmla="*/ 589 w 858"/>
                <a:gd name="T109" fmla="*/ 13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8" h="857">
                  <a:moveTo>
                    <a:pt x="558" y="0"/>
                  </a:moveTo>
                  <a:lnTo>
                    <a:pt x="558" y="0"/>
                  </a:lnTo>
                  <a:lnTo>
                    <a:pt x="524" y="10"/>
                  </a:lnTo>
                  <a:lnTo>
                    <a:pt x="490" y="17"/>
                  </a:lnTo>
                  <a:lnTo>
                    <a:pt x="472" y="20"/>
                  </a:lnTo>
                  <a:lnTo>
                    <a:pt x="455" y="21"/>
                  </a:lnTo>
                  <a:lnTo>
                    <a:pt x="437" y="22"/>
                  </a:lnTo>
                  <a:lnTo>
                    <a:pt x="418" y="22"/>
                  </a:lnTo>
                  <a:lnTo>
                    <a:pt x="418" y="22"/>
                  </a:lnTo>
                  <a:lnTo>
                    <a:pt x="400" y="22"/>
                  </a:lnTo>
                  <a:lnTo>
                    <a:pt x="382" y="21"/>
                  </a:lnTo>
                  <a:lnTo>
                    <a:pt x="364" y="20"/>
                  </a:lnTo>
                  <a:lnTo>
                    <a:pt x="346" y="17"/>
                  </a:lnTo>
                  <a:lnTo>
                    <a:pt x="312" y="10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53" y="9"/>
                  </a:lnTo>
                  <a:lnTo>
                    <a:pt x="230" y="20"/>
                  </a:lnTo>
                  <a:lnTo>
                    <a:pt x="207" y="31"/>
                  </a:lnTo>
                  <a:lnTo>
                    <a:pt x="186" y="44"/>
                  </a:lnTo>
                  <a:lnTo>
                    <a:pt x="165" y="57"/>
                  </a:lnTo>
                  <a:lnTo>
                    <a:pt x="144" y="73"/>
                  </a:lnTo>
                  <a:lnTo>
                    <a:pt x="125" y="89"/>
                  </a:lnTo>
                  <a:lnTo>
                    <a:pt x="107" y="107"/>
                  </a:lnTo>
                  <a:lnTo>
                    <a:pt x="90" y="125"/>
                  </a:lnTo>
                  <a:lnTo>
                    <a:pt x="73" y="145"/>
                  </a:lnTo>
                  <a:lnTo>
                    <a:pt x="58" y="165"/>
                  </a:lnTo>
                  <a:lnTo>
                    <a:pt x="44" y="186"/>
                  </a:lnTo>
                  <a:lnTo>
                    <a:pt x="32" y="208"/>
                  </a:lnTo>
                  <a:lnTo>
                    <a:pt x="19" y="231"/>
                  </a:lnTo>
                  <a:lnTo>
                    <a:pt x="10" y="254"/>
                  </a:lnTo>
                  <a:lnTo>
                    <a:pt x="0" y="278"/>
                  </a:lnTo>
                  <a:lnTo>
                    <a:pt x="0" y="278"/>
                  </a:lnTo>
                  <a:lnTo>
                    <a:pt x="10" y="312"/>
                  </a:lnTo>
                  <a:lnTo>
                    <a:pt x="17" y="346"/>
                  </a:lnTo>
                  <a:lnTo>
                    <a:pt x="22" y="381"/>
                  </a:lnTo>
                  <a:lnTo>
                    <a:pt x="23" y="416"/>
                  </a:lnTo>
                  <a:lnTo>
                    <a:pt x="23" y="416"/>
                  </a:lnTo>
                  <a:lnTo>
                    <a:pt x="22" y="453"/>
                  </a:lnTo>
                  <a:lnTo>
                    <a:pt x="17" y="488"/>
                  </a:lnTo>
                  <a:lnTo>
                    <a:pt x="10" y="522"/>
                  </a:lnTo>
                  <a:lnTo>
                    <a:pt x="0" y="555"/>
                  </a:lnTo>
                  <a:lnTo>
                    <a:pt x="0" y="555"/>
                  </a:lnTo>
                  <a:lnTo>
                    <a:pt x="12" y="587"/>
                  </a:lnTo>
                  <a:lnTo>
                    <a:pt x="27" y="619"/>
                  </a:lnTo>
                  <a:lnTo>
                    <a:pt x="44" y="648"/>
                  </a:lnTo>
                  <a:lnTo>
                    <a:pt x="63" y="676"/>
                  </a:lnTo>
                  <a:lnTo>
                    <a:pt x="84" y="703"/>
                  </a:lnTo>
                  <a:lnTo>
                    <a:pt x="107" y="728"/>
                  </a:lnTo>
                  <a:lnTo>
                    <a:pt x="131" y="750"/>
                  </a:lnTo>
                  <a:lnTo>
                    <a:pt x="158" y="772"/>
                  </a:lnTo>
                  <a:lnTo>
                    <a:pt x="186" y="791"/>
                  </a:lnTo>
                  <a:lnTo>
                    <a:pt x="216" y="807"/>
                  </a:lnTo>
                  <a:lnTo>
                    <a:pt x="246" y="822"/>
                  </a:lnTo>
                  <a:lnTo>
                    <a:pt x="279" y="834"/>
                  </a:lnTo>
                  <a:lnTo>
                    <a:pt x="312" y="843"/>
                  </a:lnTo>
                  <a:lnTo>
                    <a:pt x="347" y="851"/>
                  </a:lnTo>
                  <a:lnTo>
                    <a:pt x="382" y="855"/>
                  </a:lnTo>
                  <a:lnTo>
                    <a:pt x="400" y="857"/>
                  </a:lnTo>
                  <a:lnTo>
                    <a:pt x="418" y="857"/>
                  </a:lnTo>
                  <a:lnTo>
                    <a:pt x="418" y="857"/>
                  </a:lnTo>
                  <a:lnTo>
                    <a:pt x="440" y="855"/>
                  </a:lnTo>
                  <a:lnTo>
                    <a:pt x="463" y="854"/>
                  </a:lnTo>
                  <a:lnTo>
                    <a:pt x="485" y="852"/>
                  </a:lnTo>
                  <a:lnTo>
                    <a:pt x="507" y="848"/>
                  </a:lnTo>
                  <a:lnTo>
                    <a:pt x="528" y="843"/>
                  </a:lnTo>
                  <a:lnTo>
                    <a:pt x="548" y="837"/>
                  </a:lnTo>
                  <a:lnTo>
                    <a:pt x="569" y="830"/>
                  </a:lnTo>
                  <a:lnTo>
                    <a:pt x="589" y="822"/>
                  </a:lnTo>
                  <a:lnTo>
                    <a:pt x="609" y="813"/>
                  </a:lnTo>
                  <a:lnTo>
                    <a:pt x="627" y="803"/>
                  </a:lnTo>
                  <a:lnTo>
                    <a:pt x="646" y="792"/>
                  </a:lnTo>
                  <a:lnTo>
                    <a:pt x="663" y="781"/>
                  </a:lnTo>
                  <a:lnTo>
                    <a:pt x="680" y="769"/>
                  </a:lnTo>
                  <a:lnTo>
                    <a:pt x="697" y="756"/>
                  </a:lnTo>
                  <a:lnTo>
                    <a:pt x="713" y="743"/>
                  </a:lnTo>
                  <a:lnTo>
                    <a:pt x="729" y="728"/>
                  </a:lnTo>
                  <a:lnTo>
                    <a:pt x="744" y="712"/>
                  </a:lnTo>
                  <a:lnTo>
                    <a:pt x="757" y="697"/>
                  </a:lnTo>
                  <a:lnTo>
                    <a:pt x="770" y="680"/>
                  </a:lnTo>
                  <a:lnTo>
                    <a:pt x="782" y="663"/>
                  </a:lnTo>
                  <a:lnTo>
                    <a:pt x="794" y="644"/>
                  </a:lnTo>
                  <a:lnTo>
                    <a:pt x="804" y="626"/>
                  </a:lnTo>
                  <a:lnTo>
                    <a:pt x="814" y="608"/>
                  </a:lnTo>
                  <a:lnTo>
                    <a:pt x="824" y="589"/>
                  </a:lnTo>
                  <a:lnTo>
                    <a:pt x="831" y="568"/>
                  </a:lnTo>
                  <a:lnTo>
                    <a:pt x="838" y="547"/>
                  </a:lnTo>
                  <a:lnTo>
                    <a:pt x="844" y="527"/>
                  </a:lnTo>
                  <a:lnTo>
                    <a:pt x="849" y="506"/>
                  </a:lnTo>
                  <a:lnTo>
                    <a:pt x="853" y="484"/>
                  </a:lnTo>
                  <a:lnTo>
                    <a:pt x="855" y="463"/>
                  </a:lnTo>
                  <a:lnTo>
                    <a:pt x="858" y="439"/>
                  </a:lnTo>
                  <a:lnTo>
                    <a:pt x="858" y="416"/>
                  </a:lnTo>
                  <a:lnTo>
                    <a:pt x="858" y="416"/>
                  </a:lnTo>
                  <a:lnTo>
                    <a:pt x="858" y="399"/>
                  </a:lnTo>
                  <a:lnTo>
                    <a:pt x="856" y="381"/>
                  </a:lnTo>
                  <a:lnTo>
                    <a:pt x="851" y="346"/>
                  </a:lnTo>
                  <a:lnTo>
                    <a:pt x="845" y="312"/>
                  </a:lnTo>
                  <a:lnTo>
                    <a:pt x="836" y="278"/>
                  </a:lnTo>
                  <a:lnTo>
                    <a:pt x="824" y="247"/>
                  </a:lnTo>
                  <a:lnTo>
                    <a:pt x="809" y="215"/>
                  </a:lnTo>
                  <a:lnTo>
                    <a:pt x="792" y="186"/>
                  </a:lnTo>
                  <a:lnTo>
                    <a:pt x="773" y="158"/>
                  </a:lnTo>
                  <a:lnTo>
                    <a:pt x="752" y="131"/>
                  </a:lnTo>
                  <a:lnTo>
                    <a:pt x="729" y="107"/>
                  </a:lnTo>
                  <a:lnTo>
                    <a:pt x="705" y="84"/>
                  </a:lnTo>
                  <a:lnTo>
                    <a:pt x="678" y="62"/>
                  </a:lnTo>
                  <a:lnTo>
                    <a:pt x="650" y="44"/>
                  </a:lnTo>
                  <a:lnTo>
                    <a:pt x="621" y="27"/>
                  </a:lnTo>
                  <a:lnTo>
                    <a:pt x="589" y="13"/>
                  </a:lnTo>
                  <a:lnTo>
                    <a:pt x="5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5" name="Freeform 92"/>
            <p:cNvSpPr>
              <a:spLocks/>
            </p:cNvSpPr>
            <p:nvPr/>
          </p:nvSpPr>
          <p:spPr bwMode="auto">
            <a:xfrm>
              <a:off x="7374692" y="5316771"/>
              <a:ext cx="289540" cy="47568"/>
            </a:xfrm>
            <a:custGeom>
              <a:avLst/>
              <a:gdLst>
                <a:gd name="T0" fmla="*/ 140 w 280"/>
                <a:gd name="T1" fmla="*/ 0 h 45"/>
                <a:gd name="T2" fmla="*/ 140 w 280"/>
                <a:gd name="T3" fmla="*/ 0 h 45"/>
                <a:gd name="T4" fmla="*/ 122 w 280"/>
                <a:gd name="T5" fmla="*/ 0 h 45"/>
                <a:gd name="T6" fmla="*/ 104 w 280"/>
                <a:gd name="T7" fmla="*/ 2 h 45"/>
                <a:gd name="T8" fmla="*/ 86 w 280"/>
                <a:gd name="T9" fmla="*/ 4 h 45"/>
                <a:gd name="T10" fmla="*/ 68 w 280"/>
                <a:gd name="T11" fmla="*/ 6 h 45"/>
                <a:gd name="T12" fmla="*/ 34 w 280"/>
                <a:gd name="T13" fmla="*/ 14 h 45"/>
                <a:gd name="T14" fmla="*/ 0 w 280"/>
                <a:gd name="T15" fmla="*/ 23 h 45"/>
                <a:gd name="T16" fmla="*/ 0 w 280"/>
                <a:gd name="T17" fmla="*/ 23 h 45"/>
                <a:gd name="T18" fmla="*/ 34 w 280"/>
                <a:gd name="T19" fmla="*/ 33 h 45"/>
                <a:gd name="T20" fmla="*/ 68 w 280"/>
                <a:gd name="T21" fmla="*/ 40 h 45"/>
                <a:gd name="T22" fmla="*/ 86 w 280"/>
                <a:gd name="T23" fmla="*/ 43 h 45"/>
                <a:gd name="T24" fmla="*/ 104 w 280"/>
                <a:gd name="T25" fmla="*/ 44 h 45"/>
                <a:gd name="T26" fmla="*/ 122 w 280"/>
                <a:gd name="T27" fmla="*/ 45 h 45"/>
                <a:gd name="T28" fmla="*/ 140 w 280"/>
                <a:gd name="T29" fmla="*/ 45 h 45"/>
                <a:gd name="T30" fmla="*/ 140 w 280"/>
                <a:gd name="T31" fmla="*/ 45 h 45"/>
                <a:gd name="T32" fmla="*/ 159 w 280"/>
                <a:gd name="T33" fmla="*/ 45 h 45"/>
                <a:gd name="T34" fmla="*/ 177 w 280"/>
                <a:gd name="T35" fmla="*/ 44 h 45"/>
                <a:gd name="T36" fmla="*/ 194 w 280"/>
                <a:gd name="T37" fmla="*/ 43 h 45"/>
                <a:gd name="T38" fmla="*/ 212 w 280"/>
                <a:gd name="T39" fmla="*/ 40 h 45"/>
                <a:gd name="T40" fmla="*/ 246 w 280"/>
                <a:gd name="T41" fmla="*/ 33 h 45"/>
                <a:gd name="T42" fmla="*/ 280 w 280"/>
                <a:gd name="T43" fmla="*/ 23 h 45"/>
                <a:gd name="T44" fmla="*/ 280 w 280"/>
                <a:gd name="T45" fmla="*/ 23 h 45"/>
                <a:gd name="T46" fmla="*/ 246 w 280"/>
                <a:gd name="T47" fmla="*/ 14 h 45"/>
                <a:gd name="T48" fmla="*/ 212 w 280"/>
                <a:gd name="T49" fmla="*/ 6 h 45"/>
                <a:gd name="T50" fmla="*/ 194 w 280"/>
                <a:gd name="T51" fmla="*/ 4 h 45"/>
                <a:gd name="T52" fmla="*/ 177 w 280"/>
                <a:gd name="T53" fmla="*/ 2 h 45"/>
                <a:gd name="T54" fmla="*/ 159 w 280"/>
                <a:gd name="T55" fmla="*/ 0 h 45"/>
                <a:gd name="T56" fmla="*/ 140 w 280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0" h="45">
                  <a:moveTo>
                    <a:pt x="140" y="0"/>
                  </a:moveTo>
                  <a:lnTo>
                    <a:pt x="140" y="0"/>
                  </a:lnTo>
                  <a:lnTo>
                    <a:pt x="122" y="0"/>
                  </a:lnTo>
                  <a:lnTo>
                    <a:pt x="104" y="2"/>
                  </a:lnTo>
                  <a:lnTo>
                    <a:pt x="86" y="4"/>
                  </a:lnTo>
                  <a:lnTo>
                    <a:pt x="68" y="6"/>
                  </a:lnTo>
                  <a:lnTo>
                    <a:pt x="34" y="1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34" y="33"/>
                  </a:lnTo>
                  <a:lnTo>
                    <a:pt x="68" y="40"/>
                  </a:lnTo>
                  <a:lnTo>
                    <a:pt x="86" y="43"/>
                  </a:lnTo>
                  <a:lnTo>
                    <a:pt x="104" y="44"/>
                  </a:lnTo>
                  <a:lnTo>
                    <a:pt x="122" y="45"/>
                  </a:lnTo>
                  <a:lnTo>
                    <a:pt x="140" y="45"/>
                  </a:lnTo>
                  <a:lnTo>
                    <a:pt x="140" y="45"/>
                  </a:lnTo>
                  <a:lnTo>
                    <a:pt x="159" y="45"/>
                  </a:lnTo>
                  <a:lnTo>
                    <a:pt x="177" y="44"/>
                  </a:lnTo>
                  <a:lnTo>
                    <a:pt x="194" y="43"/>
                  </a:lnTo>
                  <a:lnTo>
                    <a:pt x="212" y="40"/>
                  </a:lnTo>
                  <a:lnTo>
                    <a:pt x="246" y="33"/>
                  </a:lnTo>
                  <a:lnTo>
                    <a:pt x="280" y="23"/>
                  </a:lnTo>
                  <a:lnTo>
                    <a:pt x="280" y="23"/>
                  </a:lnTo>
                  <a:lnTo>
                    <a:pt x="246" y="14"/>
                  </a:lnTo>
                  <a:lnTo>
                    <a:pt x="212" y="6"/>
                  </a:lnTo>
                  <a:lnTo>
                    <a:pt x="194" y="4"/>
                  </a:lnTo>
                  <a:lnTo>
                    <a:pt x="177" y="2"/>
                  </a:lnTo>
                  <a:lnTo>
                    <a:pt x="159" y="0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7066538" y="5629060"/>
              <a:ext cx="45499" cy="285404"/>
            </a:xfrm>
            <a:custGeom>
              <a:avLst/>
              <a:gdLst>
                <a:gd name="T0" fmla="*/ 22 w 45"/>
                <a:gd name="T1" fmla="*/ 0 h 277"/>
                <a:gd name="T2" fmla="*/ 22 w 45"/>
                <a:gd name="T3" fmla="*/ 0 h 277"/>
                <a:gd name="T4" fmla="*/ 13 w 45"/>
                <a:gd name="T5" fmla="*/ 34 h 277"/>
                <a:gd name="T6" fmla="*/ 6 w 45"/>
                <a:gd name="T7" fmla="*/ 68 h 277"/>
                <a:gd name="T8" fmla="*/ 1 w 45"/>
                <a:gd name="T9" fmla="*/ 103 h 277"/>
                <a:gd name="T10" fmla="*/ 0 w 45"/>
                <a:gd name="T11" fmla="*/ 138 h 277"/>
                <a:gd name="T12" fmla="*/ 0 w 45"/>
                <a:gd name="T13" fmla="*/ 138 h 277"/>
                <a:gd name="T14" fmla="*/ 1 w 45"/>
                <a:gd name="T15" fmla="*/ 175 h 277"/>
                <a:gd name="T16" fmla="*/ 6 w 45"/>
                <a:gd name="T17" fmla="*/ 210 h 277"/>
                <a:gd name="T18" fmla="*/ 13 w 45"/>
                <a:gd name="T19" fmla="*/ 244 h 277"/>
                <a:gd name="T20" fmla="*/ 22 w 45"/>
                <a:gd name="T21" fmla="*/ 277 h 277"/>
                <a:gd name="T22" fmla="*/ 22 w 45"/>
                <a:gd name="T23" fmla="*/ 277 h 277"/>
                <a:gd name="T24" fmla="*/ 32 w 45"/>
                <a:gd name="T25" fmla="*/ 244 h 277"/>
                <a:gd name="T26" fmla="*/ 39 w 45"/>
                <a:gd name="T27" fmla="*/ 210 h 277"/>
                <a:gd name="T28" fmla="*/ 44 w 45"/>
                <a:gd name="T29" fmla="*/ 175 h 277"/>
                <a:gd name="T30" fmla="*/ 45 w 45"/>
                <a:gd name="T31" fmla="*/ 138 h 277"/>
                <a:gd name="T32" fmla="*/ 45 w 45"/>
                <a:gd name="T33" fmla="*/ 138 h 277"/>
                <a:gd name="T34" fmla="*/ 44 w 45"/>
                <a:gd name="T35" fmla="*/ 103 h 277"/>
                <a:gd name="T36" fmla="*/ 39 w 45"/>
                <a:gd name="T37" fmla="*/ 68 h 277"/>
                <a:gd name="T38" fmla="*/ 32 w 45"/>
                <a:gd name="T39" fmla="*/ 34 h 277"/>
                <a:gd name="T40" fmla="*/ 22 w 45"/>
                <a:gd name="T4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" h="277">
                  <a:moveTo>
                    <a:pt x="22" y="0"/>
                  </a:moveTo>
                  <a:lnTo>
                    <a:pt x="22" y="0"/>
                  </a:lnTo>
                  <a:lnTo>
                    <a:pt x="13" y="34"/>
                  </a:lnTo>
                  <a:lnTo>
                    <a:pt x="6" y="68"/>
                  </a:lnTo>
                  <a:lnTo>
                    <a:pt x="1" y="103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1" y="175"/>
                  </a:lnTo>
                  <a:lnTo>
                    <a:pt x="6" y="210"/>
                  </a:lnTo>
                  <a:lnTo>
                    <a:pt x="13" y="244"/>
                  </a:lnTo>
                  <a:lnTo>
                    <a:pt x="22" y="277"/>
                  </a:lnTo>
                  <a:lnTo>
                    <a:pt x="22" y="277"/>
                  </a:lnTo>
                  <a:lnTo>
                    <a:pt x="32" y="244"/>
                  </a:lnTo>
                  <a:lnTo>
                    <a:pt x="39" y="210"/>
                  </a:lnTo>
                  <a:lnTo>
                    <a:pt x="44" y="175"/>
                  </a:lnTo>
                  <a:lnTo>
                    <a:pt x="45" y="138"/>
                  </a:lnTo>
                  <a:lnTo>
                    <a:pt x="45" y="138"/>
                  </a:lnTo>
                  <a:lnTo>
                    <a:pt x="44" y="103"/>
                  </a:lnTo>
                  <a:lnTo>
                    <a:pt x="39" y="68"/>
                  </a:lnTo>
                  <a:lnTo>
                    <a:pt x="32" y="34"/>
                  </a:ln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7680777" y="5331247"/>
              <a:ext cx="283337" cy="285404"/>
            </a:xfrm>
            <a:custGeom>
              <a:avLst/>
              <a:gdLst>
                <a:gd name="T0" fmla="*/ 117 w 275"/>
                <a:gd name="T1" fmla="*/ 275 h 275"/>
                <a:gd name="T2" fmla="*/ 77 w 275"/>
                <a:gd name="T3" fmla="*/ 271 h 275"/>
                <a:gd name="T4" fmla="*/ 45 w 275"/>
                <a:gd name="T5" fmla="*/ 262 h 275"/>
                <a:gd name="T6" fmla="*/ 24 w 275"/>
                <a:gd name="T7" fmla="*/ 252 h 275"/>
                <a:gd name="T8" fmla="*/ 0 w 275"/>
                <a:gd name="T9" fmla="*/ 239 h 275"/>
                <a:gd name="T10" fmla="*/ 16 w 275"/>
                <a:gd name="T11" fmla="*/ 234 h 275"/>
                <a:gd name="T12" fmla="*/ 39 w 275"/>
                <a:gd name="T13" fmla="*/ 224 h 275"/>
                <a:gd name="T14" fmla="*/ 32 w 275"/>
                <a:gd name="T15" fmla="*/ 214 h 275"/>
                <a:gd name="T16" fmla="*/ 21 w 275"/>
                <a:gd name="T17" fmla="*/ 196 h 275"/>
                <a:gd name="T18" fmla="*/ 16 w 275"/>
                <a:gd name="T19" fmla="*/ 185 h 275"/>
                <a:gd name="T20" fmla="*/ 8 w 275"/>
                <a:gd name="T21" fmla="*/ 160 h 275"/>
                <a:gd name="T22" fmla="*/ 5 w 275"/>
                <a:gd name="T23" fmla="*/ 133 h 275"/>
                <a:gd name="T24" fmla="*/ 8 w 275"/>
                <a:gd name="T25" fmla="*/ 108 h 275"/>
                <a:gd name="T26" fmla="*/ 16 w 275"/>
                <a:gd name="T27" fmla="*/ 82 h 275"/>
                <a:gd name="T28" fmla="*/ 28 w 275"/>
                <a:gd name="T29" fmla="*/ 59 h 275"/>
                <a:gd name="T30" fmla="*/ 44 w 275"/>
                <a:gd name="T31" fmla="*/ 40 h 275"/>
                <a:gd name="T32" fmla="*/ 65 w 275"/>
                <a:gd name="T33" fmla="*/ 23 h 275"/>
                <a:gd name="T34" fmla="*/ 89 w 275"/>
                <a:gd name="T35" fmla="*/ 9 h 275"/>
                <a:gd name="T36" fmla="*/ 101 w 275"/>
                <a:gd name="T37" fmla="*/ 6 h 275"/>
                <a:gd name="T38" fmla="*/ 127 w 275"/>
                <a:gd name="T39" fmla="*/ 0 h 275"/>
                <a:gd name="T40" fmla="*/ 140 w 275"/>
                <a:gd name="T41" fmla="*/ 0 h 275"/>
                <a:gd name="T42" fmla="*/ 161 w 275"/>
                <a:gd name="T43" fmla="*/ 1 h 275"/>
                <a:gd name="T44" fmla="*/ 180 w 275"/>
                <a:gd name="T45" fmla="*/ 6 h 275"/>
                <a:gd name="T46" fmla="*/ 215 w 275"/>
                <a:gd name="T47" fmla="*/ 22 h 275"/>
                <a:gd name="T48" fmla="*/ 244 w 275"/>
                <a:gd name="T49" fmla="*/ 48 h 275"/>
                <a:gd name="T50" fmla="*/ 255 w 275"/>
                <a:gd name="T51" fmla="*/ 64 h 275"/>
                <a:gd name="T52" fmla="*/ 264 w 275"/>
                <a:gd name="T53" fmla="*/ 82 h 275"/>
                <a:gd name="T54" fmla="*/ 269 w 275"/>
                <a:gd name="T55" fmla="*/ 96 h 275"/>
                <a:gd name="T56" fmla="*/ 273 w 275"/>
                <a:gd name="T57" fmla="*/ 122 h 275"/>
                <a:gd name="T58" fmla="*/ 273 w 275"/>
                <a:gd name="T59" fmla="*/ 148 h 275"/>
                <a:gd name="T60" fmla="*/ 269 w 275"/>
                <a:gd name="T61" fmla="*/ 173 h 275"/>
                <a:gd name="T62" fmla="*/ 259 w 275"/>
                <a:gd name="T63" fmla="*/ 197 h 275"/>
                <a:gd name="T64" fmla="*/ 244 w 275"/>
                <a:gd name="T65" fmla="*/ 218 h 275"/>
                <a:gd name="T66" fmla="*/ 226 w 275"/>
                <a:gd name="T67" fmla="*/ 237 h 275"/>
                <a:gd name="T68" fmla="*/ 204 w 275"/>
                <a:gd name="T69" fmla="*/ 252 h 275"/>
                <a:gd name="T70" fmla="*/ 192 w 275"/>
                <a:gd name="T71" fmla="*/ 258 h 275"/>
                <a:gd name="T72" fmla="*/ 185 w 275"/>
                <a:gd name="T73" fmla="*/ 260 h 275"/>
                <a:gd name="T74" fmla="*/ 152 w 275"/>
                <a:gd name="T75" fmla="*/ 271 h 275"/>
                <a:gd name="T76" fmla="*/ 117 w 275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5" h="275">
                  <a:moveTo>
                    <a:pt x="117" y="275"/>
                  </a:moveTo>
                  <a:lnTo>
                    <a:pt x="117" y="275"/>
                  </a:lnTo>
                  <a:lnTo>
                    <a:pt x="96" y="274"/>
                  </a:lnTo>
                  <a:lnTo>
                    <a:pt x="77" y="271"/>
                  </a:lnTo>
                  <a:lnTo>
                    <a:pt x="60" y="267"/>
                  </a:lnTo>
                  <a:lnTo>
                    <a:pt x="45" y="262"/>
                  </a:lnTo>
                  <a:lnTo>
                    <a:pt x="32" y="257"/>
                  </a:lnTo>
                  <a:lnTo>
                    <a:pt x="24" y="252"/>
                  </a:lnTo>
                  <a:lnTo>
                    <a:pt x="14" y="247"/>
                  </a:lnTo>
                  <a:lnTo>
                    <a:pt x="0" y="239"/>
                  </a:lnTo>
                  <a:lnTo>
                    <a:pt x="16" y="234"/>
                  </a:lnTo>
                  <a:lnTo>
                    <a:pt x="16" y="234"/>
                  </a:lnTo>
                  <a:lnTo>
                    <a:pt x="28" y="229"/>
                  </a:lnTo>
                  <a:lnTo>
                    <a:pt x="39" y="224"/>
                  </a:lnTo>
                  <a:lnTo>
                    <a:pt x="39" y="224"/>
                  </a:lnTo>
                  <a:lnTo>
                    <a:pt x="32" y="214"/>
                  </a:lnTo>
                  <a:lnTo>
                    <a:pt x="26" y="206"/>
                  </a:lnTo>
                  <a:lnTo>
                    <a:pt x="21" y="196"/>
                  </a:lnTo>
                  <a:lnTo>
                    <a:pt x="16" y="185"/>
                  </a:lnTo>
                  <a:lnTo>
                    <a:pt x="16" y="185"/>
                  </a:lnTo>
                  <a:lnTo>
                    <a:pt x="11" y="172"/>
                  </a:lnTo>
                  <a:lnTo>
                    <a:pt x="8" y="160"/>
                  </a:lnTo>
                  <a:lnTo>
                    <a:pt x="7" y="146"/>
                  </a:lnTo>
                  <a:lnTo>
                    <a:pt x="5" y="133"/>
                  </a:lnTo>
                  <a:lnTo>
                    <a:pt x="7" y="120"/>
                  </a:lnTo>
                  <a:lnTo>
                    <a:pt x="8" y="108"/>
                  </a:lnTo>
                  <a:lnTo>
                    <a:pt x="11" y="94"/>
                  </a:lnTo>
                  <a:lnTo>
                    <a:pt x="16" y="82"/>
                  </a:lnTo>
                  <a:lnTo>
                    <a:pt x="21" y="71"/>
                  </a:lnTo>
                  <a:lnTo>
                    <a:pt x="28" y="59"/>
                  </a:lnTo>
                  <a:lnTo>
                    <a:pt x="36" y="49"/>
                  </a:lnTo>
                  <a:lnTo>
                    <a:pt x="44" y="40"/>
                  </a:lnTo>
                  <a:lnTo>
                    <a:pt x="54" y="30"/>
                  </a:lnTo>
                  <a:lnTo>
                    <a:pt x="65" y="23"/>
                  </a:lnTo>
                  <a:lnTo>
                    <a:pt x="76" y="15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101" y="6"/>
                  </a:lnTo>
                  <a:lnTo>
                    <a:pt x="113" y="2"/>
                  </a:lnTo>
                  <a:lnTo>
                    <a:pt x="127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50" y="0"/>
                  </a:lnTo>
                  <a:lnTo>
                    <a:pt x="161" y="1"/>
                  </a:lnTo>
                  <a:lnTo>
                    <a:pt x="170" y="3"/>
                  </a:lnTo>
                  <a:lnTo>
                    <a:pt x="180" y="6"/>
                  </a:lnTo>
                  <a:lnTo>
                    <a:pt x="198" y="12"/>
                  </a:lnTo>
                  <a:lnTo>
                    <a:pt x="215" y="22"/>
                  </a:lnTo>
                  <a:lnTo>
                    <a:pt x="230" y="34"/>
                  </a:lnTo>
                  <a:lnTo>
                    <a:pt x="244" y="48"/>
                  </a:lnTo>
                  <a:lnTo>
                    <a:pt x="249" y="56"/>
                  </a:lnTo>
                  <a:lnTo>
                    <a:pt x="255" y="64"/>
                  </a:lnTo>
                  <a:lnTo>
                    <a:pt x="260" y="74"/>
                  </a:lnTo>
                  <a:lnTo>
                    <a:pt x="264" y="82"/>
                  </a:lnTo>
                  <a:lnTo>
                    <a:pt x="264" y="82"/>
                  </a:lnTo>
                  <a:lnTo>
                    <a:pt x="269" y="96"/>
                  </a:lnTo>
                  <a:lnTo>
                    <a:pt x="272" y="109"/>
                  </a:lnTo>
                  <a:lnTo>
                    <a:pt x="273" y="122"/>
                  </a:lnTo>
                  <a:lnTo>
                    <a:pt x="275" y="134"/>
                  </a:lnTo>
                  <a:lnTo>
                    <a:pt x="273" y="148"/>
                  </a:lnTo>
                  <a:lnTo>
                    <a:pt x="272" y="161"/>
                  </a:lnTo>
                  <a:lnTo>
                    <a:pt x="269" y="173"/>
                  </a:lnTo>
                  <a:lnTo>
                    <a:pt x="264" y="185"/>
                  </a:lnTo>
                  <a:lnTo>
                    <a:pt x="259" y="197"/>
                  </a:lnTo>
                  <a:lnTo>
                    <a:pt x="252" y="208"/>
                  </a:lnTo>
                  <a:lnTo>
                    <a:pt x="244" y="218"/>
                  </a:lnTo>
                  <a:lnTo>
                    <a:pt x="236" y="229"/>
                  </a:lnTo>
                  <a:lnTo>
                    <a:pt x="226" y="237"/>
                  </a:lnTo>
                  <a:lnTo>
                    <a:pt x="215" y="245"/>
                  </a:lnTo>
                  <a:lnTo>
                    <a:pt x="204" y="252"/>
                  </a:lnTo>
                  <a:lnTo>
                    <a:pt x="192" y="258"/>
                  </a:lnTo>
                  <a:lnTo>
                    <a:pt x="192" y="258"/>
                  </a:lnTo>
                  <a:lnTo>
                    <a:pt x="185" y="260"/>
                  </a:lnTo>
                  <a:lnTo>
                    <a:pt x="185" y="260"/>
                  </a:lnTo>
                  <a:lnTo>
                    <a:pt x="168" y="267"/>
                  </a:lnTo>
                  <a:lnTo>
                    <a:pt x="152" y="271"/>
                  </a:lnTo>
                  <a:lnTo>
                    <a:pt x="134" y="274"/>
                  </a:lnTo>
                  <a:lnTo>
                    <a:pt x="117" y="275"/>
                  </a:lnTo>
                  <a:lnTo>
                    <a:pt x="117" y="275"/>
                  </a:lnTo>
                  <a:close/>
                </a:path>
              </a:pathLst>
            </a:custGeom>
            <a:solidFill>
              <a:srgbClr val="B82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8" name="Freeform 96"/>
            <p:cNvSpPr>
              <a:spLocks noEditPoints="1"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76 w 300"/>
                <a:gd name="T1" fmla="*/ 16 h 290"/>
                <a:gd name="T2" fmla="*/ 228 w 300"/>
                <a:gd name="T3" fmla="*/ 36 h 290"/>
                <a:gd name="T4" fmla="*/ 266 w 300"/>
                <a:gd name="T5" fmla="*/ 76 h 290"/>
                <a:gd name="T6" fmla="*/ 276 w 300"/>
                <a:gd name="T7" fmla="*/ 94 h 290"/>
                <a:gd name="T8" fmla="*/ 284 w 300"/>
                <a:gd name="T9" fmla="*/ 130 h 290"/>
                <a:gd name="T10" fmla="*/ 283 w 300"/>
                <a:gd name="T11" fmla="*/ 167 h 290"/>
                <a:gd name="T12" fmla="*/ 270 w 300"/>
                <a:gd name="T13" fmla="*/ 202 h 290"/>
                <a:gd name="T14" fmla="*/ 249 w 300"/>
                <a:gd name="T15" fmla="*/ 231 h 290"/>
                <a:gd name="T16" fmla="*/ 219 w 300"/>
                <a:gd name="T17" fmla="*/ 254 h 290"/>
                <a:gd name="T18" fmla="*/ 199 w 300"/>
                <a:gd name="T19" fmla="*/ 262 h 290"/>
                <a:gd name="T20" fmla="*/ 166 w 300"/>
                <a:gd name="T21" fmla="*/ 272 h 290"/>
                <a:gd name="T22" fmla="*/ 135 w 300"/>
                <a:gd name="T23" fmla="*/ 276 h 290"/>
                <a:gd name="T24" fmla="*/ 79 w 300"/>
                <a:gd name="T25" fmla="*/ 267 h 290"/>
                <a:gd name="T26" fmla="*/ 44 w 300"/>
                <a:gd name="T27" fmla="*/ 254 h 290"/>
                <a:gd name="T28" fmla="*/ 46 w 300"/>
                <a:gd name="T29" fmla="*/ 245 h 290"/>
                <a:gd name="T30" fmla="*/ 69 w 300"/>
                <a:gd name="T31" fmla="*/ 232 h 290"/>
                <a:gd name="T32" fmla="*/ 52 w 300"/>
                <a:gd name="T33" fmla="*/ 213 h 290"/>
                <a:gd name="T34" fmla="*/ 40 w 300"/>
                <a:gd name="T35" fmla="*/ 191 h 290"/>
                <a:gd name="T36" fmla="*/ 32 w 300"/>
                <a:gd name="T37" fmla="*/ 153 h 290"/>
                <a:gd name="T38" fmla="*/ 33 w 300"/>
                <a:gd name="T39" fmla="*/ 117 h 290"/>
                <a:gd name="T40" fmla="*/ 46 w 300"/>
                <a:gd name="T41" fmla="*/ 83 h 290"/>
                <a:gd name="T42" fmla="*/ 67 w 300"/>
                <a:gd name="T43" fmla="*/ 53 h 290"/>
                <a:gd name="T44" fmla="*/ 97 w 300"/>
                <a:gd name="T45" fmla="*/ 31 h 290"/>
                <a:gd name="T46" fmla="*/ 122 w 300"/>
                <a:gd name="T47" fmla="*/ 20 h 290"/>
                <a:gd name="T48" fmla="*/ 158 w 300"/>
                <a:gd name="T49" fmla="*/ 15 h 290"/>
                <a:gd name="T50" fmla="*/ 158 w 300"/>
                <a:gd name="T51" fmla="*/ 0 h 290"/>
                <a:gd name="T52" fmla="*/ 117 w 300"/>
                <a:gd name="T53" fmla="*/ 7 h 290"/>
                <a:gd name="T54" fmla="*/ 90 w 300"/>
                <a:gd name="T55" fmla="*/ 17 h 290"/>
                <a:gd name="T56" fmla="*/ 57 w 300"/>
                <a:gd name="T57" fmla="*/ 42 h 290"/>
                <a:gd name="T58" fmla="*/ 33 w 300"/>
                <a:gd name="T59" fmla="*/ 76 h 290"/>
                <a:gd name="T60" fmla="*/ 18 w 300"/>
                <a:gd name="T61" fmla="*/ 113 h 290"/>
                <a:gd name="T62" fmla="*/ 16 w 300"/>
                <a:gd name="T63" fmla="*/ 154 h 290"/>
                <a:gd name="T64" fmla="*/ 27 w 300"/>
                <a:gd name="T65" fmla="*/ 196 h 290"/>
                <a:gd name="T66" fmla="*/ 46 w 300"/>
                <a:gd name="T67" fmla="*/ 230 h 290"/>
                <a:gd name="T68" fmla="*/ 0 w 300"/>
                <a:gd name="T69" fmla="*/ 244 h 290"/>
                <a:gd name="T70" fmla="*/ 38 w 300"/>
                <a:gd name="T71" fmla="*/ 267 h 290"/>
                <a:gd name="T72" fmla="*/ 76 w 300"/>
                <a:gd name="T73" fmla="*/ 282 h 290"/>
                <a:gd name="T74" fmla="*/ 135 w 300"/>
                <a:gd name="T75" fmla="*/ 290 h 290"/>
                <a:gd name="T76" fmla="*/ 171 w 300"/>
                <a:gd name="T77" fmla="*/ 287 h 290"/>
                <a:gd name="T78" fmla="*/ 205 w 300"/>
                <a:gd name="T79" fmla="*/ 276 h 290"/>
                <a:gd name="T80" fmla="*/ 226 w 300"/>
                <a:gd name="T81" fmla="*/ 267 h 290"/>
                <a:gd name="T82" fmla="*/ 259 w 300"/>
                <a:gd name="T83" fmla="*/ 242 h 290"/>
                <a:gd name="T84" fmla="*/ 283 w 300"/>
                <a:gd name="T85" fmla="*/ 209 h 290"/>
                <a:gd name="T86" fmla="*/ 297 w 300"/>
                <a:gd name="T87" fmla="*/ 170 h 290"/>
                <a:gd name="T88" fmla="*/ 300 w 300"/>
                <a:gd name="T89" fmla="*/ 129 h 290"/>
                <a:gd name="T90" fmla="*/ 289 w 300"/>
                <a:gd name="T91" fmla="*/ 88 h 290"/>
                <a:gd name="T92" fmla="*/ 279 w 300"/>
                <a:gd name="T93" fmla="*/ 68 h 290"/>
                <a:gd name="T94" fmla="*/ 261 w 300"/>
                <a:gd name="T95" fmla="*/ 44 h 290"/>
                <a:gd name="T96" fmla="*/ 237 w 300"/>
                <a:gd name="T97" fmla="*/ 23 h 290"/>
                <a:gd name="T98" fmla="*/ 209 w 300"/>
                <a:gd name="T99" fmla="*/ 10 h 290"/>
                <a:gd name="T100" fmla="*/ 180 w 300"/>
                <a:gd name="T101" fmla="*/ 2 h 290"/>
                <a:gd name="T102" fmla="*/ 158 w 300"/>
                <a:gd name="T103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0" h="290">
                  <a:moveTo>
                    <a:pt x="158" y="15"/>
                  </a:moveTo>
                  <a:lnTo>
                    <a:pt x="158" y="15"/>
                  </a:lnTo>
                  <a:lnTo>
                    <a:pt x="176" y="16"/>
                  </a:lnTo>
                  <a:lnTo>
                    <a:pt x="194" y="20"/>
                  </a:lnTo>
                  <a:lnTo>
                    <a:pt x="211" y="27"/>
                  </a:lnTo>
                  <a:lnTo>
                    <a:pt x="228" y="36"/>
                  </a:lnTo>
                  <a:lnTo>
                    <a:pt x="243" y="47"/>
                  </a:lnTo>
                  <a:lnTo>
                    <a:pt x="255" y="60"/>
                  </a:lnTo>
                  <a:lnTo>
                    <a:pt x="266" y="76"/>
                  </a:lnTo>
                  <a:lnTo>
                    <a:pt x="271" y="84"/>
                  </a:lnTo>
                  <a:lnTo>
                    <a:pt x="276" y="94"/>
                  </a:lnTo>
                  <a:lnTo>
                    <a:pt x="276" y="94"/>
                  </a:lnTo>
                  <a:lnTo>
                    <a:pt x="279" y="106"/>
                  </a:lnTo>
                  <a:lnTo>
                    <a:pt x="283" y="118"/>
                  </a:lnTo>
                  <a:lnTo>
                    <a:pt x="284" y="130"/>
                  </a:lnTo>
                  <a:lnTo>
                    <a:pt x="285" y="142"/>
                  </a:lnTo>
                  <a:lnTo>
                    <a:pt x="284" y="156"/>
                  </a:lnTo>
                  <a:lnTo>
                    <a:pt x="283" y="167"/>
                  </a:lnTo>
                  <a:lnTo>
                    <a:pt x="279" y="179"/>
                  </a:lnTo>
                  <a:lnTo>
                    <a:pt x="276" y="191"/>
                  </a:lnTo>
                  <a:lnTo>
                    <a:pt x="270" y="202"/>
                  </a:lnTo>
                  <a:lnTo>
                    <a:pt x="264" y="211"/>
                  </a:lnTo>
                  <a:lnTo>
                    <a:pt x="256" y="222"/>
                  </a:lnTo>
                  <a:lnTo>
                    <a:pt x="249" y="231"/>
                  </a:lnTo>
                  <a:lnTo>
                    <a:pt x="239" y="239"/>
                  </a:lnTo>
                  <a:lnTo>
                    <a:pt x="230" y="247"/>
                  </a:lnTo>
                  <a:lnTo>
                    <a:pt x="219" y="254"/>
                  </a:lnTo>
                  <a:lnTo>
                    <a:pt x="207" y="259"/>
                  </a:lnTo>
                  <a:lnTo>
                    <a:pt x="207" y="259"/>
                  </a:lnTo>
                  <a:lnTo>
                    <a:pt x="199" y="262"/>
                  </a:lnTo>
                  <a:lnTo>
                    <a:pt x="199" y="262"/>
                  </a:lnTo>
                  <a:lnTo>
                    <a:pt x="183" y="268"/>
                  </a:lnTo>
                  <a:lnTo>
                    <a:pt x="166" y="272"/>
                  </a:lnTo>
                  <a:lnTo>
                    <a:pt x="151" y="275"/>
                  </a:lnTo>
                  <a:lnTo>
                    <a:pt x="135" y="276"/>
                  </a:lnTo>
                  <a:lnTo>
                    <a:pt x="135" y="276"/>
                  </a:lnTo>
                  <a:lnTo>
                    <a:pt x="114" y="275"/>
                  </a:lnTo>
                  <a:lnTo>
                    <a:pt x="96" y="272"/>
                  </a:lnTo>
                  <a:lnTo>
                    <a:pt x="79" y="267"/>
                  </a:lnTo>
                  <a:lnTo>
                    <a:pt x="65" y="262"/>
                  </a:lnTo>
                  <a:lnTo>
                    <a:pt x="52" y="258"/>
                  </a:lnTo>
                  <a:lnTo>
                    <a:pt x="44" y="254"/>
                  </a:lnTo>
                  <a:lnTo>
                    <a:pt x="37" y="249"/>
                  </a:lnTo>
                  <a:lnTo>
                    <a:pt x="37" y="249"/>
                  </a:lnTo>
                  <a:lnTo>
                    <a:pt x="46" y="245"/>
                  </a:lnTo>
                  <a:lnTo>
                    <a:pt x="55" y="242"/>
                  </a:lnTo>
                  <a:lnTo>
                    <a:pt x="62" y="237"/>
                  </a:lnTo>
                  <a:lnTo>
                    <a:pt x="69" y="232"/>
                  </a:lnTo>
                  <a:lnTo>
                    <a:pt x="69" y="232"/>
                  </a:lnTo>
                  <a:lnTo>
                    <a:pt x="61" y="224"/>
                  </a:lnTo>
                  <a:lnTo>
                    <a:pt x="52" y="213"/>
                  </a:lnTo>
                  <a:lnTo>
                    <a:pt x="46" y="202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7" y="179"/>
                  </a:lnTo>
                  <a:lnTo>
                    <a:pt x="33" y="165"/>
                  </a:lnTo>
                  <a:lnTo>
                    <a:pt x="32" y="153"/>
                  </a:lnTo>
                  <a:lnTo>
                    <a:pt x="31" y="141"/>
                  </a:lnTo>
                  <a:lnTo>
                    <a:pt x="32" y="129"/>
                  </a:lnTo>
                  <a:lnTo>
                    <a:pt x="33" y="117"/>
                  </a:lnTo>
                  <a:lnTo>
                    <a:pt x="37" y="105"/>
                  </a:lnTo>
                  <a:lnTo>
                    <a:pt x="40" y="94"/>
                  </a:lnTo>
                  <a:lnTo>
                    <a:pt x="46" y="83"/>
                  </a:lnTo>
                  <a:lnTo>
                    <a:pt x="52" y="72"/>
                  </a:lnTo>
                  <a:lnTo>
                    <a:pt x="60" y="62"/>
                  </a:lnTo>
                  <a:lnTo>
                    <a:pt x="67" y="53"/>
                  </a:lnTo>
                  <a:lnTo>
                    <a:pt x="77" y="44"/>
                  </a:lnTo>
                  <a:lnTo>
                    <a:pt x="86" y="37"/>
                  </a:lnTo>
                  <a:lnTo>
                    <a:pt x="97" y="31"/>
                  </a:lnTo>
                  <a:lnTo>
                    <a:pt x="109" y="25"/>
                  </a:lnTo>
                  <a:lnTo>
                    <a:pt x="109" y="25"/>
                  </a:lnTo>
                  <a:lnTo>
                    <a:pt x="122" y="20"/>
                  </a:lnTo>
                  <a:lnTo>
                    <a:pt x="134" y="17"/>
                  </a:lnTo>
                  <a:lnTo>
                    <a:pt x="146" y="15"/>
                  </a:lnTo>
                  <a:lnTo>
                    <a:pt x="158" y="15"/>
                  </a:lnTo>
                  <a:close/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39" name="Freeform 97"/>
            <p:cNvSpPr>
              <a:spLocks/>
            </p:cNvSpPr>
            <p:nvPr/>
          </p:nvSpPr>
          <p:spPr bwMode="auto">
            <a:xfrm>
              <a:off x="7693186" y="5337452"/>
              <a:ext cx="262655" cy="270928"/>
            </a:xfrm>
            <a:custGeom>
              <a:avLst/>
              <a:gdLst>
                <a:gd name="T0" fmla="*/ 127 w 254"/>
                <a:gd name="T1" fmla="*/ 0 h 261"/>
                <a:gd name="T2" fmla="*/ 163 w 254"/>
                <a:gd name="T3" fmla="*/ 5 h 261"/>
                <a:gd name="T4" fmla="*/ 197 w 254"/>
                <a:gd name="T5" fmla="*/ 21 h 261"/>
                <a:gd name="T6" fmla="*/ 224 w 254"/>
                <a:gd name="T7" fmla="*/ 45 h 261"/>
                <a:gd name="T8" fmla="*/ 240 w 254"/>
                <a:gd name="T9" fmla="*/ 69 h 261"/>
                <a:gd name="T10" fmla="*/ 245 w 254"/>
                <a:gd name="T11" fmla="*/ 79 h 261"/>
                <a:gd name="T12" fmla="*/ 252 w 254"/>
                <a:gd name="T13" fmla="*/ 103 h 261"/>
                <a:gd name="T14" fmla="*/ 254 w 254"/>
                <a:gd name="T15" fmla="*/ 127 h 261"/>
                <a:gd name="T16" fmla="*/ 252 w 254"/>
                <a:gd name="T17" fmla="*/ 152 h 261"/>
                <a:gd name="T18" fmla="*/ 245 w 254"/>
                <a:gd name="T19" fmla="*/ 176 h 261"/>
                <a:gd name="T20" fmla="*/ 233 w 254"/>
                <a:gd name="T21" fmla="*/ 196 h 261"/>
                <a:gd name="T22" fmla="*/ 218 w 254"/>
                <a:gd name="T23" fmla="*/ 216 h 261"/>
                <a:gd name="T24" fmla="*/ 199 w 254"/>
                <a:gd name="T25" fmla="*/ 232 h 261"/>
                <a:gd name="T26" fmla="*/ 176 w 254"/>
                <a:gd name="T27" fmla="*/ 244 h 261"/>
                <a:gd name="T28" fmla="*/ 168 w 254"/>
                <a:gd name="T29" fmla="*/ 247 h 261"/>
                <a:gd name="T30" fmla="*/ 152 w 254"/>
                <a:gd name="T31" fmla="*/ 253 h 261"/>
                <a:gd name="T32" fmla="*/ 120 w 254"/>
                <a:gd name="T33" fmla="*/ 260 h 261"/>
                <a:gd name="T34" fmla="*/ 104 w 254"/>
                <a:gd name="T35" fmla="*/ 261 h 261"/>
                <a:gd name="T36" fmla="*/ 65 w 254"/>
                <a:gd name="T37" fmla="*/ 257 h 261"/>
                <a:gd name="T38" fmla="*/ 34 w 254"/>
                <a:gd name="T39" fmla="*/ 247 h 261"/>
                <a:gd name="T40" fmla="*/ 13 w 254"/>
                <a:gd name="T41" fmla="*/ 239 h 261"/>
                <a:gd name="T42" fmla="*/ 6 w 254"/>
                <a:gd name="T43" fmla="*/ 234 h 261"/>
                <a:gd name="T44" fmla="*/ 24 w 254"/>
                <a:gd name="T45" fmla="*/ 227 h 261"/>
                <a:gd name="T46" fmla="*/ 38 w 254"/>
                <a:gd name="T47" fmla="*/ 217 h 261"/>
                <a:gd name="T48" fmla="*/ 30 w 254"/>
                <a:gd name="T49" fmla="*/ 209 h 261"/>
                <a:gd name="T50" fmla="*/ 15 w 254"/>
                <a:gd name="T51" fmla="*/ 187 h 261"/>
                <a:gd name="T52" fmla="*/ 9 w 254"/>
                <a:gd name="T53" fmla="*/ 176 h 261"/>
                <a:gd name="T54" fmla="*/ 2 w 254"/>
                <a:gd name="T55" fmla="*/ 150 h 261"/>
                <a:gd name="T56" fmla="*/ 0 w 254"/>
                <a:gd name="T57" fmla="*/ 126 h 261"/>
                <a:gd name="T58" fmla="*/ 2 w 254"/>
                <a:gd name="T59" fmla="*/ 102 h 261"/>
                <a:gd name="T60" fmla="*/ 9 w 254"/>
                <a:gd name="T61" fmla="*/ 79 h 261"/>
                <a:gd name="T62" fmla="*/ 21 w 254"/>
                <a:gd name="T63" fmla="*/ 57 h 261"/>
                <a:gd name="T64" fmla="*/ 36 w 254"/>
                <a:gd name="T65" fmla="*/ 38 h 261"/>
                <a:gd name="T66" fmla="*/ 55 w 254"/>
                <a:gd name="T67" fmla="*/ 22 h 261"/>
                <a:gd name="T68" fmla="*/ 78 w 254"/>
                <a:gd name="T69" fmla="*/ 10 h 261"/>
                <a:gd name="T70" fmla="*/ 91 w 254"/>
                <a:gd name="T71" fmla="*/ 5 h 261"/>
                <a:gd name="T72" fmla="*/ 115 w 254"/>
                <a:gd name="T7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261">
                  <a:moveTo>
                    <a:pt x="127" y="0"/>
                  </a:moveTo>
                  <a:lnTo>
                    <a:pt x="127" y="0"/>
                  </a:lnTo>
                  <a:lnTo>
                    <a:pt x="145" y="1"/>
                  </a:lnTo>
                  <a:lnTo>
                    <a:pt x="163" y="5"/>
                  </a:lnTo>
                  <a:lnTo>
                    <a:pt x="180" y="12"/>
                  </a:lnTo>
                  <a:lnTo>
                    <a:pt x="197" y="21"/>
                  </a:lnTo>
                  <a:lnTo>
                    <a:pt x="212" y="32"/>
                  </a:lnTo>
                  <a:lnTo>
                    <a:pt x="224" y="45"/>
                  </a:lnTo>
                  <a:lnTo>
                    <a:pt x="235" y="61"/>
                  </a:lnTo>
                  <a:lnTo>
                    <a:pt x="240" y="69"/>
                  </a:lnTo>
                  <a:lnTo>
                    <a:pt x="245" y="79"/>
                  </a:lnTo>
                  <a:lnTo>
                    <a:pt x="245" y="79"/>
                  </a:lnTo>
                  <a:lnTo>
                    <a:pt x="248" y="91"/>
                  </a:lnTo>
                  <a:lnTo>
                    <a:pt x="252" y="103"/>
                  </a:lnTo>
                  <a:lnTo>
                    <a:pt x="253" y="115"/>
                  </a:lnTo>
                  <a:lnTo>
                    <a:pt x="254" y="127"/>
                  </a:lnTo>
                  <a:lnTo>
                    <a:pt x="253" y="141"/>
                  </a:lnTo>
                  <a:lnTo>
                    <a:pt x="252" y="152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3" y="196"/>
                  </a:lnTo>
                  <a:lnTo>
                    <a:pt x="225" y="207"/>
                  </a:lnTo>
                  <a:lnTo>
                    <a:pt x="218" y="216"/>
                  </a:lnTo>
                  <a:lnTo>
                    <a:pt x="208" y="224"/>
                  </a:lnTo>
                  <a:lnTo>
                    <a:pt x="199" y="232"/>
                  </a:lnTo>
                  <a:lnTo>
                    <a:pt x="188" y="239"/>
                  </a:lnTo>
                  <a:lnTo>
                    <a:pt x="176" y="244"/>
                  </a:lnTo>
                  <a:lnTo>
                    <a:pt x="176" y="244"/>
                  </a:lnTo>
                  <a:lnTo>
                    <a:pt x="168" y="247"/>
                  </a:lnTo>
                  <a:lnTo>
                    <a:pt x="168" y="247"/>
                  </a:lnTo>
                  <a:lnTo>
                    <a:pt x="152" y="253"/>
                  </a:lnTo>
                  <a:lnTo>
                    <a:pt x="135" y="257"/>
                  </a:lnTo>
                  <a:lnTo>
                    <a:pt x="120" y="260"/>
                  </a:lnTo>
                  <a:lnTo>
                    <a:pt x="104" y="261"/>
                  </a:lnTo>
                  <a:lnTo>
                    <a:pt x="104" y="261"/>
                  </a:lnTo>
                  <a:lnTo>
                    <a:pt x="83" y="260"/>
                  </a:lnTo>
                  <a:lnTo>
                    <a:pt x="65" y="257"/>
                  </a:lnTo>
                  <a:lnTo>
                    <a:pt x="48" y="252"/>
                  </a:lnTo>
                  <a:lnTo>
                    <a:pt x="34" y="247"/>
                  </a:lnTo>
                  <a:lnTo>
                    <a:pt x="21" y="243"/>
                  </a:lnTo>
                  <a:lnTo>
                    <a:pt x="13" y="239"/>
                  </a:lnTo>
                  <a:lnTo>
                    <a:pt x="6" y="234"/>
                  </a:lnTo>
                  <a:lnTo>
                    <a:pt x="6" y="234"/>
                  </a:lnTo>
                  <a:lnTo>
                    <a:pt x="15" y="230"/>
                  </a:lnTo>
                  <a:lnTo>
                    <a:pt x="24" y="227"/>
                  </a:lnTo>
                  <a:lnTo>
                    <a:pt x="31" y="222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0" y="209"/>
                  </a:lnTo>
                  <a:lnTo>
                    <a:pt x="21" y="198"/>
                  </a:lnTo>
                  <a:lnTo>
                    <a:pt x="15" y="187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0"/>
                  </a:lnTo>
                  <a:lnTo>
                    <a:pt x="1" y="138"/>
                  </a:lnTo>
                  <a:lnTo>
                    <a:pt x="0" y="126"/>
                  </a:lnTo>
                  <a:lnTo>
                    <a:pt x="1" y="114"/>
                  </a:lnTo>
                  <a:lnTo>
                    <a:pt x="2" y="102"/>
                  </a:lnTo>
                  <a:lnTo>
                    <a:pt x="6" y="90"/>
                  </a:lnTo>
                  <a:lnTo>
                    <a:pt x="9" y="79"/>
                  </a:lnTo>
                  <a:lnTo>
                    <a:pt x="15" y="68"/>
                  </a:lnTo>
                  <a:lnTo>
                    <a:pt x="21" y="57"/>
                  </a:lnTo>
                  <a:lnTo>
                    <a:pt x="29" y="47"/>
                  </a:lnTo>
                  <a:lnTo>
                    <a:pt x="36" y="38"/>
                  </a:lnTo>
                  <a:lnTo>
                    <a:pt x="46" y="29"/>
                  </a:lnTo>
                  <a:lnTo>
                    <a:pt x="55" y="22"/>
                  </a:lnTo>
                  <a:lnTo>
                    <a:pt x="66" y="16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91" y="5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0" name="Freeform 98"/>
            <p:cNvSpPr>
              <a:spLocks/>
            </p:cNvSpPr>
            <p:nvPr/>
          </p:nvSpPr>
          <p:spPr bwMode="auto">
            <a:xfrm>
              <a:off x="7662164" y="5322973"/>
              <a:ext cx="308155" cy="299882"/>
            </a:xfrm>
            <a:custGeom>
              <a:avLst/>
              <a:gdLst>
                <a:gd name="T0" fmla="*/ 158 w 300"/>
                <a:gd name="T1" fmla="*/ 0 h 290"/>
                <a:gd name="T2" fmla="*/ 145 w 300"/>
                <a:gd name="T3" fmla="*/ 0 h 290"/>
                <a:gd name="T4" fmla="*/ 117 w 300"/>
                <a:gd name="T5" fmla="*/ 7 h 290"/>
                <a:gd name="T6" fmla="*/ 103 w 300"/>
                <a:gd name="T7" fmla="*/ 11 h 290"/>
                <a:gd name="T8" fmla="*/ 78 w 300"/>
                <a:gd name="T9" fmla="*/ 25 h 290"/>
                <a:gd name="T10" fmla="*/ 57 w 300"/>
                <a:gd name="T11" fmla="*/ 42 h 290"/>
                <a:gd name="T12" fmla="*/ 39 w 300"/>
                <a:gd name="T13" fmla="*/ 64 h 290"/>
                <a:gd name="T14" fmla="*/ 27 w 300"/>
                <a:gd name="T15" fmla="*/ 88 h 290"/>
                <a:gd name="T16" fmla="*/ 18 w 300"/>
                <a:gd name="T17" fmla="*/ 113 h 290"/>
                <a:gd name="T18" fmla="*/ 16 w 300"/>
                <a:gd name="T19" fmla="*/ 141 h 290"/>
                <a:gd name="T20" fmla="*/ 18 w 300"/>
                <a:gd name="T21" fmla="*/ 169 h 290"/>
                <a:gd name="T22" fmla="*/ 27 w 300"/>
                <a:gd name="T23" fmla="*/ 196 h 290"/>
                <a:gd name="T24" fmla="*/ 35 w 300"/>
                <a:gd name="T25" fmla="*/ 214 h 290"/>
                <a:gd name="T26" fmla="*/ 46 w 300"/>
                <a:gd name="T27" fmla="*/ 230 h 290"/>
                <a:gd name="T28" fmla="*/ 0 w 300"/>
                <a:gd name="T29" fmla="*/ 244 h 290"/>
                <a:gd name="T30" fmla="*/ 28 w 300"/>
                <a:gd name="T31" fmla="*/ 262 h 290"/>
                <a:gd name="T32" fmla="*/ 48 w 300"/>
                <a:gd name="T33" fmla="*/ 272 h 290"/>
                <a:gd name="T34" fmla="*/ 76 w 300"/>
                <a:gd name="T35" fmla="*/ 282 h 290"/>
                <a:gd name="T36" fmla="*/ 113 w 300"/>
                <a:gd name="T37" fmla="*/ 289 h 290"/>
                <a:gd name="T38" fmla="*/ 135 w 300"/>
                <a:gd name="T39" fmla="*/ 290 h 290"/>
                <a:gd name="T40" fmla="*/ 171 w 300"/>
                <a:gd name="T41" fmla="*/ 287 h 290"/>
                <a:gd name="T42" fmla="*/ 205 w 300"/>
                <a:gd name="T43" fmla="*/ 276 h 290"/>
                <a:gd name="T44" fmla="*/ 213 w 300"/>
                <a:gd name="T45" fmla="*/ 273 h 290"/>
                <a:gd name="T46" fmla="*/ 226 w 300"/>
                <a:gd name="T47" fmla="*/ 267 h 290"/>
                <a:gd name="T48" fmla="*/ 249 w 300"/>
                <a:gd name="T49" fmla="*/ 251 h 290"/>
                <a:gd name="T50" fmla="*/ 268 w 300"/>
                <a:gd name="T51" fmla="*/ 231 h 290"/>
                <a:gd name="T52" fmla="*/ 283 w 300"/>
                <a:gd name="T53" fmla="*/ 209 h 290"/>
                <a:gd name="T54" fmla="*/ 294 w 300"/>
                <a:gd name="T55" fmla="*/ 184 h 290"/>
                <a:gd name="T56" fmla="*/ 299 w 300"/>
                <a:gd name="T57" fmla="*/ 157 h 290"/>
                <a:gd name="T58" fmla="*/ 300 w 300"/>
                <a:gd name="T59" fmla="*/ 129 h 290"/>
                <a:gd name="T60" fmla="*/ 294 w 300"/>
                <a:gd name="T61" fmla="*/ 101 h 290"/>
                <a:gd name="T62" fmla="*/ 289 w 300"/>
                <a:gd name="T63" fmla="*/ 88 h 290"/>
                <a:gd name="T64" fmla="*/ 279 w 300"/>
                <a:gd name="T65" fmla="*/ 68 h 290"/>
                <a:gd name="T66" fmla="*/ 267 w 300"/>
                <a:gd name="T67" fmla="*/ 51 h 290"/>
                <a:gd name="T68" fmla="*/ 253 w 300"/>
                <a:gd name="T69" fmla="*/ 37 h 290"/>
                <a:gd name="T70" fmla="*/ 237 w 300"/>
                <a:gd name="T71" fmla="*/ 23 h 290"/>
                <a:gd name="T72" fmla="*/ 219 w 300"/>
                <a:gd name="T73" fmla="*/ 14 h 290"/>
                <a:gd name="T74" fmla="*/ 199 w 300"/>
                <a:gd name="T75" fmla="*/ 7 h 290"/>
                <a:gd name="T76" fmla="*/ 180 w 300"/>
                <a:gd name="T77" fmla="*/ 2 h 290"/>
                <a:gd name="T78" fmla="*/ 158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7" y="7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0" y="17"/>
                  </a:lnTo>
                  <a:lnTo>
                    <a:pt x="78" y="25"/>
                  </a:lnTo>
                  <a:lnTo>
                    <a:pt x="67" y="33"/>
                  </a:lnTo>
                  <a:lnTo>
                    <a:pt x="57" y="42"/>
                  </a:lnTo>
                  <a:lnTo>
                    <a:pt x="48" y="53"/>
                  </a:lnTo>
                  <a:lnTo>
                    <a:pt x="39" y="64"/>
                  </a:lnTo>
                  <a:lnTo>
                    <a:pt x="33" y="76"/>
                  </a:lnTo>
                  <a:lnTo>
                    <a:pt x="27" y="88"/>
                  </a:lnTo>
                  <a:lnTo>
                    <a:pt x="22" y="100"/>
                  </a:lnTo>
                  <a:lnTo>
                    <a:pt x="18" y="113"/>
                  </a:lnTo>
                  <a:lnTo>
                    <a:pt x="17" y="128"/>
                  </a:lnTo>
                  <a:lnTo>
                    <a:pt x="16" y="141"/>
                  </a:lnTo>
                  <a:lnTo>
                    <a:pt x="16" y="154"/>
                  </a:lnTo>
                  <a:lnTo>
                    <a:pt x="18" y="169"/>
                  </a:lnTo>
                  <a:lnTo>
                    <a:pt x="22" y="182"/>
                  </a:lnTo>
                  <a:lnTo>
                    <a:pt x="27" y="196"/>
                  </a:lnTo>
                  <a:lnTo>
                    <a:pt x="27" y="196"/>
                  </a:lnTo>
                  <a:lnTo>
                    <a:pt x="35" y="214"/>
                  </a:lnTo>
                  <a:lnTo>
                    <a:pt x="46" y="230"/>
                  </a:lnTo>
                  <a:lnTo>
                    <a:pt x="46" y="230"/>
                  </a:lnTo>
                  <a:lnTo>
                    <a:pt x="32" y="235"/>
                  </a:lnTo>
                  <a:lnTo>
                    <a:pt x="0" y="244"/>
                  </a:lnTo>
                  <a:lnTo>
                    <a:pt x="28" y="262"/>
                  </a:lnTo>
                  <a:lnTo>
                    <a:pt x="28" y="262"/>
                  </a:lnTo>
                  <a:lnTo>
                    <a:pt x="38" y="267"/>
                  </a:lnTo>
                  <a:lnTo>
                    <a:pt x="48" y="272"/>
                  </a:lnTo>
                  <a:lnTo>
                    <a:pt x="60" y="277"/>
                  </a:lnTo>
                  <a:lnTo>
                    <a:pt x="76" y="282"/>
                  </a:lnTo>
                  <a:lnTo>
                    <a:pt x="94" y="287"/>
                  </a:lnTo>
                  <a:lnTo>
                    <a:pt x="113" y="289"/>
                  </a:lnTo>
                  <a:lnTo>
                    <a:pt x="135" y="290"/>
                  </a:lnTo>
                  <a:lnTo>
                    <a:pt x="135" y="290"/>
                  </a:lnTo>
                  <a:lnTo>
                    <a:pt x="153" y="290"/>
                  </a:lnTo>
                  <a:lnTo>
                    <a:pt x="171" y="287"/>
                  </a:lnTo>
                  <a:lnTo>
                    <a:pt x="188" y="282"/>
                  </a:lnTo>
                  <a:lnTo>
                    <a:pt x="205" y="276"/>
                  </a:lnTo>
                  <a:lnTo>
                    <a:pt x="205" y="276"/>
                  </a:lnTo>
                  <a:lnTo>
                    <a:pt x="213" y="273"/>
                  </a:lnTo>
                  <a:lnTo>
                    <a:pt x="213" y="273"/>
                  </a:lnTo>
                  <a:lnTo>
                    <a:pt x="226" y="267"/>
                  </a:lnTo>
                  <a:lnTo>
                    <a:pt x="238" y="260"/>
                  </a:lnTo>
                  <a:lnTo>
                    <a:pt x="249" y="251"/>
                  </a:lnTo>
                  <a:lnTo>
                    <a:pt x="259" y="242"/>
                  </a:lnTo>
                  <a:lnTo>
                    <a:pt x="268" y="231"/>
                  </a:lnTo>
                  <a:lnTo>
                    <a:pt x="277" y="220"/>
                  </a:lnTo>
                  <a:lnTo>
                    <a:pt x="283" y="209"/>
                  </a:lnTo>
                  <a:lnTo>
                    <a:pt x="289" y="196"/>
                  </a:lnTo>
                  <a:lnTo>
                    <a:pt x="294" y="184"/>
                  </a:lnTo>
                  <a:lnTo>
                    <a:pt x="297" y="170"/>
                  </a:lnTo>
                  <a:lnTo>
                    <a:pt x="299" y="157"/>
                  </a:lnTo>
                  <a:lnTo>
                    <a:pt x="300" y="142"/>
                  </a:lnTo>
                  <a:lnTo>
                    <a:pt x="300" y="129"/>
                  </a:lnTo>
                  <a:lnTo>
                    <a:pt x="297" y="116"/>
                  </a:lnTo>
                  <a:lnTo>
                    <a:pt x="294" y="101"/>
                  </a:lnTo>
                  <a:lnTo>
                    <a:pt x="289" y="88"/>
                  </a:lnTo>
                  <a:lnTo>
                    <a:pt x="289" y="88"/>
                  </a:lnTo>
                  <a:lnTo>
                    <a:pt x="284" y="78"/>
                  </a:lnTo>
                  <a:lnTo>
                    <a:pt x="279" y="68"/>
                  </a:lnTo>
                  <a:lnTo>
                    <a:pt x="274" y="60"/>
                  </a:lnTo>
                  <a:lnTo>
                    <a:pt x="267" y="51"/>
                  </a:lnTo>
                  <a:lnTo>
                    <a:pt x="261" y="44"/>
                  </a:lnTo>
                  <a:lnTo>
                    <a:pt x="253" y="37"/>
                  </a:lnTo>
                  <a:lnTo>
                    <a:pt x="245" y="30"/>
                  </a:lnTo>
                  <a:lnTo>
                    <a:pt x="237" y="23"/>
                  </a:lnTo>
                  <a:lnTo>
                    <a:pt x="228" y="19"/>
                  </a:lnTo>
                  <a:lnTo>
                    <a:pt x="219" y="14"/>
                  </a:lnTo>
                  <a:lnTo>
                    <a:pt x="209" y="10"/>
                  </a:lnTo>
                  <a:lnTo>
                    <a:pt x="199" y="7"/>
                  </a:lnTo>
                  <a:lnTo>
                    <a:pt x="190" y="3"/>
                  </a:lnTo>
                  <a:lnTo>
                    <a:pt x="180" y="2"/>
                  </a:lnTo>
                  <a:lnTo>
                    <a:pt x="169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1" name="Freeform 184"/>
            <p:cNvSpPr>
              <a:spLocks/>
            </p:cNvSpPr>
            <p:nvPr/>
          </p:nvSpPr>
          <p:spPr bwMode="auto">
            <a:xfrm>
              <a:off x="6084168" y="4588783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2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4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4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6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2"/>
                  </a:lnTo>
                  <a:lnTo>
                    <a:pt x="159" y="529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4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3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4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F5953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2" name="Freeform 185"/>
            <p:cNvSpPr>
              <a:spLocks/>
            </p:cNvSpPr>
            <p:nvPr/>
          </p:nvSpPr>
          <p:spPr bwMode="auto">
            <a:xfrm>
              <a:off x="6084168" y="5453267"/>
              <a:ext cx="291609" cy="725920"/>
            </a:xfrm>
            <a:custGeom>
              <a:avLst/>
              <a:gdLst>
                <a:gd name="T0" fmla="*/ 283 w 283"/>
                <a:gd name="T1" fmla="*/ 667 h 702"/>
                <a:gd name="T2" fmla="*/ 242 w 283"/>
                <a:gd name="T3" fmla="*/ 633 h 702"/>
                <a:gd name="T4" fmla="*/ 205 w 283"/>
                <a:gd name="T5" fmla="*/ 594 h 702"/>
                <a:gd name="T6" fmla="*/ 174 w 283"/>
                <a:gd name="T7" fmla="*/ 551 h 702"/>
                <a:gd name="T8" fmla="*/ 147 w 283"/>
                <a:gd name="T9" fmla="*/ 505 h 702"/>
                <a:gd name="T10" fmla="*/ 125 w 283"/>
                <a:gd name="T11" fmla="*/ 456 h 702"/>
                <a:gd name="T12" fmla="*/ 111 w 283"/>
                <a:gd name="T13" fmla="*/ 403 h 702"/>
                <a:gd name="T14" fmla="*/ 102 w 283"/>
                <a:gd name="T15" fmla="*/ 349 h 702"/>
                <a:gd name="T16" fmla="*/ 101 w 283"/>
                <a:gd name="T17" fmla="*/ 292 h 702"/>
                <a:gd name="T18" fmla="*/ 102 w 283"/>
                <a:gd name="T19" fmla="*/ 268 h 702"/>
                <a:gd name="T20" fmla="*/ 108 w 283"/>
                <a:gd name="T21" fmla="*/ 220 h 702"/>
                <a:gd name="T22" fmla="*/ 120 w 283"/>
                <a:gd name="T23" fmla="*/ 174 h 702"/>
                <a:gd name="T24" fmla="*/ 136 w 283"/>
                <a:gd name="T25" fmla="*/ 131 h 702"/>
                <a:gd name="T26" fmla="*/ 146 w 283"/>
                <a:gd name="T27" fmla="*/ 110 h 702"/>
                <a:gd name="T28" fmla="*/ 127 w 283"/>
                <a:gd name="T29" fmla="*/ 87 h 702"/>
                <a:gd name="T30" fmla="*/ 111 w 283"/>
                <a:gd name="T31" fmla="*/ 60 h 702"/>
                <a:gd name="T32" fmla="*/ 101 w 283"/>
                <a:gd name="T33" fmla="*/ 31 h 702"/>
                <a:gd name="T34" fmla="*/ 97 w 283"/>
                <a:gd name="T35" fmla="*/ 0 h 702"/>
                <a:gd name="T36" fmla="*/ 77 w 283"/>
                <a:gd name="T37" fmla="*/ 32 h 702"/>
                <a:gd name="T38" fmla="*/ 43 w 283"/>
                <a:gd name="T39" fmla="*/ 100 h 702"/>
                <a:gd name="T40" fmla="*/ 17 w 283"/>
                <a:gd name="T41" fmla="*/ 174 h 702"/>
                <a:gd name="T42" fmla="*/ 9 w 283"/>
                <a:gd name="T43" fmla="*/ 213 h 702"/>
                <a:gd name="T44" fmla="*/ 3 w 283"/>
                <a:gd name="T45" fmla="*/ 253 h 702"/>
                <a:gd name="T46" fmla="*/ 0 w 283"/>
                <a:gd name="T47" fmla="*/ 294 h 702"/>
                <a:gd name="T48" fmla="*/ 0 w 283"/>
                <a:gd name="T49" fmla="*/ 323 h 702"/>
                <a:gd name="T50" fmla="*/ 4 w 283"/>
                <a:gd name="T51" fmla="*/ 382 h 702"/>
                <a:gd name="T52" fmla="*/ 15 w 283"/>
                <a:gd name="T53" fmla="*/ 439 h 702"/>
                <a:gd name="T54" fmla="*/ 31 w 283"/>
                <a:gd name="T55" fmla="*/ 492 h 702"/>
                <a:gd name="T56" fmla="*/ 51 w 283"/>
                <a:gd name="T57" fmla="*/ 544 h 702"/>
                <a:gd name="T58" fmla="*/ 78 w 283"/>
                <a:gd name="T59" fmla="*/ 593 h 702"/>
                <a:gd name="T60" fmla="*/ 110 w 283"/>
                <a:gd name="T61" fmla="*/ 639 h 702"/>
                <a:gd name="T62" fmla="*/ 145 w 283"/>
                <a:gd name="T63" fmla="*/ 681 h 702"/>
                <a:gd name="T64" fmla="*/ 163 w 283"/>
                <a:gd name="T65" fmla="*/ 702 h 702"/>
                <a:gd name="T66" fmla="*/ 188 w 283"/>
                <a:gd name="T67" fmla="*/ 686 h 702"/>
                <a:gd name="T68" fmla="*/ 216 w 283"/>
                <a:gd name="T69" fmla="*/ 674 h 702"/>
                <a:gd name="T70" fmla="*/ 245 w 283"/>
                <a:gd name="T71" fmla="*/ 668 h 702"/>
                <a:gd name="T72" fmla="*/ 277 w 283"/>
                <a:gd name="T73" fmla="*/ 665 h 702"/>
                <a:gd name="T74" fmla="*/ 283 w 283"/>
                <a:gd name="T75" fmla="*/ 667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3" h="702">
                  <a:moveTo>
                    <a:pt x="283" y="667"/>
                  </a:moveTo>
                  <a:lnTo>
                    <a:pt x="283" y="667"/>
                  </a:lnTo>
                  <a:lnTo>
                    <a:pt x="261" y="650"/>
                  </a:lnTo>
                  <a:lnTo>
                    <a:pt x="242" y="633"/>
                  </a:lnTo>
                  <a:lnTo>
                    <a:pt x="222" y="613"/>
                  </a:lnTo>
                  <a:lnTo>
                    <a:pt x="205" y="594"/>
                  </a:lnTo>
                  <a:lnTo>
                    <a:pt x="188" y="573"/>
                  </a:lnTo>
                  <a:lnTo>
                    <a:pt x="174" y="551"/>
                  </a:lnTo>
                  <a:lnTo>
                    <a:pt x="159" y="528"/>
                  </a:lnTo>
                  <a:lnTo>
                    <a:pt x="147" y="505"/>
                  </a:lnTo>
                  <a:lnTo>
                    <a:pt x="135" y="480"/>
                  </a:lnTo>
                  <a:lnTo>
                    <a:pt x="125" y="456"/>
                  </a:lnTo>
                  <a:lnTo>
                    <a:pt x="118" y="429"/>
                  </a:lnTo>
                  <a:lnTo>
                    <a:pt x="111" y="403"/>
                  </a:lnTo>
                  <a:lnTo>
                    <a:pt x="106" y="376"/>
                  </a:lnTo>
                  <a:lnTo>
                    <a:pt x="102" y="349"/>
                  </a:lnTo>
                  <a:lnTo>
                    <a:pt x="101" y="320"/>
                  </a:lnTo>
                  <a:lnTo>
                    <a:pt x="101" y="292"/>
                  </a:lnTo>
                  <a:lnTo>
                    <a:pt x="101" y="292"/>
                  </a:lnTo>
                  <a:lnTo>
                    <a:pt x="102" y="268"/>
                  </a:lnTo>
                  <a:lnTo>
                    <a:pt x="105" y="243"/>
                  </a:lnTo>
                  <a:lnTo>
                    <a:pt x="108" y="220"/>
                  </a:lnTo>
                  <a:lnTo>
                    <a:pt x="114" y="197"/>
                  </a:lnTo>
                  <a:lnTo>
                    <a:pt x="120" y="174"/>
                  </a:lnTo>
                  <a:lnTo>
                    <a:pt x="128" y="152"/>
                  </a:lnTo>
                  <a:lnTo>
                    <a:pt x="136" y="131"/>
                  </a:lnTo>
                  <a:lnTo>
                    <a:pt x="146" y="110"/>
                  </a:lnTo>
                  <a:lnTo>
                    <a:pt x="146" y="110"/>
                  </a:lnTo>
                  <a:lnTo>
                    <a:pt x="135" y="99"/>
                  </a:lnTo>
                  <a:lnTo>
                    <a:pt x="127" y="87"/>
                  </a:lnTo>
                  <a:lnTo>
                    <a:pt x="118" y="74"/>
                  </a:lnTo>
                  <a:lnTo>
                    <a:pt x="111" y="60"/>
                  </a:lnTo>
                  <a:lnTo>
                    <a:pt x="106" y="46"/>
                  </a:lnTo>
                  <a:lnTo>
                    <a:pt x="101" y="31"/>
                  </a:lnTo>
                  <a:lnTo>
                    <a:pt x="99" y="15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77" y="32"/>
                  </a:lnTo>
                  <a:lnTo>
                    <a:pt x="59" y="65"/>
                  </a:lnTo>
                  <a:lnTo>
                    <a:pt x="43" y="100"/>
                  </a:lnTo>
                  <a:lnTo>
                    <a:pt x="28" y="137"/>
                  </a:lnTo>
                  <a:lnTo>
                    <a:pt x="17" y="174"/>
                  </a:lnTo>
                  <a:lnTo>
                    <a:pt x="12" y="194"/>
                  </a:lnTo>
                  <a:lnTo>
                    <a:pt x="9" y="213"/>
                  </a:lnTo>
                  <a:lnTo>
                    <a:pt x="5" y="234"/>
                  </a:lnTo>
                  <a:lnTo>
                    <a:pt x="3" y="253"/>
                  </a:lnTo>
                  <a:lnTo>
                    <a:pt x="2" y="274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323"/>
                  </a:lnTo>
                  <a:lnTo>
                    <a:pt x="2" y="353"/>
                  </a:lnTo>
                  <a:lnTo>
                    <a:pt x="4" y="382"/>
                  </a:lnTo>
                  <a:lnTo>
                    <a:pt x="9" y="411"/>
                  </a:lnTo>
                  <a:lnTo>
                    <a:pt x="15" y="439"/>
                  </a:lnTo>
                  <a:lnTo>
                    <a:pt x="22" y="465"/>
                  </a:lnTo>
                  <a:lnTo>
                    <a:pt x="31" y="492"/>
                  </a:lnTo>
                  <a:lnTo>
                    <a:pt x="40" y="519"/>
                  </a:lnTo>
                  <a:lnTo>
                    <a:pt x="51" y="544"/>
                  </a:lnTo>
                  <a:lnTo>
                    <a:pt x="65" y="570"/>
                  </a:lnTo>
                  <a:lnTo>
                    <a:pt x="78" y="593"/>
                  </a:lnTo>
                  <a:lnTo>
                    <a:pt x="93" y="617"/>
                  </a:lnTo>
                  <a:lnTo>
                    <a:pt x="110" y="639"/>
                  </a:lnTo>
                  <a:lnTo>
                    <a:pt x="127" y="661"/>
                  </a:lnTo>
                  <a:lnTo>
                    <a:pt x="145" y="681"/>
                  </a:lnTo>
                  <a:lnTo>
                    <a:pt x="163" y="702"/>
                  </a:lnTo>
                  <a:lnTo>
                    <a:pt x="163" y="702"/>
                  </a:lnTo>
                  <a:lnTo>
                    <a:pt x="176" y="693"/>
                  </a:lnTo>
                  <a:lnTo>
                    <a:pt x="188" y="686"/>
                  </a:lnTo>
                  <a:lnTo>
                    <a:pt x="202" y="680"/>
                  </a:lnTo>
                  <a:lnTo>
                    <a:pt x="216" y="674"/>
                  </a:lnTo>
                  <a:lnTo>
                    <a:pt x="231" y="670"/>
                  </a:lnTo>
                  <a:lnTo>
                    <a:pt x="245" y="668"/>
                  </a:lnTo>
                  <a:lnTo>
                    <a:pt x="261" y="667"/>
                  </a:lnTo>
                  <a:lnTo>
                    <a:pt x="277" y="665"/>
                  </a:lnTo>
                  <a:lnTo>
                    <a:pt x="277" y="665"/>
                  </a:lnTo>
                  <a:lnTo>
                    <a:pt x="283" y="667"/>
                  </a:lnTo>
                  <a:lnTo>
                    <a:pt x="283" y="667"/>
                  </a:lnTo>
                  <a:close/>
                </a:path>
              </a:pathLst>
            </a:custGeom>
            <a:solidFill>
              <a:srgbClr val="008DD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3" name="Freeform 186"/>
            <p:cNvSpPr>
              <a:spLocks noEditPoints="1"/>
            </p:cNvSpPr>
            <p:nvPr/>
          </p:nvSpPr>
          <p:spPr bwMode="auto">
            <a:xfrm>
              <a:off x="7027243" y="4342673"/>
              <a:ext cx="810714" cy="390880"/>
            </a:xfrm>
            <a:custGeom>
              <a:avLst/>
              <a:gdLst>
                <a:gd name="T0" fmla="*/ 0 w 783"/>
                <a:gd name="T1" fmla="*/ 275 h 377"/>
                <a:gd name="T2" fmla="*/ 0 w 783"/>
                <a:gd name="T3" fmla="*/ 277 h 377"/>
                <a:gd name="T4" fmla="*/ 31 w 783"/>
                <a:gd name="T5" fmla="*/ 325 h 377"/>
                <a:gd name="T6" fmla="*/ 57 w 783"/>
                <a:gd name="T7" fmla="*/ 377 h 377"/>
                <a:gd name="T8" fmla="*/ 58 w 783"/>
                <a:gd name="T9" fmla="*/ 376 h 377"/>
                <a:gd name="T10" fmla="*/ 46 w 783"/>
                <a:gd name="T11" fmla="*/ 349 h 377"/>
                <a:gd name="T12" fmla="*/ 17 w 783"/>
                <a:gd name="T13" fmla="*/ 300 h 377"/>
                <a:gd name="T14" fmla="*/ 476 w 783"/>
                <a:gd name="T15" fmla="*/ 0 h 377"/>
                <a:gd name="T16" fmla="*/ 445 w 783"/>
                <a:gd name="T17" fmla="*/ 1 h 377"/>
                <a:gd name="T18" fmla="*/ 384 w 783"/>
                <a:gd name="T19" fmla="*/ 7 h 377"/>
                <a:gd name="T20" fmla="*/ 325 w 783"/>
                <a:gd name="T21" fmla="*/ 21 h 377"/>
                <a:gd name="T22" fmla="*/ 269 w 783"/>
                <a:gd name="T23" fmla="*/ 40 h 377"/>
                <a:gd name="T24" fmla="*/ 216 w 783"/>
                <a:gd name="T25" fmla="*/ 65 h 377"/>
                <a:gd name="T26" fmla="*/ 165 w 783"/>
                <a:gd name="T27" fmla="*/ 96 h 377"/>
                <a:gd name="T28" fmla="*/ 119 w 783"/>
                <a:gd name="T29" fmla="*/ 132 h 377"/>
                <a:gd name="T30" fmla="*/ 77 w 783"/>
                <a:gd name="T31" fmla="*/ 172 h 377"/>
                <a:gd name="T32" fmla="*/ 58 w 783"/>
                <a:gd name="T33" fmla="*/ 194 h 377"/>
                <a:gd name="T34" fmla="*/ 88 w 783"/>
                <a:gd name="T35" fmla="*/ 233 h 377"/>
                <a:gd name="T36" fmla="*/ 115 w 783"/>
                <a:gd name="T37" fmla="*/ 275 h 377"/>
                <a:gd name="T38" fmla="*/ 131 w 783"/>
                <a:gd name="T39" fmla="*/ 256 h 377"/>
                <a:gd name="T40" fmla="*/ 166 w 783"/>
                <a:gd name="T41" fmla="*/ 218 h 377"/>
                <a:gd name="T42" fmla="*/ 206 w 783"/>
                <a:gd name="T43" fmla="*/ 186 h 377"/>
                <a:gd name="T44" fmla="*/ 248 w 783"/>
                <a:gd name="T45" fmla="*/ 158 h 377"/>
                <a:gd name="T46" fmla="*/ 295 w 783"/>
                <a:gd name="T47" fmla="*/ 133 h 377"/>
                <a:gd name="T48" fmla="*/ 343 w 783"/>
                <a:gd name="T49" fmla="*/ 115 h 377"/>
                <a:gd name="T50" fmla="*/ 395 w 783"/>
                <a:gd name="T51" fmla="*/ 103 h 377"/>
                <a:gd name="T52" fmla="*/ 449 w 783"/>
                <a:gd name="T53" fmla="*/ 97 h 377"/>
                <a:gd name="T54" fmla="*/ 476 w 783"/>
                <a:gd name="T55" fmla="*/ 96 h 377"/>
                <a:gd name="T56" fmla="*/ 530 w 783"/>
                <a:gd name="T57" fmla="*/ 99 h 377"/>
                <a:gd name="T58" fmla="*/ 581 w 783"/>
                <a:gd name="T59" fmla="*/ 108 h 377"/>
                <a:gd name="T60" fmla="*/ 630 w 783"/>
                <a:gd name="T61" fmla="*/ 122 h 377"/>
                <a:gd name="T62" fmla="*/ 677 w 783"/>
                <a:gd name="T63" fmla="*/ 143 h 377"/>
                <a:gd name="T64" fmla="*/ 688 w 783"/>
                <a:gd name="T65" fmla="*/ 133 h 377"/>
                <a:gd name="T66" fmla="*/ 712 w 783"/>
                <a:gd name="T67" fmla="*/ 116 h 377"/>
                <a:gd name="T68" fmla="*/ 738 w 783"/>
                <a:gd name="T69" fmla="*/ 103 h 377"/>
                <a:gd name="T70" fmla="*/ 768 w 783"/>
                <a:gd name="T71" fmla="*/ 96 h 377"/>
                <a:gd name="T72" fmla="*/ 783 w 783"/>
                <a:gd name="T73" fmla="*/ 93 h 377"/>
                <a:gd name="T74" fmla="*/ 732 w 783"/>
                <a:gd name="T75" fmla="*/ 63 h 377"/>
                <a:gd name="T76" fmla="*/ 696 w 783"/>
                <a:gd name="T77" fmla="*/ 46 h 377"/>
                <a:gd name="T78" fmla="*/ 658 w 783"/>
                <a:gd name="T79" fmla="*/ 32 h 377"/>
                <a:gd name="T80" fmla="*/ 620 w 783"/>
                <a:gd name="T81" fmla="*/ 19 h 377"/>
                <a:gd name="T82" fmla="*/ 580 w 783"/>
                <a:gd name="T83" fmla="*/ 10 h 377"/>
                <a:gd name="T84" fmla="*/ 540 w 783"/>
                <a:gd name="T85" fmla="*/ 4 h 377"/>
                <a:gd name="T86" fmla="*/ 497 w 783"/>
                <a:gd name="T87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3" h="377">
                  <a:moveTo>
                    <a:pt x="0" y="275"/>
                  </a:moveTo>
                  <a:lnTo>
                    <a:pt x="0" y="275"/>
                  </a:lnTo>
                  <a:lnTo>
                    <a:pt x="0" y="277"/>
                  </a:lnTo>
                  <a:lnTo>
                    <a:pt x="0" y="277"/>
                  </a:lnTo>
                  <a:lnTo>
                    <a:pt x="17" y="300"/>
                  </a:lnTo>
                  <a:lnTo>
                    <a:pt x="31" y="325"/>
                  </a:lnTo>
                  <a:lnTo>
                    <a:pt x="45" y="351"/>
                  </a:lnTo>
                  <a:lnTo>
                    <a:pt x="57" y="377"/>
                  </a:lnTo>
                  <a:lnTo>
                    <a:pt x="57" y="377"/>
                  </a:lnTo>
                  <a:lnTo>
                    <a:pt x="58" y="376"/>
                  </a:lnTo>
                  <a:lnTo>
                    <a:pt x="58" y="376"/>
                  </a:lnTo>
                  <a:lnTo>
                    <a:pt x="46" y="349"/>
                  </a:lnTo>
                  <a:lnTo>
                    <a:pt x="31" y="324"/>
                  </a:lnTo>
                  <a:lnTo>
                    <a:pt x="17" y="300"/>
                  </a:lnTo>
                  <a:lnTo>
                    <a:pt x="0" y="275"/>
                  </a:lnTo>
                  <a:close/>
                  <a:moveTo>
                    <a:pt x="476" y="0"/>
                  </a:moveTo>
                  <a:lnTo>
                    <a:pt x="476" y="0"/>
                  </a:lnTo>
                  <a:lnTo>
                    <a:pt x="445" y="1"/>
                  </a:lnTo>
                  <a:lnTo>
                    <a:pt x="413" y="4"/>
                  </a:lnTo>
                  <a:lnTo>
                    <a:pt x="384" y="7"/>
                  </a:lnTo>
                  <a:lnTo>
                    <a:pt x="354" y="13"/>
                  </a:lnTo>
                  <a:lnTo>
                    <a:pt x="325" y="21"/>
                  </a:lnTo>
                  <a:lnTo>
                    <a:pt x="297" y="30"/>
                  </a:lnTo>
                  <a:lnTo>
                    <a:pt x="269" y="40"/>
                  </a:lnTo>
                  <a:lnTo>
                    <a:pt x="241" y="52"/>
                  </a:lnTo>
                  <a:lnTo>
                    <a:pt x="216" y="65"/>
                  </a:lnTo>
                  <a:lnTo>
                    <a:pt x="190" y="80"/>
                  </a:lnTo>
                  <a:lnTo>
                    <a:pt x="165" y="96"/>
                  </a:lnTo>
                  <a:lnTo>
                    <a:pt x="142" y="114"/>
                  </a:lnTo>
                  <a:lnTo>
                    <a:pt x="119" y="132"/>
                  </a:lnTo>
                  <a:lnTo>
                    <a:pt x="98" y="152"/>
                  </a:lnTo>
                  <a:lnTo>
                    <a:pt x="77" y="172"/>
                  </a:lnTo>
                  <a:lnTo>
                    <a:pt x="58" y="194"/>
                  </a:lnTo>
                  <a:lnTo>
                    <a:pt x="58" y="194"/>
                  </a:lnTo>
                  <a:lnTo>
                    <a:pt x="74" y="213"/>
                  </a:lnTo>
                  <a:lnTo>
                    <a:pt x="88" y="233"/>
                  </a:lnTo>
                  <a:lnTo>
                    <a:pt x="102" y="255"/>
                  </a:lnTo>
                  <a:lnTo>
                    <a:pt x="115" y="275"/>
                  </a:lnTo>
                  <a:lnTo>
                    <a:pt x="115" y="275"/>
                  </a:lnTo>
                  <a:lnTo>
                    <a:pt x="131" y="256"/>
                  </a:lnTo>
                  <a:lnTo>
                    <a:pt x="148" y="237"/>
                  </a:lnTo>
                  <a:lnTo>
                    <a:pt x="166" y="218"/>
                  </a:lnTo>
                  <a:lnTo>
                    <a:pt x="185" y="201"/>
                  </a:lnTo>
                  <a:lnTo>
                    <a:pt x="206" y="186"/>
                  </a:lnTo>
                  <a:lnTo>
                    <a:pt x="227" y="171"/>
                  </a:lnTo>
                  <a:lnTo>
                    <a:pt x="248" y="158"/>
                  </a:lnTo>
                  <a:lnTo>
                    <a:pt x="271" y="144"/>
                  </a:lnTo>
                  <a:lnTo>
                    <a:pt x="295" y="133"/>
                  </a:lnTo>
                  <a:lnTo>
                    <a:pt x="319" y="124"/>
                  </a:lnTo>
                  <a:lnTo>
                    <a:pt x="343" y="115"/>
                  </a:lnTo>
                  <a:lnTo>
                    <a:pt x="368" y="109"/>
                  </a:lnTo>
                  <a:lnTo>
                    <a:pt x="395" y="103"/>
                  </a:lnTo>
                  <a:lnTo>
                    <a:pt x="422" y="99"/>
                  </a:lnTo>
                  <a:lnTo>
                    <a:pt x="449" y="97"/>
                  </a:lnTo>
                  <a:lnTo>
                    <a:pt x="476" y="96"/>
                  </a:lnTo>
                  <a:lnTo>
                    <a:pt x="476" y="96"/>
                  </a:lnTo>
                  <a:lnTo>
                    <a:pt x="503" y="97"/>
                  </a:lnTo>
                  <a:lnTo>
                    <a:pt x="530" y="99"/>
                  </a:lnTo>
                  <a:lnTo>
                    <a:pt x="555" y="103"/>
                  </a:lnTo>
                  <a:lnTo>
                    <a:pt x="581" y="108"/>
                  </a:lnTo>
                  <a:lnTo>
                    <a:pt x="606" y="115"/>
                  </a:lnTo>
                  <a:lnTo>
                    <a:pt x="630" y="122"/>
                  </a:lnTo>
                  <a:lnTo>
                    <a:pt x="654" y="132"/>
                  </a:lnTo>
                  <a:lnTo>
                    <a:pt x="677" y="143"/>
                  </a:lnTo>
                  <a:lnTo>
                    <a:pt x="677" y="143"/>
                  </a:lnTo>
                  <a:lnTo>
                    <a:pt x="688" y="133"/>
                  </a:lnTo>
                  <a:lnTo>
                    <a:pt x="700" y="124"/>
                  </a:lnTo>
                  <a:lnTo>
                    <a:pt x="712" y="116"/>
                  </a:lnTo>
                  <a:lnTo>
                    <a:pt x="725" y="109"/>
                  </a:lnTo>
                  <a:lnTo>
                    <a:pt x="738" y="103"/>
                  </a:lnTo>
                  <a:lnTo>
                    <a:pt x="753" y="99"/>
                  </a:lnTo>
                  <a:lnTo>
                    <a:pt x="768" y="96"/>
                  </a:lnTo>
                  <a:lnTo>
                    <a:pt x="783" y="93"/>
                  </a:lnTo>
                  <a:lnTo>
                    <a:pt x="783" y="93"/>
                  </a:lnTo>
                  <a:lnTo>
                    <a:pt x="749" y="73"/>
                  </a:lnTo>
                  <a:lnTo>
                    <a:pt x="732" y="63"/>
                  </a:lnTo>
                  <a:lnTo>
                    <a:pt x="714" y="55"/>
                  </a:lnTo>
                  <a:lnTo>
                    <a:pt x="696" y="46"/>
                  </a:lnTo>
                  <a:lnTo>
                    <a:pt x="678" y="38"/>
                  </a:lnTo>
                  <a:lnTo>
                    <a:pt x="658" y="32"/>
                  </a:lnTo>
                  <a:lnTo>
                    <a:pt x="639" y="24"/>
                  </a:lnTo>
                  <a:lnTo>
                    <a:pt x="620" y="19"/>
                  </a:lnTo>
                  <a:lnTo>
                    <a:pt x="600" y="15"/>
                  </a:lnTo>
                  <a:lnTo>
                    <a:pt x="580" y="10"/>
                  </a:lnTo>
                  <a:lnTo>
                    <a:pt x="560" y="6"/>
                  </a:lnTo>
                  <a:lnTo>
                    <a:pt x="540" y="4"/>
                  </a:lnTo>
                  <a:lnTo>
                    <a:pt x="518" y="1"/>
                  </a:lnTo>
                  <a:lnTo>
                    <a:pt x="497" y="0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24B3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4" name="Freeform 187"/>
            <p:cNvSpPr>
              <a:spLocks/>
            </p:cNvSpPr>
            <p:nvPr/>
          </p:nvSpPr>
          <p:spPr bwMode="auto">
            <a:xfrm>
              <a:off x="7027243" y="4628077"/>
              <a:ext cx="59977" cy="105476"/>
            </a:xfrm>
            <a:custGeom>
              <a:avLst/>
              <a:gdLst>
                <a:gd name="T0" fmla="*/ 0 w 58"/>
                <a:gd name="T1" fmla="*/ 0 h 102"/>
                <a:gd name="T2" fmla="*/ 0 w 58"/>
                <a:gd name="T3" fmla="*/ 0 h 102"/>
                <a:gd name="T4" fmla="*/ 0 w 58"/>
                <a:gd name="T5" fmla="*/ 2 h 102"/>
                <a:gd name="T6" fmla="*/ 0 w 58"/>
                <a:gd name="T7" fmla="*/ 2 h 102"/>
                <a:gd name="T8" fmla="*/ 17 w 58"/>
                <a:gd name="T9" fmla="*/ 25 h 102"/>
                <a:gd name="T10" fmla="*/ 31 w 58"/>
                <a:gd name="T11" fmla="*/ 50 h 102"/>
                <a:gd name="T12" fmla="*/ 45 w 58"/>
                <a:gd name="T13" fmla="*/ 76 h 102"/>
                <a:gd name="T14" fmla="*/ 57 w 58"/>
                <a:gd name="T15" fmla="*/ 102 h 102"/>
                <a:gd name="T16" fmla="*/ 57 w 58"/>
                <a:gd name="T17" fmla="*/ 102 h 102"/>
                <a:gd name="T18" fmla="*/ 58 w 58"/>
                <a:gd name="T19" fmla="*/ 101 h 102"/>
                <a:gd name="T20" fmla="*/ 58 w 58"/>
                <a:gd name="T21" fmla="*/ 101 h 102"/>
                <a:gd name="T22" fmla="*/ 46 w 58"/>
                <a:gd name="T23" fmla="*/ 74 h 102"/>
                <a:gd name="T24" fmla="*/ 31 w 58"/>
                <a:gd name="T25" fmla="*/ 49 h 102"/>
                <a:gd name="T26" fmla="*/ 17 w 58"/>
                <a:gd name="T27" fmla="*/ 25 h 102"/>
                <a:gd name="T28" fmla="*/ 0 w 58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" h="10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7" y="25"/>
                  </a:lnTo>
                  <a:lnTo>
                    <a:pt x="31" y="50"/>
                  </a:lnTo>
                  <a:lnTo>
                    <a:pt x="45" y="76"/>
                  </a:lnTo>
                  <a:lnTo>
                    <a:pt x="57" y="102"/>
                  </a:lnTo>
                  <a:lnTo>
                    <a:pt x="57" y="102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46" y="74"/>
                  </a:lnTo>
                  <a:lnTo>
                    <a:pt x="31" y="49"/>
                  </a:lnTo>
                  <a:lnTo>
                    <a:pt x="17" y="2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5" name="Freeform 188"/>
            <p:cNvSpPr>
              <a:spLocks/>
            </p:cNvSpPr>
            <p:nvPr/>
          </p:nvSpPr>
          <p:spPr bwMode="auto">
            <a:xfrm>
              <a:off x="7087220" y="4342673"/>
              <a:ext cx="750738" cy="285404"/>
            </a:xfrm>
            <a:custGeom>
              <a:avLst/>
              <a:gdLst>
                <a:gd name="T0" fmla="*/ 418 w 725"/>
                <a:gd name="T1" fmla="*/ 0 h 275"/>
                <a:gd name="T2" fmla="*/ 355 w 725"/>
                <a:gd name="T3" fmla="*/ 4 h 275"/>
                <a:gd name="T4" fmla="*/ 296 w 725"/>
                <a:gd name="T5" fmla="*/ 13 h 275"/>
                <a:gd name="T6" fmla="*/ 239 w 725"/>
                <a:gd name="T7" fmla="*/ 30 h 275"/>
                <a:gd name="T8" fmla="*/ 183 w 725"/>
                <a:gd name="T9" fmla="*/ 52 h 275"/>
                <a:gd name="T10" fmla="*/ 132 w 725"/>
                <a:gd name="T11" fmla="*/ 80 h 275"/>
                <a:gd name="T12" fmla="*/ 84 w 725"/>
                <a:gd name="T13" fmla="*/ 114 h 275"/>
                <a:gd name="T14" fmla="*/ 40 w 725"/>
                <a:gd name="T15" fmla="*/ 152 h 275"/>
                <a:gd name="T16" fmla="*/ 0 w 725"/>
                <a:gd name="T17" fmla="*/ 194 h 275"/>
                <a:gd name="T18" fmla="*/ 16 w 725"/>
                <a:gd name="T19" fmla="*/ 213 h 275"/>
                <a:gd name="T20" fmla="*/ 44 w 725"/>
                <a:gd name="T21" fmla="*/ 255 h 275"/>
                <a:gd name="T22" fmla="*/ 57 w 725"/>
                <a:gd name="T23" fmla="*/ 275 h 275"/>
                <a:gd name="T24" fmla="*/ 90 w 725"/>
                <a:gd name="T25" fmla="*/ 237 h 275"/>
                <a:gd name="T26" fmla="*/ 127 w 725"/>
                <a:gd name="T27" fmla="*/ 201 h 275"/>
                <a:gd name="T28" fmla="*/ 169 w 725"/>
                <a:gd name="T29" fmla="*/ 171 h 275"/>
                <a:gd name="T30" fmla="*/ 213 w 725"/>
                <a:gd name="T31" fmla="*/ 144 h 275"/>
                <a:gd name="T32" fmla="*/ 261 w 725"/>
                <a:gd name="T33" fmla="*/ 124 h 275"/>
                <a:gd name="T34" fmla="*/ 310 w 725"/>
                <a:gd name="T35" fmla="*/ 109 h 275"/>
                <a:gd name="T36" fmla="*/ 364 w 725"/>
                <a:gd name="T37" fmla="*/ 99 h 275"/>
                <a:gd name="T38" fmla="*/ 418 w 725"/>
                <a:gd name="T39" fmla="*/ 96 h 275"/>
                <a:gd name="T40" fmla="*/ 445 w 725"/>
                <a:gd name="T41" fmla="*/ 97 h 275"/>
                <a:gd name="T42" fmla="*/ 497 w 725"/>
                <a:gd name="T43" fmla="*/ 103 h 275"/>
                <a:gd name="T44" fmla="*/ 548 w 725"/>
                <a:gd name="T45" fmla="*/ 115 h 275"/>
                <a:gd name="T46" fmla="*/ 596 w 725"/>
                <a:gd name="T47" fmla="*/ 132 h 275"/>
                <a:gd name="T48" fmla="*/ 619 w 725"/>
                <a:gd name="T49" fmla="*/ 143 h 275"/>
                <a:gd name="T50" fmla="*/ 642 w 725"/>
                <a:gd name="T51" fmla="*/ 124 h 275"/>
                <a:gd name="T52" fmla="*/ 667 w 725"/>
                <a:gd name="T53" fmla="*/ 109 h 275"/>
                <a:gd name="T54" fmla="*/ 695 w 725"/>
                <a:gd name="T55" fmla="*/ 99 h 275"/>
                <a:gd name="T56" fmla="*/ 725 w 725"/>
                <a:gd name="T57" fmla="*/ 93 h 275"/>
                <a:gd name="T58" fmla="*/ 691 w 725"/>
                <a:gd name="T59" fmla="*/ 73 h 275"/>
                <a:gd name="T60" fmla="*/ 656 w 725"/>
                <a:gd name="T61" fmla="*/ 55 h 275"/>
                <a:gd name="T62" fmla="*/ 620 w 725"/>
                <a:gd name="T63" fmla="*/ 38 h 275"/>
                <a:gd name="T64" fmla="*/ 581 w 725"/>
                <a:gd name="T65" fmla="*/ 24 h 275"/>
                <a:gd name="T66" fmla="*/ 542 w 725"/>
                <a:gd name="T67" fmla="*/ 15 h 275"/>
                <a:gd name="T68" fmla="*/ 502 w 725"/>
                <a:gd name="T69" fmla="*/ 6 h 275"/>
                <a:gd name="T70" fmla="*/ 460 w 725"/>
                <a:gd name="T71" fmla="*/ 1 h 275"/>
                <a:gd name="T72" fmla="*/ 418 w 725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5" h="275">
                  <a:moveTo>
                    <a:pt x="418" y="0"/>
                  </a:moveTo>
                  <a:lnTo>
                    <a:pt x="418" y="0"/>
                  </a:lnTo>
                  <a:lnTo>
                    <a:pt x="387" y="1"/>
                  </a:lnTo>
                  <a:lnTo>
                    <a:pt x="355" y="4"/>
                  </a:lnTo>
                  <a:lnTo>
                    <a:pt x="326" y="7"/>
                  </a:lnTo>
                  <a:lnTo>
                    <a:pt x="296" y="13"/>
                  </a:lnTo>
                  <a:lnTo>
                    <a:pt x="267" y="21"/>
                  </a:lnTo>
                  <a:lnTo>
                    <a:pt x="239" y="30"/>
                  </a:lnTo>
                  <a:lnTo>
                    <a:pt x="211" y="40"/>
                  </a:lnTo>
                  <a:lnTo>
                    <a:pt x="183" y="52"/>
                  </a:lnTo>
                  <a:lnTo>
                    <a:pt x="158" y="65"/>
                  </a:lnTo>
                  <a:lnTo>
                    <a:pt x="132" y="80"/>
                  </a:lnTo>
                  <a:lnTo>
                    <a:pt x="107" y="96"/>
                  </a:lnTo>
                  <a:lnTo>
                    <a:pt x="84" y="114"/>
                  </a:lnTo>
                  <a:lnTo>
                    <a:pt x="61" y="132"/>
                  </a:lnTo>
                  <a:lnTo>
                    <a:pt x="40" y="152"/>
                  </a:lnTo>
                  <a:lnTo>
                    <a:pt x="19" y="17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6" y="213"/>
                  </a:lnTo>
                  <a:lnTo>
                    <a:pt x="30" y="233"/>
                  </a:lnTo>
                  <a:lnTo>
                    <a:pt x="44" y="255"/>
                  </a:lnTo>
                  <a:lnTo>
                    <a:pt x="57" y="275"/>
                  </a:lnTo>
                  <a:lnTo>
                    <a:pt x="57" y="275"/>
                  </a:lnTo>
                  <a:lnTo>
                    <a:pt x="73" y="256"/>
                  </a:lnTo>
                  <a:lnTo>
                    <a:pt x="90" y="237"/>
                  </a:lnTo>
                  <a:lnTo>
                    <a:pt x="108" y="218"/>
                  </a:lnTo>
                  <a:lnTo>
                    <a:pt x="127" y="201"/>
                  </a:lnTo>
                  <a:lnTo>
                    <a:pt x="148" y="186"/>
                  </a:lnTo>
                  <a:lnTo>
                    <a:pt x="169" y="171"/>
                  </a:lnTo>
                  <a:lnTo>
                    <a:pt x="190" y="158"/>
                  </a:lnTo>
                  <a:lnTo>
                    <a:pt x="213" y="144"/>
                  </a:lnTo>
                  <a:lnTo>
                    <a:pt x="237" y="133"/>
                  </a:lnTo>
                  <a:lnTo>
                    <a:pt x="261" y="124"/>
                  </a:lnTo>
                  <a:lnTo>
                    <a:pt x="285" y="115"/>
                  </a:lnTo>
                  <a:lnTo>
                    <a:pt x="310" y="109"/>
                  </a:lnTo>
                  <a:lnTo>
                    <a:pt x="337" y="103"/>
                  </a:lnTo>
                  <a:lnTo>
                    <a:pt x="364" y="99"/>
                  </a:lnTo>
                  <a:lnTo>
                    <a:pt x="391" y="97"/>
                  </a:lnTo>
                  <a:lnTo>
                    <a:pt x="418" y="96"/>
                  </a:lnTo>
                  <a:lnTo>
                    <a:pt x="418" y="96"/>
                  </a:lnTo>
                  <a:lnTo>
                    <a:pt x="445" y="97"/>
                  </a:lnTo>
                  <a:lnTo>
                    <a:pt x="472" y="99"/>
                  </a:lnTo>
                  <a:lnTo>
                    <a:pt x="497" y="103"/>
                  </a:lnTo>
                  <a:lnTo>
                    <a:pt x="523" y="108"/>
                  </a:lnTo>
                  <a:lnTo>
                    <a:pt x="548" y="115"/>
                  </a:lnTo>
                  <a:lnTo>
                    <a:pt x="572" y="122"/>
                  </a:lnTo>
                  <a:lnTo>
                    <a:pt x="596" y="132"/>
                  </a:lnTo>
                  <a:lnTo>
                    <a:pt x="619" y="143"/>
                  </a:lnTo>
                  <a:lnTo>
                    <a:pt x="619" y="143"/>
                  </a:lnTo>
                  <a:lnTo>
                    <a:pt x="630" y="133"/>
                  </a:lnTo>
                  <a:lnTo>
                    <a:pt x="642" y="124"/>
                  </a:lnTo>
                  <a:lnTo>
                    <a:pt x="654" y="116"/>
                  </a:lnTo>
                  <a:lnTo>
                    <a:pt x="667" y="109"/>
                  </a:lnTo>
                  <a:lnTo>
                    <a:pt x="680" y="103"/>
                  </a:lnTo>
                  <a:lnTo>
                    <a:pt x="695" y="99"/>
                  </a:lnTo>
                  <a:lnTo>
                    <a:pt x="710" y="96"/>
                  </a:lnTo>
                  <a:lnTo>
                    <a:pt x="725" y="93"/>
                  </a:lnTo>
                  <a:lnTo>
                    <a:pt x="725" y="93"/>
                  </a:lnTo>
                  <a:lnTo>
                    <a:pt x="691" y="73"/>
                  </a:lnTo>
                  <a:lnTo>
                    <a:pt x="674" y="63"/>
                  </a:lnTo>
                  <a:lnTo>
                    <a:pt x="656" y="55"/>
                  </a:lnTo>
                  <a:lnTo>
                    <a:pt x="638" y="46"/>
                  </a:lnTo>
                  <a:lnTo>
                    <a:pt x="620" y="38"/>
                  </a:lnTo>
                  <a:lnTo>
                    <a:pt x="600" y="32"/>
                  </a:lnTo>
                  <a:lnTo>
                    <a:pt x="581" y="24"/>
                  </a:lnTo>
                  <a:lnTo>
                    <a:pt x="562" y="19"/>
                  </a:lnTo>
                  <a:lnTo>
                    <a:pt x="542" y="15"/>
                  </a:lnTo>
                  <a:lnTo>
                    <a:pt x="522" y="10"/>
                  </a:lnTo>
                  <a:lnTo>
                    <a:pt x="502" y="6"/>
                  </a:lnTo>
                  <a:lnTo>
                    <a:pt x="482" y="4"/>
                  </a:lnTo>
                  <a:lnTo>
                    <a:pt x="460" y="1"/>
                  </a:lnTo>
                  <a:lnTo>
                    <a:pt x="439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6" name="Freeform 189"/>
            <p:cNvSpPr>
              <a:spLocks noEditPoints="1"/>
            </p:cNvSpPr>
            <p:nvPr/>
          </p:nvSpPr>
          <p:spPr bwMode="auto">
            <a:xfrm>
              <a:off x="6336482" y="4342673"/>
              <a:ext cx="810714" cy="390880"/>
            </a:xfrm>
            <a:custGeom>
              <a:avLst/>
              <a:gdLst>
                <a:gd name="T0" fmla="*/ 784 w 784"/>
                <a:gd name="T1" fmla="*/ 275 h 377"/>
                <a:gd name="T2" fmla="*/ 752 w 784"/>
                <a:gd name="T3" fmla="*/ 324 h 377"/>
                <a:gd name="T4" fmla="*/ 727 w 784"/>
                <a:gd name="T5" fmla="*/ 376 h 377"/>
                <a:gd name="T6" fmla="*/ 727 w 784"/>
                <a:gd name="T7" fmla="*/ 377 h 377"/>
                <a:gd name="T8" fmla="*/ 739 w 784"/>
                <a:gd name="T9" fmla="*/ 351 h 377"/>
                <a:gd name="T10" fmla="*/ 767 w 784"/>
                <a:gd name="T11" fmla="*/ 300 h 377"/>
                <a:gd name="T12" fmla="*/ 784 w 784"/>
                <a:gd name="T13" fmla="*/ 277 h 377"/>
                <a:gd name="T14" fmla="*/ 308 w 784"/>
                <a:gd name="T15" fmla="*/ 0 h 377"/>
                <a:gd name="T16" fmla="*/ 287 w 784"/>
                <a:gd name="T17" fmla="*/ 0 h 377"/>
                <a:gd name="T18" fmla="*/ 245 w 784"/>
                <a:gd name="T19" fmla="*/ 4 h 377"/>
                <a:gd name="T20" fmla="*/ 204 w 784"/>
                <a:gd name="T21" fmla="*/ 10 h 377"/>
                <a:gd name="T22" fmla="*/ 164 w 784"/>
                <a:gd name="T23" fmla="*/ 19 h 377"/>
                <a:gd name="T24" fmla="*/ 125 w 784"/>
                <a:gd name="T25" fmla="*/ 32 h 377"/>
                <a:gd name="T26" fmla="*/ 88 w 784"/>
                <a:gd name="T27" fmla="*/ 46 h 377"/>
                <a:gd name="T28" fmla="*/ 53 w 784"/>
                <a:gd name="T29" fmla="*/ 63 h 377"/>
                <a:gd name="T30" fmla="*/ 0 w 784"/>
                <a:gd name="T31" fmla="*/ 93 h 377"/>
                <a:gd name="T32" fmla="*/ 16 w 784"/>
                <a:gd name="T33" fmla="*/ 96 h 377"/>
                <a:gd name="T34" fmla="*/ 45 w 784"/>
                <a:gd name="T35" fmla="*/ 103 h 377"/>
                <a:gd name="T36" fmla="*/ 72 w 784"/>
                <a:gd name="T37" fmla="*/ 116 h 377"/>
                <a:gd name="T38" fmla="*/ 96 w 784"/>
                <a:gd name="T39" fmla="*/ 133 h 377"/>
                <a:gd name="T40" fmla="*/ 107 w 784"/>
                <a:gd name="T41" fmla="*/ 143 h 377"/>
                <a:gd name="T42" fmla="*/ 153 w 784"/>
                <a:gd name="T43" fmla="*/ 122 h 377"/>
                <a:gd name="T44" fmla="*/ 203 w 784"/>
                <a:gd name="T45" fmla="*/ 108 h 377"/>
                <a:gd name="T46" fmla="*/ 255 w 784"/>
                <a:gd name="T47" fmla="*/ 99 h 377"/>
                <a:gd name="T48" fmla="*/ 308 w 784"/>
                <a:gd name="T49" fmla="*/ 96 h 377"/>
                <a:gd name="T50" fmla="*/ 335 w 784"/>
                <a:gd name="T51" fmla="*/ 97 h 377"/>
                <a:gd name="T52" fmla="*/ 389 w 784"/>
                <a:gd name="T53" fmla="*/ 103 h 377"/>
                <a:gd name="T54" fmla="*/ 441 w 784"/>
                <a:gd name="T55" fmla="*/ 115 h 377"/>
                <a:gd name="T56" fmla="*/ 489 w 784"/>
                <a:gd name="T57" fmla="*/ 133 h 377"/>
                <a:gd name="T58" fmla="*/ 535 w 784"/>
                <a:gd name="T59" fmla="*/ 158 h 377"/>
                <a:gd name="T60" fmla="*/ 579 w 784"/>
                <a:gd name="T61" fmla="*/ 186 h 377"/>
                <a:gd name="T62" fmla="*/ 618 w 784"/>
                <a:gd name="T63" fmla="*/ 218 h 377"/>
                <a:gd name="T64" fmla="*/ 653 w 784"/>
                <a:gd name="T65" fmla="*/ 256 h 377"/>
                <a:gd name="T66" fmla="*/ 669 w 784"/>
                <a:gd name="T67" fmla="*/ 275 h 377"/>
                <a:gd name="T68" fmla="*/ 695 w 784"/>
                <a:gd name="T69" fmla="*/ 233 h 377"/>
                <a:gd name="T70" fmla="*/ 727 w 784"/>
                <a:gd name="T71" fmla="*/ 194 h 377"/>
                <a:gd name="T72" fmla="*/ 708 w 784"/>
                <a:gd name="T73" fmla="*/ 172 h 377"/>
                <a:gd name="T74" fmla="*/ 665 w 784"/>
                <a:gd name="T75" fmla="*/ 132 h 377"/>
                <a:gd name="T76" fmla="*/ 619 w 784"/>
                <a:gd name="T77" fmla="*/ 96 h 377"/>
                <a:gd name="T78" fmla="*/ 568 w 784"/>
                <a:gd name="T79" fmla="*/ 65 h 377"/>
                <a:gd name="T80" fmla="*/ 516 w 784"/>
                <a:gd name="T81" fmla="*/ 40 h 377"/>
                <a:gd name="T82" fmla="*/ 459 w 784"/>
                <a:gd name="T83" fmla="*/ 21 h 377"/>
                <a:gd name="T84" fmla="*/ 401 w 784"/>
                <a:gd name="T85" fmla="*/ 7 h 377"/>
                <a:gd name="T86" fmla="*/ 339 w 784"/>
                <a:gd name="T87" fmla="*/ 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4" h="377">
                  <a:moveTo>
                    <a:pt x="784" y="275"/>
                  </a:moveTo>
                  <a:lnTo>
                    <a:pt x="784" y="275"/>
                  </a:lnTo>
                  <a:lnTo>
                    <a:pt x="767" y="300"/>
                  </a:lnTo>
                  <a:lnTo>
                    <a:pt x="752" y="324"/>
                  </a:lnTo>
                  <a:lnTo>
                    <a:pt x="738" y="349"/>
                  </a:lnTo>
                  <a:lnTo>
                    <a:pt x="727" y="376"/>
                  </a:lnTo>
                  <a:lnTo>
                    <a:pt x="727" y="376"/>
                  </a:lnTo>
                  <a:lnTo>
                    <a:pt x="727" y="377"/>
                  </a:lnTo>
                  <a:lnTo>
                    <a:pt x="727" y="377"/>
                  </a:lnTo>
                  <a:lnTo>
                    <a:pt x="739" y="351"/>
                  </a:lnTo>
                  <a:lnTo>
                    <a:pt x="752" y="325"/>
                  </a:lnTo>
                  <a:lnTo>
                    <a:pt x="767" y="300"/>
                  </a:lnTo>
                  <a:lnTo>
                    <a:pt x="784" y="277"/>
                  </a:lnTo>
                  <a:lnTo>
                    <a:pt x="784" y="277"/>
                  </a:lnTo>
                  <a:lnTo>
                    <a:pt x="784" y="275"/>
                  </a:lnTo>
                  <a:close/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F59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 dirty="0"/>
            </a:p>
          </p:txBody>
        </p:sp>
        <p:sp>
          <p:nvSpPr>
            <p:cNvPr id="47" name="Freeform 190"/>
            <p:cNvSpPr>
              <a:spLocks/>
            </p:cNvSpPr>
            <p:nvPr/>
          </p:nvSpPr>
          <p:spPr bwMode="auto">
            <a:xfrm>
              <a:off x="7087220" y="4628077"/>
              <a:ext cx="59977" cy="105476"/>
            </a:xfrm>
            <a:custGeom>
              <a:avLst/>
              <a:gdLst>
                <a:gd name="T0" fmla="*/ 57 w 57"/>
                <a:gd name="T1" fmla="*/ 0 h 102"/>
                <a:gd name="T2" fmla="*/ 57 w 57"/>
                <a:gd name="T3" fmla="*/ 0 h 102"/>
                <a:gd name="T4" fmla="*/ 40 w 57"/>
                <a:gd name="T5" fmla="*/ 25 h 102"/>
                <a:gd name="T6" fmla="*/ 25 w 57"/>
                <a:gd name="T7" fmla="*/ 49 h 102"/>
                <a:gd name="T8" fmla="*/ 11 w 57"/>
                <a:gd name="T9" fmla="*/ 74 h 102"/>
                <a:gd name="T10" fmla="*/ 0 w 57"/>
                <a:gd name="T11" fmla="*/ 101 h 102"/>
                <a:gd name="T12" fmla="*/ 0 w 57"/>
                <a:gd name="T13" fmla="*/ 101 h 102"/>
                <a:gd name="T14" fmla="*/ 0 w 57"/>
                <a:gd name="T15" fmla="*/ 102 h 102"/>
                <a:gd name="T16" fmla="*/ 0 w 57"/>
                <a:gd name="T17" fmla="*/ 102 h 102"/>
                <a:gd name="T18" fmla="*/ 12 w 57"/>
                <a:gd name="T19" fmla="*/ 76 h 102"/>
                <a:gd name="T20" fmla="*/ 25 w 57"/>
                <a:gd name="T21" fmla="*/ 50 h 102"/>
                <a:gd name="T22" fmla="*/ 40 w 57"/>
                <a:gd name="T23" fmla="*/ 25 h 102"/>
                <a:gd name="T24" fmla="*/ 57 w 57"/>
                <a:gd name="T25" fmla="*/ 2 h 102"/>
                <a:gd name="T26" fmla="*/ 57 w 57"/>
                <a:gd name="T27" fmla="*/ 2 h 102"/>
                <a:gd name="T28" fmla="*/ 57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57" y="0"/>
                  </a:moveTo>
                  <a:lnTo>
                    <a:pt x="57" y="0"/>
                  </a:lnTo>
                  <a:lnTo>
                    <a:pt x="40" y="25"/>
                  </a:lnTo>
                  <a:lnTo>
                    <a:pt x="25" y="49"/>
                  </a:lnTo>
                  <a:lnTo>
                    <a:pt x="11" y="7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12" y="76"/>
                  </a:lnTo>
                  <a:lnTo>
                    <a:pt x="25" y="50"/>
                  </a:lnTo>
                  <a:lnTo>
                    <a:pt x="40" y="25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8" name="Freeform 191"/>
            <p:cNvSpPr>
              <a:spLocks/>
            </p:cNvSpPr>
            <p:nvPr/>
          </p:nvSpPr>
          <p:spPr bwMode="auto">
            <a:xfrm>
              <a:off x="6336482" y="4342674"/>
              <a:ext cx="750738" cy="285404"/>
            </a:xfrm>
            <a:custGeom>
              <a:avLst/>
              <a:gdLst>
                <a:gd name="T0" fmla="*/ 308 w 727"/>
                <a:gd name="T1" fmla="*/ 0 h 275"/>
                <a:gd name="T2" fmla="*/ 266 w 727"/>
                <a:gd name="T3" fmla="*/ 1 h 275"/>
                <a:gd name="T4" fmla="*/ 225 w 727"/>
                <a:gd name="T5" fmla="*/ 6 h 275"/>
                <a:gd name="T6" fmla="*/ 184 w 727"/>
                <a:gd name="T7" fmla="*/ 15 h 275"/>
                <a:gd name="T8" fmla="*/ 145 w 727"/>
                <a:gd name="T9" fmla="*/ 24 h 275"/>
                <a:gd name="T10" fmla="*/ 106 w 727"/>
                <a:gd name="T11" fmla="*/ 38 h 275"/>
                <a:gd name="T12" fmla="*/ 70 w 727"/>
                <a:gd name="T13" fmla="*/ 55 h 275"/>
                <a:gd name="T14" fmla="*/ 34 w 727"/>
                <a:gd name="T15" fmla="*/ 73 h 275"/>
                <a:gd name="T16" fmla="*/ 0 w 727"/>
                <a:gd name="T17" fmla="*/ 93 h 275"/>
                <a:gd name="T18" fmla="*/ 31 w 727"/>
                <a:gd name="T19" fmla="*/ 99 h 275"/>
                <a:gd name="T20" fmla="*/ 59 w 727"/>
                <a:gd name="T21" fmla="*/ 109 h 275"/>
                <a:gd name="T22" fmla="*/ 84 w 727"/>
                <a:gd name="T23" fmla="*/ 124 h 275"/>
                <a:gd name="T24" fmla="*/ 107 w 727"/>
                <a:gd name="T25" fmla="*/ 143 h 275"/>
                <a:gd name="T26" fmla="*/ 130 w 727"/>
                <a:gd name="T27" fmla="*/ 132 h 275"/>
                <a:gd name="T28" fmla="*/ 179 w 727"/>
                <a:gd name="T29" fmla="*/ 115 h 275"/>
                <a:gd name="T30" fmla="*/ 228 w 727"/>
                <a:gd name="T31" fmla="*/ 103 h 275"/>
                <a:gd name="T32" fmla="*/ 281 w 727"/>
                <a:gd name="T33" fmla="*/ 97 h 275"/>
                <a:gd name="T34" fmla="*/ 308 w 727"/>
                <a:gd name="T35" fmla="*/ 96 h 275"/>
                <a:gd name="T36" fmla="*/ 362 w 727"/>
                <a:gd name="T37" fmla="*/ 99 h 275"/>
                <a:gd name="T38" fmla="*/ 415 w 727"/>
                <a:gd name="T39" fmla="*/ 109 h 275"/>
                <a:gd name="T40" fmla="*/ 465 w 727"/>
                <a:gd name="T41" fmla="*/ 124 h 275"/>
                <a:gd name="T42" fmla="*/ 512 w 727"/>
                <a:gd name="T43" fmla="*/ 144 h 275"/>
                <a:gd name="T44" fmla="*/ 557 w 727"/>
                <a:gd name="T45" fmla="*/ 171 h 275"/>
                <a:gd name="T46" fmla="*/ 598 w 727"/>
                <a:gd name="T47" fmla="*/ 201 h 275"/>
                <a:gd name="T48" fmla="*/ 636 w 727"/>
                <a:gd name="T49" fmla="*/ 237 h 275"/>
                <a:gd name="T50" fmla="*/ 669 w 727"/>
                <a:gd name="T51" fmla="*/ 275 h 275"/>
                <a:gd name="T52" fmla="*/ 682 w 727"/>
                <a:gd name="T53" fmla="*/ 255 h 275"/>
                <a:gd name="T54" fmla="*/ 711 w 727"/>
                <a:gd name="T55" fmla="*/ 213 h 275"/>
                <a:gd name="T56" fmla="*/ 727 w 727"/>
                <a:gd name="T57" fmla="*/ 194 h 275"/>
                <a:gd name="T58" fmla="*/ 687 w 727"/>
                <a:gd name="T59" fmla="*/ 152 h 275"/>
                <a:gd name="T60" fmla="*/ 642 w 727"/>
                <a:gd name="T61" fmla="*/ 114 h 275"/>
                <a:gd name="T62" fmla="*/ 594 w 727"/>
                <a:gd name="T63" fmla="*/ 80 h 275"/>
                <a:gd name="T64" fmla="*/ 543 w 727"/>
                <a:gd name="T65" fmla="*/ 52 h 275"/>
                <a:gd name="T66" fmla="*/ 488 w 727"/>
                <a:gd name="T67" fmla="*/ 30 h 275"/>
                <a:gd name="T68" fmla="*/ 430 w 727"/>
                <a:gd name="T69" fmla="*/ 13 h 275"/>
                <a:gd name="T70" fmla="*/ 370 w 727"/>
                <a:gd name="T71" fmla="*/ 4 h 275"/>
                <a:gd name="T72" fmla="*/ 308 w 72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7" h="275">
                  <a:moveTo>
                    <a:pt x="308" y="0"/>
                  </a:moveTo>
                  <a:lnTo>
                    <a:pt x="308" y="0"/>
                  </a:lnTo>
                  <a:lnTo>
                    <a:pt x="287" y="0"/>
                  </a:lnTo>
                  <a:lnTo>
                    <a:pt x="266" y="1"/>
                  </a:lnTo>
                  <a:lnTo>
                    <a:pt x="245" y="4"/>
                  </a:lnTo>
                  <a:lnTo>
                    <a:pt x="225" y="6"/>
                  </a:lnTo>
                  <a:lnTo>
                    <a:pt x="204" y="10"/>
                  </a:lnTo>
                  <a:lnTo>
                    <a:pt x="184" y="15"/>
                  </a:lnTo>
                  <a:lnTo>
                    <a:pt x="164" y="19"/>
                  </a:lnTo>
                  <a:lnTo>
                    <a:pt x="145" y="24"/>
                  </a:lnTo>
                  <a:lnTo>
                    <a:pt x="125" y="32"/>
                  </a:lnTo>
                  <a:lnTo>
                    <a:pt x="106" y="38"/>
                  </a:lnTo>
                  <a:lnTo>
                    <a:pt x="88" y="46"/>
                  </a:lnTo>
                  <a:lnTo>
                    <a:pt x="70" y="55"/>
                  </a:lnTo>
                  <a:lnTo>
                    <a:pt x="53" y="63"/>
                  </a:lnTo>
                  <a:lnTo>
                    <a:pt x="34" y="73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16" y="96"/>
                  </a:lnTo>
                  <a:lnTo>
                    <a:pt x="31" y="99"/>
                  </a:lnTo>
                  <a:lnTo>
                    <a:pt x="45" y="103"/>
                  </a:lnTo>
                  <a:lnTo>
                    <a:pt x="59" y="109"/>
                  </a:lnTo>
                  <a:lnTo>
                    <a:pt x="72" y="116"/>
                  </a:lnTo>
                  <a:lnTo>
                    <a:pt x="84" y="124"/>
                  </a:lnTo>
                  <a:lnTo>
                    <a:pt x="96" y="13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30" y="132"/>
                  </a:lnTo>
                  <a:lnTo>
                    <a:pt x="153" y="122"/>
                  </a:lnTo>
                  <a:lnTo>
                    <a:pt x="179" y="115"/>
                  </a:lnTo>
                  <a:lnTo>
                    <a:pt x="203" y="108"/>
                  </a:lnTo>
                  <a:lnTo>
                    <a:pt x="228" y="103"/>
                  </a:lnTo>
                  <a:lnTo>
                    <a:pt x="255" y="99"/>
                  </a:lnTo>
                  <a:lnTo>
                    <a:pt x="281" y="97"/>
                  </a:lnTo>
                  <a:lnTo>
                    <a:pt x="308" y="96"/>
                  </a:lnTo>
                  <a:lnTo>
                    <a:pt x="308" y="96"/>
                  </a:lnTo>
                  <a:lnTo>
                    <a:pt x="335" y="97"/>
                  </a:lnTo>
                  <a:lnTo>
                    <a:pt x="362" y="99"/>
                  </a:lnTo>
                  <a:lnTo>
                    <a:pt x="389" y="103"/>
                  </a:lnTo>
                  <a:lnTo>
                    <a:pt x="415" y="109"/>
                  </a:lnTo>
                  <a:lnTo>
                    <a:pt x="441" y="115"/>
                  </a:lnTo>
                  <a:lnTo>
                    <a:pt x="465" y="124"/>
                  </a:lnTo>
                  <a:lnTo>
                    <a:pt x="489" y="133"/>
                  </a:lnTo>
                  <a:lnTo>
                    <a:pt x="512" y="144"/>
                  </a:lnTo>
                  <a:lnTo>
                    <a:pt x="535" y="158"/>
                  </a:lnTo>
                  <a:lnTo>
                    <a:pt x="557" y="171"/>
                  </a:lnTo>
                  <a:lnTo>
                    <a:pt x="579" y="186"/>
                  </a:lnTo>
                  <a:lnTo>
                    <a:pt x="598" y="201"/>
                  </a:lnTo>
                  <a:lnTo>
                    <a:pt x="618" y="218"/>
                  </a:lnTo>
                  <a:lnTo>
                    <a:pt x="636" y="237"/>
                  </a:lnTo>
                  <a:lnTo>
                    <a:pt x="653" y="256"/>
                  </a:lnTo>
                  <a:lnTo>
                    <a:pt x="669" y="275"/>
                  </a:lnTo>
                  <a:lnTo>
                    <a:pt x="669" y="275"/>
                  </a:lnTo>
                  <a:lnTo>
                    <a:pt x="682" y="255"/>
                  </a:lnTo>
                  <a:lnTo>
                    <a:pt x="695" y="233"/>
                  </a:lnTo>
                  <a:lnTo>
                    <a:pt x="711" y="213"/>
                  </a:lnTo>
                  <a:lnTo>
                    <a:pt x="727" y="194"/>
                  </a:lnTo>
                  <a:lnTo>
                    <a:pt x="727" y="194"/>
                  </a:lnTo>
                  <a:lnTo>
                    <a:pt x="708" y="172"/>
                  </a:lnTo>
                  <a:lnTo>
                    <a:pt x="687" y="152"/>
                  </a:lnTo>
                  <a:lnTo>
                    <a:pt x="665" y="132"/>
                  </a:lnTo>
                  <a:lnTo>
                    <a:pt x="642" y="114"/>
                  </a:lnTo>
                  <a:lnTo>
                    <a:pt x="619" y="96"/>
                  </a:lnTo>
                  <a:lnTo>
                    <a:pt x="594" y="80"/>
                  </a:lnTo>
                  <a:lnTo>
                    <a:pt x="568" y="65"/>
                  </a:lnTo>
                  <a:lnTo>
                    <a:pt x="543" y="52"/>
                  </a:lnTo>
                  <a:lnTo>
                    <a:pt x="516" y="40"/>
                  </a:lnTo>
                  <a:lnTo>
                    <a:pt x="488" y="30"/>
                  </a:lnTo>
                  <a:lnTo>
                    <a:pt x="459" y="21"/>
                  </a:lnTo>
                  <a:lnTo>
                    <a:pt x="430" y="13"/>
                  </a:lnTo>
                  <a:lnTo>
                    <a:pt x="401" y="7"/>
                  </a:lnTo>
                  <a:lnTo>
                    <a:pt x="370" y="4"/>
                  </a:lnTo>
                  <a:lnTo>
                    <a:pt x="339" y="1"/>
                  </a:lnTo>
                  <a:lnTo>
                    <a:pt x="308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49" name="Freeform 192"/>
            <p:cNvSpPr>
              <a:spLocks/>
            </p:cNvSpPr>
            <p:nvPr/>
          </p:nvSpPr>
          <p:spPr bwMode="auto">
            <a:xfrm>
              <a:off x="7027244" y="4543286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567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0" name="Freeform 193"/>
            <p:cNvSpPr>
              <a:spLocks/>
            </p:cNvSpPr>
            <p:nvPr/>
          </p:nvSpPr>
          <p:spPr bwMode="auto">
            <a:xfrm>
              <a:off x="7027243" y="4543285"/>
              <a:ext cx="119952" cy="188202"/>
            </a:xfrm>
            <a:custGeom>
              <a:avLst/>
              <a:gdLst>
                <a:gd name="T0" fmla="*/ 58 w 115"/>
                <a:gd name="T1" fmla="*/ 0 h 182"/>
                <a:gd name="T2" fmla="*/ 58 w 115"/>
                <a:gd name="T3" fmla="*/ 0 h 182"/>
                <a:gd name="T4" fmla="*/ 42 w 115"/>
                <a:gd name="T5" fmla="*/ 19 h 182"/>
                <a:gd name="T6" fmla="*/ 26 w 115"/>
                <a:gd name="T7" fmla="*/ 39 h 182"/>
                <a:gd name="T8" fmla="*/ 13 w 115"/>
                <a:gd name="T9" fmla="*/ 61 h 182"/>
                <a:gd name="T10" fmla="*/ 0 w 115"/>
                <a:gd name="T11" fmla="*/ 81 h 182"/>
                <a:gd name="T12" fmla="*/ 0 w 115"/>
                <a:gd name="T13" fmla="*/ 81 h 182"/>
                <a:gd name="T14" fmla="*/ 17 w 115"/>
                <a:gd name="T15" fmla="*/ 106 h 182"/>
                <a:gd name="T16" fmla="*/ 31 w 115"/>
                <a:gd name="T17" fmla="*/ 130 h 182"/>
                <a:gd name="T18" fmla="*/ 46 w 115"/>
                <a:gd name="T19" fmla="*/ 155 h 182"/>
                <a:gd name="T20" fmla="*/ 58 w 115"/>
                <a:gd name="T21" fmla="*/ 182 h 182"/>
                <a:gd name="T22" fmla="*/ 58 w 115"/>
                <a:gd name="T23" fmla="*/ 182 h 182"/>
                <a:gd name="T24" fmla="*/ 69 w 115"/>
                <a:gd name="T25" fmla="*/ 155 h 182"/>
                <a:gd name="T26" fmla="*/ 83 w 115"/>
                <a:gd name="T27" fmla="*/ 130 h 182"/>
                <a:gd name="T28" fmla="*/ 98 w 115"/>
                <a:gd name="T29" fmla="*/ 106 h 182"/>
                <a:gd name="T30" fmla="*/ 115 w 115"/>
                <a:gd name="T31" fmla="*/ 81 h 182"/>
                <a:gd name="T32" fmla="*/ 115 w 115"/>
                <a:gd name="T33" fmla="*/ 81 h 182"/>
                <a:gd name="T34" fmla="*/ 102 w 115"/>
                <a:gd name="T35" fmla="*/ 61 h 182"/>
                <a:gd name="T36" fmla="*/ 88 w 115"/>
                <a:gd name="T37" fmla="*/ 39 h 182"/>
                <a:gd name="T38" fmla="*/ 74 w 115"/>
                <a:gd name="T39" fmla="*/ 19 h 182"/>
                <a:gd name="T40" fmla="*/ 58 w 115"/>
                <a:gd name="T4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182">
                  <a:moveTo>
                    <a:pt x="58" y="0"/>
                  </a:moveTo>
                  <a:lnTo>
                    <a:pt x="58" y="0"/>
                  </a:lnTo>
                  <a:lnTo>
                    <a:pt x="42" y="19"/>
                  </a:lnTo>
                  <a:lnTo>
                    <a:pt x="26" y="39"/>
                  </a:lnTo>
                  <a:lnTo>
                    <a:pt x="13" y="6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17" y="106"/>
                  </a:lnTo>
                  <a:lnTo>
                    <a:pt x="31" y="130"/>
                  </a:lnTo>
                  <a:lnTo>
                    <a:pt x="46" y="155"/>
                  </a:lnTo>
                  <a:lnTo>
                    <a:pt x="58" y="182"/>
                  </a:lnTo>
                  <a:lnTo>
                    <a:pt x="58" y="182"/>
                  </a:lnTo>
                  <a:lnTo>
                    <a:pt x="69" y="155"/>
                  </a:lnTo>
                  <a:lnTo>
                    <a:pt x="83" y="130"/>
                  </a:lnTo>
                  <a:lnTo>
                    <a:pt x="98" y="106"/>
                  </a:lnTo>
                  <a:lnTo>
                    <a:pt x="115" y="81"/>
                  </a:lnTo>
                  <a:lnTo>
                    <a:pt x="115" y="81"/>
                  </a:lnTo>
                  <a:lnTo>
                    <a:pt x="102" y="61"/>
                  </a:lnTo>
                  <a:lnTo>
                    <a:pt x="88" y="39"/>
                  </a:lnTo>
                  <a:lnTo>
                    <a:pt x="74" y="19"/>
                  </a:lnTo>
                  <a:lnTo>
                    <a:pt x="5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500"/>
            </a:p>
          </p:txBody>
        </p:sp>
        <p:sp>
          <p:nvSpPr>
            <p:cNvPr id="51" name="ZoneTexte 77"/>
            <p:cNvSpPr txBox="1"/>
            <p:nvPr/>
          </p:nvSpPr>
          <p:spPr>
            <a:xfrm>
              <a:off x="6169993" y="4407876"/>
              <a:ext cx="366069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S</a:t>
              </a:r>
            </a:p>
          </p:txBody>
        </p:sp>
        <p:sp>
          <p:nvSpPr>
            <p:cNvPr id="52" name="ZoneTexte 78"/>
            <p:cNvSpPr txBox="1"/>
            <p:nvPr/>
          </p:nvSpPr>
          <p:spPr>
            <a:xfrm>
              <a:off x="7611494" y="4424328"/>
              <a:ext cx="436906" cy="361955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050" dirty="0"/>
                <a:t>W</a:t>
              </a:r>
            </a:p>
          </p:txBody>
        </p:sp>
        <p:sp>
          <p:nvSpPr>
            <p:cNvPr id="53" name="ZoneTexte 79"/>
            <p:cNvSpPr txBox="1"/>
            <p:nvPr/>
          </p:nvSpPr>
          <p:spPr>
            <a:xfrm>
              <a:off x="6150245" y="5276516"/>
              <a:ext cx="411770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sz="1200" dirty="0"/>
                <a:t>O</a:t>
              </a:r>
            </a:p>
          </p:txBody>
        </p:sp>
        <p:sp>
          <p:nvSpPr>
            <p:cNvPr id="54" name="ZoneTexte 80"/>
            <p:cNvSpPr txBox="1"/>
            <p:nvPr/>
          </p:nvSpPr>
          <p:spPr>
            <a:xfrm>
              <a:off x="7643483" y="5276516"/>
              <a:ext cx="372924" cy="394860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accent1">
                      <a:lumMod val="50000"/>
                    </a:schemeClr>
                  </a:solidFill>
                </a:rPr>
                <a:t>T</a:t>
              </a:r>
              <a:endParaRPr lang="fr-FR" sz="12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58" name="Freeform 72"/>
          <p:cNvSpPr>
            <a:spLocks/>
          </p:cNvSpPr>
          <p:nvPr/>
        </p:nvSpPr>
        <p:spPr bwMode="auto">
          <a:xfrm>
            <a:off x="711090" y="1222021"/>
            <a:ext cx="2491377" cy="2485569"/>
          </a:xfrm>
          <a:custGeom>
            <a:avLst/>
            <a:gdLst>
              <a:gd name="T0" fmla="*/ 400 w 858"/>
              <a:gd name="T1" fmla="*/ 0 h 856"/>
              <a:gd name="T2" fmla="*/ 312 w 858"/>
              <a:gd name="T3" fmla="*/ 12 h 856"/>
              <a:gd name="T4" fmla="*/ 216 w 858"/>
              <a:gd name="T5" fmla="*/ 49 h 856"/>
              <a:gd name="T6" fmla="*/ 131 w 858"/>
              <a:gd name="T7" fmla="*/ 106 h 856"/>
              <a:gd name="T8" fmla="*/ 63 w 858"/>
              <a:gd name="T9" fmla="*/ 180 h 856"/>
              <a:gd name="T10" fmla="*/ 12 w 858"/>
              <a:gd name="T11" fmla="*/ 268 h 856"/>
              <a:gd name="T12" fmla="*/ 10 w 858"/>
              <a:gd name="T13" fmla="*/ 334 h 856"/>
              <a:gd name="T14" fmla="*/ 23 w 858"/>
              <a:gd name="T15" fmla="*/ 439 h 856"/>
              <a:gd name="T16" fmla="*/ 17 w 858"/>
              <a:gd name="T17" fmla="*/ 511 h 856"/>
              <a:gd name="T18" fmla="*/ 0 w 858"/>
              <a:gd name="T19" fmla="*/ 577 h 856"/>
              <a:gd name="T20" fmla="*/ 32 w 858"/>
              <a:gd name="T21" fmla="*/ 648 h 856"/>
              <a:gd name="T22" fmla="*/ 73 w 858"/>
              <a:gd name="T23" fmla="*/ 712 h 856"/>
              <a:gd name="T24" fmla="*/ 125 w 858"/>
              <a:gd name="T25" fmla="*/ 767 h 856"/>
              <a:gd name="T26" fmla="*/ 186 w 858"/>
              <a:gd name="T27" fmla="*/ 813 h 856"/>
              <a:gd name="T28" fmla="*/ 253 w 858"/>
              <a:gd name="T29" fmla="*/ 847 h 856"/>
              <a:gd name="T30" fmla="*/ 312 w 858"/>
              <a:gd name="T31" fmla="*/ 847 h 856"/>
              <a:gd name="T32" fmla="*/ 382 w 858"/>
              <a:gd name="T33" fmla="*/ 835 h 856"/>
              <a:gd name="T34" fmla="*/ 418 w 858"/>
              <a:gd name="T35" fmla="*/ 833 h 856"/>
              <a:gd name="T36" fmla="*/ 472 w 858"/>
              <a:gd name="T37" fmla="*/ 837 h 856"/>
              <a:gd name="T38" fmla="*/ 558 w 858"/>
              <a:gd name="T39" fmla="*/ 856 h 856"/>
              <a:gd name="T40" fmla="*/ 621 w 858"/>
              <a:gd name="T41" fmla="*/ 830 h 856"/>
              <a:gd name="T42" fmla="*/ 705 w 858"/>
              <a:gd name="T43" fmla="*/ 773 h 856"/>
              <a:gd name="T44" fmla="*/ 773 w 858"/>
              <a:gd name="T45" fmla="*/ 699 h 856"/>
              <a:gd name="T46" fmla="*/ 824 w 858"/>
              <a:gd name="T47" fmla="*/ 610 h 856"/>
              <a:gd name="T48" fmla="*/ 851 w 858"/>
              <a:gd name="T49" fmla="*/ 511 h 856"/>
              <a:gd name="T50" fmla="*/ 858 w 858"/>
              <a:gd name="T51" fmla="*/ 439 h 856"/>
              <a:gd name="T52" fmla="*/ 855 w 858"/>
              <a:gd name="T53" fmla="*/ 388 h 856"/>
              <a:gd name="T54" fmla="*/ 839 w 858"/>
              <a:gd name="T55" fmla="*/ 315 h 856"/>
              <a:gd name="T56" fmla="*/ 814 w 858"/>
              <a:gd name="T57" fmla="*/ 246 h 856"/>
              <a:gd name="T58" fmla="*/ 792 w 858"/>
              <a:gd name="T59" fmla="*/ 265 h 856"/>
              <a:gd name="T60" fmla="*/ 767 w 858"/>
              <a:gd name="T61" fmla="*/ 278 h 856"/>
              <a:gd name="T62" fmla="*/ 742 w 858"/>
              <a:gd name="T63" fmla="*/ 288 h 856"/>
              <a:gd name="T64" fmla="*/ 689 w 858"/>
              <a:gd name="T65" fmla="*/ 296 h 856"/>
              <a:gd name="T66" fmla="*/ 648 w 858"/>
              <a:gd name="T67" fmla="*/ 291 h 856"/>
              <a:gd name="T68" fmla="*/ 602 w 858"/>
              <a:gd name="T69" fmla="*/ 277 h 856"/>
              <a:gd name="T70" fmla="*/ 554 w 858"/>
              <a:gd name="T71" fmla="*/ 250 h 856"/>
              <a:gd name="T72" fmla="*/ 600 w 858"/>
              <a:gd name="T73" fmla="*/ 234 h 856"/>
              <a:gd name="T74" fmla="*/ 581 w 858"/>
              <a:gd name="T75" fmla="*/ 201 h 856"/>
              <a:gd name="T76" fmla="*/ 574 w 858"/>
              <a:gd name="T77" fmla="*/ 181 h 856"/>
              <a:gd name="T78" fmla="*/ 570 w 858"/>
              <a:gd name="T79" fmla="*/ 148 h 856"/>
              <a:gd name="T80" fmla="*/ 574 w 858"/>
              <a:gd name="T81" fmla="*/ 118 h 856"/>
              <a:gd name="T82" fmla="*/ 583 w 858"/>
              <a:gd name="T83" fmla="*/ 87 h 856"/>
              <a:gd name="T84" fmla="*/ 599 w 858"/>
              <a:gd name="T85" fmla="*/ 61 h 856"/>
              <a:gd name="T86" fmla="*/ 614 w 858"/>
              <a:gd name="T87" fmla="*/ 45 h 856"/>
              <a:gd name="T88" fmla="*/ 545 w 858"/>
              <a:gd name="T89" fmla="*/ 18 h 856"/>
              <a:gd name="T90" fmla="*/ 469 w 858"/>
              <a:gd name="T91" fmla="*/ 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58" h="856">
                <a:moveTo>
                  <a:pt x="418" y="0"/>
                </a:moveTo>
                <a:lnTo>
                  <a:pt x="418" y="0"/>
                </a:lnTo>
                <a:lnTo>
                  <a:pt x="400" y="0"/>
                </a:lnTo>
                <a:lnTo>
                  <a:pt x="382" y="1"/>
                </a:lnTo>
                <a:lnTo>
                  <a:pt x="347" y="5"/>
                </a:lnTo>
                <a:lnTo>
                  <a:pt x="312" y="12"/>
                </a:lnTo>
                <a:lnTo>
                  <a:pt x="279" y="22"/>
                </a:lnTo>
                <a:lnTo>
                  <a:pt x="246" y="34"/>
                </a:lnTo>
                <a:lnTo>
                  <a:pt x="216" y="49"/>
                </a:lnTo>
                <a:lnTo>
                  <a:pt x="186" y="66"/>
                </a:lnTo>
                <a:lnTo>
                  <a:pt x="158" y="85"/>
                </a:lnTo>
                <a:lnTo>
                  <a:pt x="131" y="106"/>
                </a:lnTo>
                <a:lnTo>
                  <a:pt x="107" y="129"/>
                </a:lnTo>
                <a:lnTo>
                  <a:pt x="84" y="153"/>
                </a:lnTo>
                <a:lnTo>
                  <a:pt x="63" y="180"/>
                </a:lnTo>
                <a:lnTo>
                  <a:pt x="44" y="208"/>
                </a:lnTo>
                <a:lnTo>
                  <a:pt x="27" y="238"/>
                </a:lnTo>
                <a:lnTo>
                  <a:pt x="12" y="268"/>
                </a:lnTo>
                <a:lnTo>
                  <a:pt x="0" y="301"/>
                </a:lnTo>
                <a:lnTo>
                  <a:pt x="0" y="301"/>
                </a:lnTo>
                <a:lnTo>
                  <a:pt x="10" y="334"/>
                </a:lnTo>
                <a:lnTo>
                  <a:pt x="17" y="369"/>
                </a:lnTo>
                <a:lnTo>
                  <a:pt x="22" y="403"/>
                </a:lnTo>
                <a:lnTo>
                  <a:pt x="23" y="439"/>
                </a:lnTo>
                <a:lnTo>
                  <a:pt x="23" y="439"/>
                </a:lnTo>
                <a:lnTo>
                  <a:pt x="22" y="476"/>
                </a:lnTo>
                <a:lnTo>
                  <a:pt x="17" y="511"/>
                </a:lnTo>
                <a:lnTo>
                  <a:pt x="10" y="545"/>
                </a:lnTo>
                <a:lnTo>
                  <a:pt x="0" y="577"/>
                </a:lnTo>
                <a:lnTo>
                  <a:pt x="0" y="577"/>
                </a:lnTo>
                <a:lnTo>
                  <a:pt x="10" y="602"/>
                </a:lnTo>
                <a:lnTo>
                  <a:pt x="19" y="625"/>
                </a:lnTo>
                <a:lnTo>
                  <a:pt x="32" y="648"/>
                </a:lnTo>
                <a:lnTo>
                  <a:pt x="44" y="670"/>
                </a:lnTo>
                <a:lnTo>
                  <a:pt x="58" y="691"/>
                </a:lnTo>
                <a:lnTo>
                  <a:pt x="73" y="712"/>
                </a:lnTo>
                <a:lnTo>
                  <a:pt x="90" y="731"/>
                </a:lnTo>
                <a:lnTo>
                  <a:pt x="107" y="750"/>
                </a:lnTo>
                <a:lnTo>
                  <a:pt x="125" y="767"/>
                </a:lnTo>
                <a:lnTo>
                  <a:pt x="144" y="784"/>
                </a:lnTo>
                <a:lnTo>
                  <a:pt x="165" y="798"/>
                </a:lnTo>
                <a:lnTo>
                  <a:pt x="186" y="813"/>
                </a:lnTo>
                <a:lnTo>
                  <a:pt x="207" y="825"/>
                </a:lnTo>
                <a:lnTo>
                  <a:pt x="230" y="837"/>
                </a:lnTo>
                <a:lnTo>
                  <a:pt x="253" y="847"/>
                </a:lnTo>
                <a:lnTo>
                  <a:pt x="278" y="856"/>
                </a:lnTo>
                <a:lnTo>
                  <a:pt x="278" y="856"/>
                </a:lnTo>
                <a:lnTo>
                  <a:pt x="312" y="847"/>
                </a:lnTo>
                <a:lnTo>
                  <a:pt x="346" y="839"/>
                </a:lnTo>
                <a:lnTo>
                  <a:pt x="364" y="837"/>
                </a:lnTo>
                <a:lnTo>
                  <a:pt x="382" y="835"/>
                </a:lnTo>
                <a:lnTo>
                  <a:pt x="400" y="833"/>
                </a:lnTo>
                <a:lnTo>
                  <a:pt x="418" y="833"/>
                </a:lnTo>
                <a:lnTo>
                  <a:pt x="418" y="833"/>
                </a:lnTo>
                <a:lnTo>
                  <a:pt x="437" y="833"/>
                </a:lnTo>
                <a:lnTo>
                  <a:pt x="455" y="835"/>
                </a:lnTo>
                <a:lnTo>
                  <a:pt x="472" y="837"/>
                </a:lnTo>
                <a:lnTo>
                  <a:pt x="490" y="839"/>
                </a:lnTo>
                <a:lnTo>
                  <a:pt x="524" y="847"/>
                </a:lnTo>
                <a:lnTo>
                  <a:pt x="558" y="856"/>
                </a:lnTo>
                <a:lnTo>
                  <a:pt x="558" y="856"/>
                </a:lnTo>
                <a:lnTo>
                  <a:pt x="589" y="844"/>
                </a:lnTo>
                <a:lnTo>
                  <a:pt x="621" y="830"/>
                </a:lnTo>
                <a:lnTo>
                  <a:pt x="650" y="813"/>
                </a:lnTo>
                <a:lnTo>
                  <a:pt x="678" y="793"/>
                </a:lnTo>
                <a:lnTo>
                  <a:pt x="705" y="773"/>
                </a:lnTo>
                <a:lnTo>
                  <a:pt x="729" y="750"/>
                </a:lnTo>
                <a:lnTo>
                  <a:pt x="752" y="725"/>
                </a:lnTo>
                <a:lnTo>
                  <a:pt x="773" y="699"/>
                </a:lnTo>
                <a:lnTo>
                  <a:pt x="792" y="671"/>
                </a:lnTo>
                <a:lnTo>
                  <a:pt x="809" y="641"/>
                </a:lnTo>
                <a:lnTo>
                  <a:pt x="824" y="610"/>
                </a:lnTo>
                <a:lnTo>
                  <a:pt x="836" y="577"/>
                </a:lnTo>
                <a:lnTo>
                  <a:pt x="845" y="545"/>
                </a:lnTo>
                <a:lnTo>
                  <a:pt x="851" y="511"/>
                </a:lnTo>
                <a:lnTo>
                  <a:pt x="856" y="476"/>
                </a:lnTo>
                <a:lnTo>
                  <a:pt x="858" y="457"/>
                </a:lnTo>
                <a:lnTo>
                  <a:pt x="858" y="439"/>
                </a:lnTo>
                <a:lnTo>
                  <a:pt x="858" y="439"/>
                </a:lnTo>
                <a:lnTo>
                  <a:pt x="856" y="414"/>
                </a:lnTo>
                <a:lnTo>
                  <a:pt x="855" y="388"/>
                </a:lnTo>
                <a:lnTo>
                  <a:pt x="851" y="363"/>
                </a:lnTo>
                <a:lnTo>
                  <a:pt x="847" y="339"/>
                </a:lnTo>
                <a:lnTo>
                  <a:pt x="839" y="315"/>
                </a:lnTo>
                <a:lnTo>
                  <a:pt x="832" y="291"/>
                </a:lnTo>
                <a:lnTo>
                  <a:pt x="824" y="269"/>
                </a:lnTo>
                <a:lnTo>
                  <a:pt x="814" y="246"/>
                </a:lnTo>
                <a:lnTo>
                  <a:pt x="814" y="246"/>
                </a:lnTo>
                <a:lnTo>
                  <a:pt x="803" y="256"/>
                </a:lnTo>
                <a:lnTo>
                  <a:pt x="792" y="265"/>
                </a:lnTo>
                <a:lnTo>
                  <a:pt x="780" y="272"/>
                </a:lnTo>
                <a:lnTo>
                  <a:pt x="767" y="278"/>
                </a:lnTo>
                <a:lnTo>
                  <a:pt x="767" y="278"/>
                </a:lnTo>
                <a:lnTo>
                  <a:pt x="759" y="282"/>
                </a:lnTo>
                <a:lnTo>
                  <a:pt x="759" y="282"/>
                </a:lnTo>
                <a:lnTo>
                  <a:pt x="742" y="288"/>
                </a:lnTo>
                <a:lnTo>
                  <a:pt x="725" y="292"/>
                </a:lnTo>
                <a:lnTo>
                  <a:pt x="707" y="295"/>
                </a:lnTo>
                <a:lnTo>
                  <a:pt x="689" y="296"/>
                </a:lnTo>
                <a:lnTo>
                  <a:pt x="689" y="296"/>
                </a:lnTo>
                <a:lnTo>
                  <a:pt x="667" y="295"/>
                </a:lnTo>
                <a:lnTo>
                  <a:pt x="648" y="291"/>
                </a:lnTo>
                <a:lnTo>
                  <a:pt x="630" y="288"/>
                </a:lnTo>
                <a:lnTo>
                  <a:pt x="614" y="282"/>
                </a:lnTo>
                <a:lnTo>
                  <a:pt x="602" y="277"/>
                </a:lnTo>
                <a:lnTo>
                  <a:pt x="592" y="272"/>
                </a:lnTo>
                <a:lnTo>
                  <a:pt x="582" y="267"/>
                </a:lnTo>
                <a:lnTo>
                  <a:pt x="554" y="250"/>
                </a:lnTo>
                <a:lnTo>
                  <a:pt x="586" y="240"/>
                </a:lnTo>
                <a:lnTo>
                  <a:pt x="586" y="240"/>
                </a:lnTo>
                <a:lnTo>
                  <a:pt x="600" y="234"/>
                </a:lnTo>
                <a:lnTo>
                  <a:pt x="600" y="234"/>
                </a:lnTo>
                <a:lnTo>
                  <a:pt x="589" y="218"/>
                </a:lnTo>
                <a:lnTo>
                  <a:pt x="581" y="201"/>
                </a:lnTo>
                <a:lnTo>
                  <a:pt x="581" y="201"/>
                </a:lnTo>
                <a:lnTo>
                  <a:pt x="577" y="191"/>
                </a:lnTo>
                <a:lnTo>
                  <a:pt x="574" y="181"/>
                </a:lnTo>
                <a:lnTo>
                  <a:pt x="572" y="170"/>
                </a:lnTo>
                <a:lnTo>
                  <a:pt x="570" y="159"/>
                </a:lnTo>
                <a:lnTo>
                  <a:pt x="570" y="148"/>
                </a:lnTo>
                <a:lnTo>
                  <a:pt x="570" y="138"/>
                </a:lnTo>
                <a:lnTo>
                  <a:pt x="571" y="128"/>
                </a:lnTo>
                <a:lnTo>
                  <a:pt x="574" y="118"/>
                </a:lnTo>
                <a:lnTo>
                  <a:pt x="576" y="107"/>
                </a:lnTo>
                <a:lnTo>
                  <a:pt x="579" y="97"/>
                </a:lnTo>
                <a:lnTo>
                  <a:pt x="583" y="87"/>
                </a:lnTo>
                <a:lnTo>
                  <a:pt x="588" y="79"/>
                </a:lnTo>
                <a:lnTo>
                  <a:pt x="593" y="69"/>
                </a:lnTo>
                <a:lnTo>
                  <a:pt x="599" y="61"/>
                </a:lnTo>
                <a:lnTo>
                  <a:pt x="606" y="52"/>
                </a:lnTo>
                <a:lnTo>
                  <a:pt x="614" y="45"/>
                </a:lnTo>
                <a:lnTo>
                  <a:pt x="614" y="45"/>
                </a:lnTo>
                <a:lnTo>
                  <a:pt x="591" y="35"/>
                </a:lnTo>
                <a:lnTo>
                  <a:pt x="568" y="26"/>
                </a:lnTo>
                <a:lnTo>
                  <a:pt x="545" y="18"/>
                </a:lnTo>
                <a:lnTo>
                  <a:pt x="520" y="11"/>
                </a:lnTo>
                <a:lnTo>
                  <a:pt x="495" y="6"/>
                </a:lnTo>
                <a:lnTo>
                  <a:pt x="469" y="3"/>
                </a:lnTo>
                <a:lnTo>
                  <a:pt x="444" y="0"/>
                </a:lnTo>
                <a:lnTo>
                  <a:pt x="4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Freeform 188"/>
          <p:cNvSpPr>
            <a:spLocks/>
          </p:cNvSpPr>
          <p:nvPr/>
        </p:nvSpPr>
        <p:spPr bwMode="auto">
          <a:xfrm>
            <a:off x="711090" y="902611"/>
            <a:ext cx="2108089" cy="801422"/>
          </a:xfrm>
          <a:custGeom>
            <a:avLst/>
            <a:gdLst>
              <a:gd name="T0" fmla="*/ 418 w 725"/>
              <a:gd name="T1" fmla="*/ 0 h 275"/>
              <a:gd name="T2" fmla="*/ 355 w 725"/>
              <a:gd name="T3" fmla="*/ 4 h 275"/>
              <a:gd name="T4" fmla="*/ 296 w 725"/>
              <a:gd name="T5" fmla="*/ 13 h 275"/>
              <a:gd name="T6" fmla="*/ 239 w 725"/>
              <a:gd name="T7" fmla="*/ 30 h 275"/>
              <a:gd name="T8" fmla="*/ 183 w 725"/>
              <a:gd name="T9" fmla="*/ 52 h 275"/>
              <a:gd name="T10" fmla="*/ 132 w 725"/>
              <a:gd name="T11" fmla="*/ 80 h 275"/>
              <a:gd name="T12" fmla="*/ 84 w 725"/>
              <a:gd name="T13" fmla="*/ 114 h 275"/>
              <a:gd name="T14" fmla="*/ 40 w 725"/>
              <a:gd name="T15" fmla="*/ 152 h 275"/>
              <a:gd name="T16" fmla="*/ 0 w 725"/>
              <a:gd name="T17" fmla="*/ 194 h 275"/>
              <a:gd name="T18" fmla="*/ 16 w 725"/>
              <a:gd name="T19" fmla="*/ 213 h 275"/>
              <a:gd name="T20" fmla="*/ 44 w 725"/>
              <a:gd name="T21" fmla="*/ 255 h 275"/>
              <a:gd name="T22" fmla="*/ 57 w 725"/>
              <a:gd name="T23" fmla="*/ 275 h 275"/>
              <a:gd name="T24" fmla="*/ 90 w 725"/>
              <a:gd name="T25" fmla="*/ 237 h 275"/>
              <a:gd name="T26" fmla="*/ 127 w 725"/>
              <a:gd name="T27" fmla="*/ 201 h 275"/>
              <a:gd name="T28" fmla="*/ 169 w 725"/>
              <a:gd name="T29" fmla="*/ 171 h 275"/>
              <a:gd name="T30" fmla="*/ 213 w 725"/>
              <a:gd name="T31" fmla="*/ 144 h 275"/>
              <a:gd name="T32" fmla="*/ 261 w 725"/>
              <a:gd name="T33" fmla="*/ 124 h 275"/>
              <a:gd name="T34" fmla="*/ 310 w 725"/>
              <a:gd name="T35" fmla="*/ 109 h 275"/>
              <a:gd name="T36" fmla="*/ 364 w 725"/>
              <a:gd name="T37" fmla="*/ 99 h 275"/>
              <a:gd name="T38" fmla="*/ 418 w 725"/>
              <a:gd name="T39" fmla="*/ 96 h 275"/>
              <a:gd name="T40" fmla="*/ 445 w 725"/>
              <a:gd name="T41" fmla="*/ 97 h 275"/>
              <a:gd name="T42" fmla="*/ 497 w 725"/>
              <a:gd name="T43" fmla="*/ 103 h 275"/>
              <a:gd name="T44" fmla="*/ 548 w 725"/>
              <a:gd name="T45" fmla="*/ 115 h 275"/>
              <a:gd name="T46" fmla="*/ 596 w 725"/>
              <a:gd name="T47" fmla="*/ 132 h 275"/>
              <a:gd name="T48" fmla="*/ 619 w 725"/>
              <a:gd name="T49" fmla="*/ 143 h 275"/>
              <a:gd name="T50" fmla="*/ 642 w 725"/>
              <a:gd name="T51" fmla="*/ 124 h 275"/>
              <a:gd name="T52" fmla="*/ 667 w 725"/>
              <a:gd name="T53" fmla="*/ 109 h 275"/>
              <a:gd name="T54" fmla="*/ 695 w 725"/>
              <a:gd name="T55" fmla="*/ 99 h 275"/>
              <a:gd name="T56" fmla="*/ 725 w 725"/>
              <a:gd name="T57" fmla="*/ 93 h 275"/>
              <a:gd name="T58" fmla="*/ 691 w 725"/>
              <a:gd name="T59" fmla="*/ 73 h 275"/>
              <a:gd name="T60" fmla="*/ 656 w 725"/>
              <a:gd name="T61" fmla="*/ 55 h 275"/>
              <a:gd name="T62" fmla="*/ 620 w 725"/>
              <a:gd name="T63" fmla="*/ 38 h 275"/>
              <a:gd name="T64" fmla="*/ 581 w 725"/>
              <a:gd name="T65" fmla="*/ 24 h 275"/>
              <a:gd name="T66" fmla="*/ 542 w 725"/>
              <a:gd name="T67" fmla="*/ 15 h 275"/>
              <a:gd name="T68" fmla="*/ 502 w 725"/>
              <a:gd name="T69" fmla="*/ 6 h 275"/>
              <a:gd name="T70" fmla="*/ 460 w 725"/>
              <a:gd name="T71" fmla="*/ 1 h 275"/>
              <a:gd name="T72" fmla="*/ 418 w 725"/>
              <a:gd name="T73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725" h="275">
                <a:moveTo>
                  <a:pt x="418" y="0"/>
                </a:moveTo>
                <a:lnTo>
                  <a:pt x="418" y="0"/>
                </a:lnTo>
                <a:lnTo>
                  <a:pt x="387" y="1"/>
                </a:lnTo>
                <a:lnTo>
                  <a:pt x="355" y="4"/>
                </a:lnTo>
                <a:lnTo>
                  <a:pt x="326" y="7"/>
                </a:lnTo>
                <a:lnTo>
                  <a:pt x="296" y="13"/>
                </a:lnTo>
                <a:lnTo>
                  <a:pt x="267" y="21"/>
                </a:lnTo>
                <a:lnTo>
                  <a:pt x="239" y="30"/>
                </a:lnTo>
                <a:lnTo>
                  <a:pt x="211" y="40"/>
                </a:lnTo>
                <a:lnTo>
                  <a:pt x="183" y="52"/>
                </a:lnTo>
                <a:lnTo>
                  <a:pt x="158" y="65"/>
                </a:lnTo>
                <a:lnTo>
                  <a:pt x="132" y="80"/>
                </a:lnTo>
                <a:lnTo>
                  <a:pt x="107" y="96"/>
                </a:lnTo>
                <a:lnTo>
                  <a:pt x="84" y="114"/>
                </a:lnTo>
                <a:lnTo>
                  <a:pt x="61" y="132"/>
                </a:lnTo>
                <a:lnTo>
                  <a:pt x="40" y="152"/>
                </a:lnTo>
                <a:lnTo>
                  <a:pt x="19" y="172"/>
                </a:lnTo>
                <a:lnTo>
                  <a:pt x="0" y="194"/>
                </a:lnTo>
                <a:lnTo>
                  <a:pt x="0" y="194"/>
                </a:lnTo>
                <a:lnTo>
                  <a:pt x="16" y="213"/>
                </a:lnTo>
                <a:lnTo>
                  <a:pt x="30" y="233"/>
                </a:lnTo>
                <a:lnTo>
                  <a:pt x="44" y="255"/>
                </a:lnTo>
                <a:lnTo>
                  <a:pt x="57" y="275"/>
                </a:lnTo>
                <a:lnTo>
                  <a:pt x="57" y="275"/>
                </a:lnTo>
                <a:lnTo>
                  <a:pt x="73" y="256"/>
                </a:lnTo>
                <a:lnTo>
                  <a:pt x="90" y="237"/>
                </a:lnTo>
                <a:lnTo>
                  <a:pt x="108" y="218"/>
                </a:lnTo>
                <a:lnTo>
                  <a:pt x="127" y="201"/>
                </a:lnTo>
                <a:lnTo>
                  <a:pt x="148" y="186"/>
                </a:lnTo>
                <a:lnTo>
                  <a:pt x="169" y="171"/>
                </a:lnTo>
                <a:lnTo>
                  <a:pt x="190" y="158"/>
                </a:lnTo>
                <a:lnTo>
                  <a:pt x="213" y="144"/>
                </a:lnTo>
                <a:lnTo>
                  <a:pt x="237" y="133"/>
                </a:lnTo>
                <a:lnTo>
                  <a:pt x="261" y="124"/>
                </a:lnTo>
                <a:lnTo>
                  <a:pt x="285" y="115"/>
                </a:lnTo>
                <a:lnTo>
                  <a:pt x="310" y="109"/>
                </a:lnTo>
                <a:lnTo>
                  <a:pt x="337" y="103"/>
                </a:lnTo>
                <a:lnTo>
                  <a:pt x="364" y="99"/>
                </a:lnTo>
                <a:lnTo>
                  <a:pt x="391" y="97"/>
                </a:lnTo>
                <a:lnTo>
                  <a:pt x="418" y="96"/>
                </a:lnTo>
                <a:lnTo>
                  <a:pt x="418" y="96"/>
                </a:lnTo>
                <a:lnTo>
                  <a:pt x="445" y="97"/>
                </a:lnTo>
                <a:lnTo>
                  <a:pt x="472" y="99"/>
                </a:lnTo>
                <a:lnTo>
                  <a:pt x="497" y="103"/>
                </a:lnTo>
                <a:lnTo>
                  <a:pt x="523" y="108"/>
                </a:lnTo>
                <a:lnTo>
                  <a:pt x="548" y="115"/>
                </a:lnTo>
                <a:lnTo>
                  <a:pt x="572" y="122"/>
                </a:lnTo>
                <a:lnTo>
                  <a:pt x="596" y="132"/>
                </a:lnTo>
                <a:lnTo>
                  <a:pt x="619" y="143"/>
                </a:lnTo>
                <a:lnTo>
                  <a:pt x="619" y="143"/>
                </a:lnTo>
                <a:lnTo>
                  <a:pt x="630" y="133"/>
                </a:lnTo>
                <a:lnTo>
                  <a:pt x="642" y="124"/>
                </a:lnTo>
                <a:lnTo>
                  <a:pt x="654" y="116"/>
                </a:lnTo>
                <a:lnTo>
                  <a:pt x="667" y="109"/>
                </a:lnTo>
                <a:lnTo>
                  <a:pt x="680" y="103"/>
                </a:lnTo>
                <a:lnTo>
                  <a:pt x="695" y="99"/>
                </a:lnTo>
                <a:lnTo>
                  <a:pt x="710" y="96"/>
                </a:lnTo>
                <a:lnTo>
                  <a:pt x="725" y="93"/>
                </a:lnTo>
                <a:lnTo>
                  <a:pt x="725" y="93"/>
                </a:lnTo>
                <a:lnTo>
                  <a:pt x="691" y="73"/>
                </a:lnTo>
                <a:lnTo>
                  <a:pt x="674" y="63"/>
                </a:lnTo>
                <a:lnTo>
                  <a:pt x="656" y="55"/>
                </a:lnTo>
                <a:lnTo>
                  <a:pt x="638" y="46"/>
                </a:lnTo>
                <a:lnTo>
                  <a:pt x="620" y="38"/>
                </a:lnTo>
                <a:lnTo>
                  <a:pt x="600" y="32"/>
                </a:lnTo>
                <a:lnTo>
                  <a:pt x="581" y="24"/>
                </a:lnTo>
                <a:lnTo>
                  <a:pt x="562" y="19"/>
                </a:lnTo>
                <a:lnTo>
                  <a:pt x="542" y="15"/>
                </a:lnTo>
                <a:lnTo>
                  <a:pt x="522" y="10"/>
                </a:lnTo>
                <a:lnTo>
                  <a:pt x="502" y="6"/>
                </a:lnTo>
                <a:lnTo>
                  <a:pt x="482" y="4"/>
                </a:lnTo>
                <a:lnTo>
                  <a:pt x="460" y="1"/>
                </a:lnTo>
                <a:lnTo>
                  <a:pt x="439" y="0"/>
                </a:lnTo>
                <a:lnTo>
                  <a:pt x="41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60" name="Groupe 95"/>
          <p:cNvGrpSpPr/>
          <p:nvPr/>
        </p:nvGrpSpPr>
        <p:grpSpPr>
          <a:xfrm>
            <a:off x="1091612" y="4745876"/>
            <a:ext cx="1347043" cy="1319363"/>
            <a:chOff x="1928804" y="4657708"/>
            <a:chExt cx="463548" cy="454023"/>
          </a:xfrm>
        </p:grpSpPr>
        <p:sp>
          <p:nvSpPr>
            <p:cNvPr id="61" name="Freeform 245"/>
            <p:cNvSpPr>
              <a:spLocks noEditPoints="1"/>
            </p:cNvSpPr>
            <p:nvPr/>
          </p:nvSpPr>
          <p:spPr bwMode="auto">
            <a:xfrm>
              <a:off x="1928804" y="4657708"/>
              <a:ext cx="463548" cy="454023"/>
            </a:xfrm>
            <a:custGeom>
              <a:avLst/>
              <a:gdLst>
                <a:gd name="T0" fmla="*/ 4 w 585"/>
                <a:gd name="T1" fmla="*/ 78 h 574"/>
                <a:gd name="T2" fmla="*/ 49 w 585"/>
                <a:gd name="T3" fmla="*/ 65 h 574"/>
                <a:gd name="T4" fmla="*/ 192 w 585"/>
                <a:gd name="T5" fmla="*/ 37 h 574"/>
                <a:gd name="T6" fmla="*/ 285 w 585"/>
                <a:gd name="T7" fmla="*/ 17 h 574"/>
                <a:gd name="T8" fmla="*/ 369 w 585"/>
                <a:gd name="T9" fmla="*/ 67 h 574"/>
                <a:gd name="T10" fmla="*/ 384 w 585"/>
                <a:gd name="T11" fmla="*/ 123 h 574"/>
                <a:gd name="T12" fmla="*/ 392 w 585"/>
                <a:gd name="T13" fmla="*/ 173 h 574"/>
                <a:gd name="T14" fmla="*/ 404 w 585"/>
                <a:gd name="T15" fmla="*/ 240 h 574"/>
                <a:gd name="T16" fmla="*/ 553 w 585"/>
                <a:gd name="T17" fmla="*/ 318 h 574"/>
                <a:gd name="T18" fmla="*/ 455 w 585"/>
                <a:gd name="T19" fmla="*/ 393 h 574"/>
                <a:gd name="T20" fmla="*/ 385 w 585"/>
                <a:gd name="T21" fmla="*/ 390 h 574"/>
                <a:gd name="T22" fmla="*/ 364 w 585"/>
                <a:gd name="T23" fmla="*/ 413 h 574"/>
                <a:gd name="T24" fmla="*/ 341 w 585"/>
                <a:gd name="T25" fmla="*/ 492 h 574"/>
                <a:gd name="T26" fmla="*/ 369 w 585"/>
                <a:gd name="T27" fmla="*/ 495 h 574"/>
                <a:gd name="T28" fmla="*/ 373 w 585"/>
                <a:gd name="T29" fmla="*/ 552 h 574"/>
                <a:gd name="T30" fmla="*/ 282 w 585"/>
                <a:gd name="T31" fmla="*/ 574 h 574"/>
                <a:gd name="T32" fmla="*/ 119 w 585"/>
                <a:gd name="T33" fmla="*/ 573 h 574"/>
                <a:gd name="T34" fmla="*/ 32 w 585"/>
                <a:gd name="T35" fmla="*/ 555 h 574"/>
                <a:gd name="T36" fmla="*/ 28 w 585"/>
                <a:gd name="T37" fmla="*/ 505 h 574"/>
                <a:gd name="T38" fmla="*/ 66 w 585"/>
                <a:gd name="T39" fmla="*/ 493 h 574"/>
                <a:gd name="T40" fmla="*/ 5 w 585"/>
                <a:gd name="T41" fmla="*/ 152 h 574"/>
                <a:gd name="T42" fmla="*/ 262 w 585"/>
                <a:gd name="T43" fmla="*/ 282 h 574"/>
                <a:gd name="T44" fmla="*/ 290 w 585"/>
                <a:gd name="T45" fmla="*/ 539 h 574"/>
                <a:gd name="T46" fmla="*/ 273 w 585"/>
                <a:gd name="T47" fmla="*/ 29 h 574"/>
                <a:gd name="T48" fmla="*/ 72 w 585"/>
                <a:gd name="T49" fmla="*/ 123 h 574"/>
                <a:gd name="T50" fmla="*/ 123 w 585"/>
                <a:gd name="T51" fmla="*/ 452 h 574"/>
                <a:gd name="T52" fmla="*/ 225 w 585"/>
                <a:gd name="T53" fmla="*/ 536 h 574"/>
                <a:gd name="T54" fmla="*/ 245 w 585"/>
                <a:gd name="T55" fmla="*/ 150 h 574"/>
                <a:gd name="T56" fmla="*/ 159 w 585"/>
                <a:gd name="T57" fmla="*/ 79 h 574"/>
                <a:gd name="T58" fmla="*/ 16 w 585"/>
                <a:gd name="T59" fmla="*/ 86 h 574"/>
                <a:gd name="T60" fmla="*/ 63 w 585"/>
                <a:gd name="T61" fmla="*/ 392 h 574"/>
                <a:gd name="T62" fmla="*/ 107 w 585"/>
                <a:gd name="T63" fmla="*/ 445 h 574"/>
                <a:gd name="T64" fmla="*/ 55 w 585"/>
                <a:gd name="T65" fmla="*/ 120 h 574"/>
                <a:gd name="T66" fmla="*/ 129 w 585"/>
                <a:gd name="T67" fmla="*/ 82 h 574"/>
                <a:gd name="T68" fmla="*/ 48 w 585"/>
                <a:gd name="T69" fmla="*/ 79 h 574"/>
                <a:gd name="T70" fmla="*/ 315 w 585"/>
                <a:gd name="T71" fmla="*/ 103 h 574"/>
                <a:gd name="T72" fmla="*/ 341 w 585"/>
                <a:gd name="T73" fmla="*/ 136 h 574"/>
                <a:gd name="T74" fmla="*/ 351 w 585"/>
                <a:gd name="T75" fmla="*/ 198 h 574"/>
                <a:gd name="T76" fmla="*/ 373 w 585"/>
                <a:gd name="T77" fmla="*/ 83 h 574"/>
                <a:gd name="T78" fmla="*/ 287 w 585"/>
                <a:gd name="T79" fmla="*/ 96 h 574"/>
                <a:gd name="T80" fmla="*/ 293 w 585"/>
                <a:gd name="T81" fmla="*/ 311 h 574"/>
                <a:gd name="T82" fmla="*/ 367 w 585"/>
                <a:gd name="T83" fmla="*/ 398 h 574"/>
                <a:gd name="T84" fmla="*/ 380 w 585"/>
                <a:gd name="T85" fmla="*/ 330 h 574"/>
                <a:gd name="T86" fmla="*/ 520 w 585"/>
                <a:gd name="T87" fmla="*/ 390 h 574"/>
                <a:gd name="T88" fmla="*/ 561 w 585"/>
                <a:gd name="T89" fmla="*/ 216 h 574"/>
                <a:gd name="T90" fmla="*/ 410 w 585"/>
                <a:gd name="T91" fmla="*/ 183 h 574"/>
                <a:gd name="T92" fmla="*/ 290 w 585"/>
                <a:gd name="T93" fmla="*/ 251 h 574"/>
                <a:gd name="T94" fmla="*/ 330 w 585"/>
                <a:gd name="T95" fmla="*/ 473 h 574"/>
                <a:gd name="T96" fmla="*/ 335 w 585"/>
                <a:gd name="T97" fmla="*/ 386 h 574"/>
                <a:gd name="T98" fmla="*/ 308 w 585"/>
                <a:gd name="T99" fmla="*/ 430 h 574"/>
                <a:gd name="T100" fmla="*/ 290 w 585"/>
                <a:gd name="T101" fmla="*/ 555 h 574"/>
                <a:gd name="T102" fmla="*/ 364 w 585"/>
                <a:gd name="T103" fmla="*/ 541 h 574"/>
                <a:gd name="T104" fmla="*/ 361 w 585"/>
                <a:gd name="T105" fmla="*/ 505 h 574"/>
                <a:gd name="T106" fmla="*/ 304 w 585"/>
                <a:gd name="T107" fmla="*/ 549 h 574"/>
                <a:gd name="T108" fmla="*/ 127 w 585"/>
                <a:gd name="T109" fmla="*/ 511 h 574"/>
                <a:gd name="T110" fmla="*/ 78 w 585"/>
                <a:gd name="T111" fmla="*/ 506 h 574"/>
                <a:gd name="T112" fmla="*/ 85 w 585"/>
                <a:gd name="T113" fmla="*/ 553 h 574"/>
                <a:gd name="T114" fmla="*/ 232 w 585"/>
                <a:gd name="T115" fmla="*/ 557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85" h="574">
                  <a:moveTo>
                    <a:pt x="0" y="100"/>
                  </a:moveTo>
                  <a:lnTo>
                    <a:pt x="0" y="100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2" y="84"/>
                  </a:lnTo>
                  <a:lnTo>
                    <a:pt x="4" y="78"/>
                  </a:lnTo>
                  <a:lnTo>
                    <a:pt x="9" y="74"/>
                  </a:lnTo>
                  <a:lnTo>
                    <a:pt x="16" y="71"/>
                  </a:lnTo>
                  <a:lnTo>
                    <a:pt x="23" y="68"/>
                  </a:lnTo>
                  <a:lnTo>
                    <a:pt x="31" y="67"/>
                  </a:lnTo>
                  <a:lnTo>
                    <a:pt x="49" y="65"/>
                  </a:lnTo>
                  <a:lnTo>
                    <a:pt x="49" y="65"/>
                  </a:lnTo>
                  <a:lnTo>
                    <a:pt x="79" y="60"/>
                  </a:lnTo>
                  <a:lnTo>
                    <a:pt x="114" y="55"/>
                  </a:lnTo>
                  <a:lnTo>
                    <a:pt x="147" y="51"/>
                  </a:lnTo>
                  <a:lnTo>
                    <a:pt x="176" y="49"/>
                  </a:lnTo>
                  <a:lnTo>
                    <a:pt x="176" y="49"/>
                  </a:lnTo>
                  <a:lnTo>
                    <a:pt x="192" y="37"/>
                  </a:lnTo>
                  <a:lnTo>
                    <a:pt x="209" y="25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64" y="9"/>
                  </a:lnTo>
                  <a:lnTo>
                    <a:pt x="276" y="12"/>
                  </a:lnTo>
                  <a:lnTo>
                    <a:pt x="285" y="17"/>
                  </a:lnTo>
                  <a:lnTo>
                    <a:pt x="285" y="17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35" y="59"/>
                  </a:lnTo>
                  <a:lnTo>
                    <a:pt x="358" y="63"/>
                  </a:lnTo>
                  <a:lnTo>
                    <a:pt x="369" y="67"/>
                  </a:lnTo>
                  <a:lnTo>
                    <a:pt x="380" y="71"/>
                  </a:lnTo>
                  <a:lnTo>
                    <a:pt x="380" y="71"/>
                  </a:lnTo>
                  <a:lnTo>
                    <a:pt x="382" y="83"/>
                  </a:lnTo>
                  <a:lnTo>
                    <a:pt x="384" y="96"/>
                  </a:lnTo>
                  <a:lnTo>
                    <a:pt x="385" y="109"/>
                  </a:lnTo>
                  <a:lnTo>
                    <a:pt x="384" y="123"/>
                  </a:lnTo>
                  <a:lnTo>
                    <a:pt x="381" y="151"/>
                  </a:lnTo>
                  <a:lnTo>
                    <a:pt x="380" y="165"/>
                  </a:lnTo>
                  <a:lnTo>
                    <a:pt x="380" y="179"/>
                  </a:lnTo>
                  <a:lnTo>
                    <a:pt x="380" y="179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407" y="163"/>
                  </a:lnTo>
                  <a:lnTo>
                    <a:pt x="421" y="154"/>
                  </a:lnTo>
                  <a:lnTo>
                    <a:pt x="429" y="151"/>
                  </a:lnTo>
                  <a:lnTo>
                    <a:pt x="435" y="148"/>
                  </a:lnTo>
                  <a:lnTo>
                    <a:pt x="435" y="148"/>
                  </a:lnTo>
                  <a:lnTo>
                    <a:pt x="404" y="240"/>
                  </a:lnTo>
                  <a:lnTo>
                    <a:pt x="404" y="240"/>
                  </a:lnTo>
                  <a:lnTo>
                    <a:pt x="493" y="220"/>
                  </a:lnTo>
                  <a:lnTo>
                    <a:pt x="538" y="209"/>
                  </a:lnTo>
                  <a:lnTo>
                    <a:pt x="585" y="200"/>
                  </a:lnTo>
                  <a:lnTo>
                    <a:pt x="585" y="200"/>
                  </a:lnTo>
                  <a:lnTo>
                    <a:pt x="553" y="318"/>
                  </a:lnTo>
                  <a:lnTo>
                    <a:pt x="539" y="376"/>
                  </a:lnTo>
                  <a:lnTo>
                    <a:pt x="524" y="436"/>
                  </a:lnTo>
                  <a:lnTo>
                    <a:pt x="524" y="436"/>
                  </a:lnTo>
                  <a:lnTo>
                    <a:pt x="506" y="426"/>
                  </a:lnTo>
                  <a:lnTo>
                    <a:pt x="489" y="415"/>
                  </a:lnTo>
                  <a:lnTo>
                    <a:pt x="455" y="393"/>
                  </a:lnTo>
                  <a:lnTo>
                    <a:pt x="421" y="370"/>
                  </a:lnTo>
                  <a:lnTo>
                    <a:pt x="404" y="361"/>
                  </a:lnTo>
                  <a:lnTo>
                    <a:pt x="389" y="352"/>
                  </a:lnTo>
                  <a:lnTo>
                    <a:pt x="389" y="352"/>
                  </a:lnTo>
                  <a:lnTo>
                    <a:pt x="387" y="371"/>
                  </a:lnTo>
                  <a:lnTo>
                    <a:pt x="385" y="390"/>
                  </a:lnTo>
                  <a:lnTo>
                    <a:pt x="382" y="408"/>
                  </a:lnTo>
                  <a:lnTo>
                    <a:pt x="381" y="427"/>
                  </a:lnTo>
                  <a:lnTo>
                    <a:pt x="381" y="427"/>
                  </a:lnTo>
                  <a:lnTo>
                    <a:pt x="376" y="425"/>
                  </a:lnTo>
                  <a:lnTo>
                    <a:pt x="373" y="421"/>
                  </a:lnTo>
                  <a:lnTo>
                    <a:pt x="364" y="413"/>
                  </a:lnTo>
                  <a:lnTo>
                    <a:pt x="357" y="405"/>
                  </a:lnTo>
                  <a:lnTo>
                    <a:pt x="355" y="404"/>
                  </a:lnTo>
                  <a:lnTo>
                    <a:pt x="351" y="404"/>
                  </a:lnTo>
                  <a:lnTo>
                    <a:pt x="351" y="404"/>
                  </a:lnTo>
                  <a:lnTo>
                    <a:pt x="345" y="447"/>
                  </a:lnTo>
                  <a:lnTo>
                    <a:pt x="341" y="492"/>
                  </a:lnTo>
                  <a:lnTo>
                    <a:pt x="341" y="492"/>
                  </a:lnTo>
                  <a:lnTo>
                    <a:pt x="357" y="492"/>
                  </a:lnTo>
                  <a:lnTo>
                    <a:pt x="364" y="492"/>
                  </a:lnTo>
                  <a:lnTo>
                    <a:pt x="367" y="493"/>
                  </a:lnTo>
                  <a:lnTo>
                    <a:pt x="369" y="495"/>
                  </a:lnTo>
                  <a:lnTo>
                    <a:pt x="369" y="495"/>
                  </a:lnTo>
                  <a:lnTo>
                    <a:pt x="372" y="500"/>
                  </a:lnTo>
                  <a:lnTo>
                    <a:pt x="374" y="506"/>
                  </a:lnTo>
                  <a:lnTo>
                    <a:pt x="375" y="522"/>
                  </a:lnTo>
                  <a:lnTo>
                    <a:pt x="374" y="538"/>
                  </a:lnTo>
                  <a:lnTo>
                    <a:pt x="373" y="552"/>
                  </a:lnTo>
                  <a:lnTo>
                    <a:pt x="373" y="552"/>
                  </a:lnTo>
                  <a:lnTo>
                    <a:pt x="365" y="557"/>
                  </a:lnTo>
                  <a:lnTo>
                    <a:pt x="357" y="562"/>
                  </a:lnTo>
                  <a:lnTo>
                    <a:pt x="346" y="566"/>
                  </a:lnTo>
                  <a:lnTo>
                    <a:pt x="334" y="568"/>
                  </a:lnTo>
                  <a:lnTo>
                    <a:pt x="308" y="572"/>
                  </a:lnTo>
                  <a:lnTo>
                    <a:pt x="282" y="574"/>
                  </a:lnTo>
                  <a:lnTo>
                    <a:pt x="282" y="574"/>
                  </a:lnTo>
                  <a:lnTo>
                    <a:pt x="251" y="574"/>
                  </a:lnTo>
                  <a:lnTo>
                    <a:pt x="217" y="574"/>
                  </a:lnTo>
                  <a:lnTo>
                    <a:pt x="150" y="574"/>
                  </a:lnTo>
                  <a:lnTo>
                    <a:pt x="150" y="574"/>
                  </a:lnTo>
                  <a:lnTo>
                    <a:pt x="119" y="573"/>
                  </a:lnTo>
                  <a:lnTo>
                    <a:pt x="83" y="570"/>
                  </a:lnTo>
                  <a:lnTo>
                    <a:pt x="66" y="569"/>
                  </a:lnTo>
                  <a:lnTo>
                    <a:pt x="51" y="566"/>
                  </a:lnTo>
                  <a:lnTo>
                    <a:pt x="39" y="561"/>
                  </a:lnTo>
                  <a:lnTo>
                    <a:pt x="34" y="558"/>
                  </a:lnTo>
                  <a:lnTo>
                    <a:pt x="32" y="555"/>
                  </a:lnTo>
                  <a:lnTo>
                    <a:pt x="32" y="555"/>
                  </a:lnTo>
                  <a:lnTo>
                    <a:pt x="29" y="550"/>
                  </a:lnTo>
                  <a:lnTo>
                    <a:pt x="28" y="544"/>
                  </a:lnTo>
                  <a:lnTo>
                    <a:pt x="28" y="530"/>
                  </a:lnTo>
                  <a:lnTo>
                    <a:pt x="28" y="516"/>
                  </a:lnTo>
                  <a:lnTo>
                    <a:pt x="28" y="505"/>
                  </a:lnTo>
                  <a:lnTo>
                    <a:pt x="28" y="505"/>
                  </a:lnTo>
                  <a:lnTo>
                    <a:pt x="34" y="499"/>
                  </a:lnTo>
                  <a:lnTo>
                    <a:pt x="43" y="495"/>
                  </a:lnTo>
                  <a:lnTo>
                    <a:pt x="53" y="493"/>
                  </a:lnTo>
                  <a:lnTo>
                    <a:pt x="66" y="493"/>
                  </a:lnTo>
                  <a:lnTo>
                    <a:pt x="66" y="493"/>
                  </a:lnTo>
                  <a:lnTo>
                    <a:pt x="57" y="443"/>
                  </a:lnTo>
                  <a:lnTo>
                    <a:pt x="49" y="394"/>
                  </a:lnTo>
                  <a:lnTo>
                    <a:pt x="31" y="299"/>
                  </a:lnTo>
                  <a:lnTo>
                    <a:pt x="21" y="250"/>
                  </a:lnTo>
                  <a:lnTo>
                    <a:pt x="12" y="202"/>
                  </a:lnTo>
                  <a:lnTo>
                    <a:pt x="5" y="152"/>
                  </a:ln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250" y="21"/>
                  </a:moveTo>
                  <a:lnTo>
                    <a:pt x="250" y="21"/>
                  </a:lnTo>
                  <a:lnTo>
                    <a:pt x="256" y="151"/>
                  </a:lnTo>
                  <a:lnTo>
                    <a:pt x="262" y="282"/>
                  </a:lnTo>
                  <a:lnTo>
                    <a:pt x="272" y="545"/>
                  </a:lnTo>
                  <a:lnTo>
                    <a:pt x="272" y="545"/>
                  </a:lnTo>
                  <a:lnTo>
                    <a:pt x="277" y="544"/>
                  </a:lnTo>
                  <a:lnTo>
                    <a:pt x="282" y="542"/>
                  </a:lnTo>
                  <a:lnTo>
                    <a:pt x="285" y="540"/>
                  </a:lnTo>
                  <a:lnTo>
                    <a:pt x="290" y="539"/>
                  </a:lnTo>
                  <a:lnTo>
                    <a:pt x="290" y="539"/>
                  </a:lnTo>
                  <a:lnTo>
                    <a:pt x="289" y="475"/>
                  </a:lnTo>
                  <a:lnTo>
                    <a:pt x="288" y="411"/>
                  </a:lnTo>
                  <a:lnTo>
                    <a:pt x="283" y="284"/>
                  </a:lnTo>
                  <a:lnTo>
                    <a:pt x="278" y="158"/>
                  </a:lnTo>
                  <a:lnTo>
                    <a:pt x="273" y="29"/>
                  </a:lnTo>
                  <a:lnTo>
                    <a:pt x="273" y="29"/>
                  </a:lnTo>
                  <a:lnTo>
                    <a:pt x="262" y="25"/>
                  </a:lnTo>
                  <a:lnTo>
                    <a:pt x="250" y="21"/>
                  </a:lnTo>
                  <a:lnTo>
                    <a:pt x="250" y="21"/>
                  </a:lnTo>
                  <a:close/>
                  <a:moveTo>
                    <a:pt x="72" y="123"/>
                  </a:moveTo>
                  <a:lnTo>
                    <a:pt x="72" y="123"/>
                  </a:lnTo>
                  <a:lnTo>
                    <a:pt x="76" y="174"/>
                  </a:lnTo>
                  <a:lnTo>
                    <a:pt x="82" y="222"/>
                  </a:lnTo>
                  <a:lnTo>
                    <a:pt x="89" y="268"/>
                  </a:lnTo>
                  <a:lnTo>
                    <a:pt x="97" y="314"/>
                  </a:lnTo>
                  <a:lnTo>
                    <a:pt x="114" y="405"/>
                  </a:lnTo>
                  <a:lnTo>
                    <a:pt x="123" y="452"/>
                  </a:lnTo>
                  <a:lnTo>
                    <a:pt x="129" y="500"/>
                  </a:lnTo>
                  <a:lnTo>
                    <a:pt x="129" y="500"/>
                  </a:lnTo>
                  <a:lnTo>
                    <a:pt x="146" y="505"/>
                  </a:lnTo>
                  <a:lnTo>
                    <a:pt x="162" y="511"/>
                  </a:lnTo>
                  <a:lnTo>
                    <a:pt x="193" y="523"/>
                  </a:lnTo>
                  <a:lnTo>
                    <a:pt x="225" y="536"/>
                  </a:lnTo>
                  <a:lnTo>
                    <a:pt x="255" y="550"/>
                  </a:lnTo>
                  <a:lnTo>
                    <a:pt x="255" y="550"/>
                  </a:lnTo>
                  <a:lnTo>
                    <a:pt x="254" y="414"/>
                  </a:lnTo>
                  <a:lnTo>
                    <a:pt x="251" y="280"/>
                  </a:lnTo>
                  <a:lnTo>
                    <a:pt x="248" y="215"/>
                  </a:lnTo>
                  <a:lnTo>
                    <a:pt x="245" y="150"/>
                  </a:lnTo>
                  <a:lnTo>
                    <a:pt x="241" y="85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197" y="51"/>
                  </a:lnTo>
                  <a:lnTo>
                    <a:pt x="179" y="65"/>
                  </a:lnTo>
                  <a:lnTo>
                    <a:pt x="159" y="79"/>
                  </a:lnTo>
                  <a:lnTo>
                    <a:pt x="140" y="91"/>
                  </a:lnTo>
                  <a:lnTo>
                    <a:pt x="118" y="103"/>
                  </a:lnTo>
                  <a:lnTo>
                    <a:pt x="96" y="114"/>
                  </a:lnTo>
                  <a:lnTo>
                    <a:pt x="72" y="123"/>
                  </a:lnTo>
                  <a:lnTo>
                    <a:pt x="72" y="123"/>
                  </a:lnTo>
                  <a:close/>
                  <a:moveTo>
                    <a:pt x="16" y="86"/>
                  </a:moveTo>
                  <a:lnTo>
                    <a:pt x="16" y="86"/>
                  </a:lnTo>
                  <a:lnTo>
                    <a:pt x="21" y="141"/>
                  </a:lnTo>
                  <a:lnTo>
                    <a:pt x="27" y="193"/>
                  </a:lnTo>
                  <a:lnTo>
                    <a:pt x="36" y="244"/>
                  </a:lnTo>
                  <a:lnTo>
                    <a:pt x="44" y="294"/>
                  </a:lnTo>
                  <a:lnTo>
                    <a:pt x="63" y="392"/>
                  </a:lnTo>
                  <a:lnTo>
                    <a:pt x="73" y="442"/>
                  </a:lnTo>
                  <a:lnTo>
                    <a:pt x="80" y="493"/>
                  </a:lnTo>
                  <a:lnTo>
                    <a:pt x="80" y="493"/>
                  </a:lnTo>
                  <a:lnTo>
                    <a:pt x="114" y="493"/>
                  </a:lnTo>
                  <a:lnTo>
                    <a:pt x="114" y="493"/>
                  </a:lnTo>
                  <a:lnTo>
                    <a:pt x="107" y="445"/>
                  </a:lnTo>
                  <a:lnTo>
                    <a:pt x="100" y="399"/>
                  </a:lnTo>
                  <a:lnTo>
                    <a:pt x="82" y="310"/>
                  </a:lnTo>
                  <a:lnTo>
                    <a:pt x="73" y="264"/>
                  </a:lnTo>
                  <a:lnTo>
                    <a:pt x="66" y="217"/>
                  </a:lnTo>
                  <a:lnTo>
                    <a:pt x="60" y="169"/>
                  </a:lnTo>
                  <a:lnTo>
                    <a:pt x="55" y="120"/>
                  </a:lnTo>
                  <a:lnTo>
                    <a:pt x="55" y="120"/>
                  </a:lnTo>
                  <a:lnTo>
                    <a:pt x="67" y="113"/>
                  </a:lnTo>
                  <a:lnTo>
                    <a:pt x="79" y="106"/>
                  </a:lnTo>
                  <a:lnTo>
                    <a:pt x="105" y="94"/>
                  </a:lnTo>
                  <a:lnTo>
                    <a:pt x="117" y="88"/>
                  </a:lnTo>
                  <a:lnTo>
                    <a:pt x="129" y="82"/>
                  </a:lnTo>
                  <a:lnTo>
                    <a:pt x="141" y="74"/>
                  </a:lnTo>
                  <a:lnTo>
                    <a:pt x="151" y="66"/>
                  </a:lnTo>
                  <a:lnTo>
                    <a:pt x="151" y="66"/>
                  </a:lnTo>
                  <a:lnTo>
                    <a:pt x="116" y="69"/>
                  </a:lnTo>
                  <a:lnTo>
                    <a:pt x="82" y="74"/>
                  </a:lnTo>
                  <a:lnTo>
                    <a:pt x="48" y="79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287" y="96"/>
                  </a:moveTo>
                  <a:lnTo>
                    <a:pt x="287" y="96"/>
                  </a:lnTo>
                  <a:lnTo>
                    <a:pt x="301" y="100"/>
                  </a:lnTo>
                  <a:lnTo>
                    <a:pt x="315" y="103"/>
                  </a:lnTo>
                  <a:lnTo>
                    <a:pt x="329" y="107"/>
                  </a:lnTo>
                  <a:lnTo>
                    <a:pt x="334" y="109"/>
                  </a:lnTo>
                  <a:lnTo>
                    <a:pt x="339" y="113"/>
                  </a:lnTo>
                  <a:lnTo>
                    <a:pt x="339" y="113"/>
                  </a:lnTo>
                  <a:lnTo>
                    <a:pt x="341" y="125"/>
                  </a:lnTo>
                  <a:lnTo>
                    <a:pt x="341" y="136"/>
                  </a:lnTo>
                  <a:lnTo>
                    <a:pt x="340" y="160"/>
                  </a:lnTo>
                  <a:lnTo>
                    <a:pt x="338" y="185"/>
                  </a:lnTo>
                  <a:lnTo>
                    <a:pt x="336" y="208"/>
                  </a:lnTo>
                  <a:lnTo>
                    <a:pt x="336" y="208"/>
                  </a:lnTo>
                  <a:lnTo>
                    <a:pt x="344" y="203"/>
                  </a:lnTo>
                  <a:lnTo>
                    <a:pt x="351" y="198"/>
                  </a:lnTo>
                  <a:lnTo>
                    <a:pt x="367" y="188"/>
                  </a:lnTo>
                  <a:lnTo>
                    <a:pt x="367" y="188"/>
                  </a:lnTo>
                  <a:lnTo>
                    <a:pt x="370" y="137"/>
                  </a:lnTo>
                  <a:lnTo>
                    <a:pt x="373" y="111"/>
                  </a:lnTo>
                  <a:lnTo>
                    <a:pt x="373" y="83"/>
                  </a:lnTo>
                  <a:lnTo>
                    <a:pt x="373" y="83"/>
                  </a:lnTo>
                  <a:lnTo>
                    <a:pt x="353" y="78"/>
                  </a:lnTo>
                  <a:lnTo>
                    <a:pt x="332" y="73"/>
                  </a:lnTo>
                  <a:lnTo>
                    <a:pt x="287" y="66"/>
                  </a:lnTo>
                  <a:lnTo>
                    <a:pt x="287" y="66"/>
                  </a:lnTo>
                  <a:lnTo>
                    <a:pt x="287" y="96"/>
                  </a:lnTo>
                  <a:lnTo>
                    <a:pt x="287" y="96"/>
                  </a:lnTo>
                  <a:close/>
                  <a:moveTo>
                    <a:pt x="290" y="251"/>
                  </a:moveTo>
                  <a:lnTo>
                    <a:pt x="290" y="251"/>
                  </a:lnTo>
                  <a:lnTo>
                    <a:pt x="291" y="260"/>
                  </a:lnTo>
                  <a:lnTo>
                    <a:pt x="293" y="270"/>
                  </a:lnTo>
                  <a:lnTo>
                    <a:pt x="293" y="290"/>
                  </a:lnTo>
                  <a:lnTo>
                    <a:pt x="293" y="311"/>
                  </a:lnTo>
                  <a:lnTo>
                    <a:pt x="294" y="330"/>
                  </a:lnTo>
                  <a:lnTo>
                    <a:pt x="294" y="330"/>
                  </a:lnTo>
                  <a:lnTo>
                    <a:pt x="352" y="386"/>
                  </a:lnTo>
                  <a:lnTo>
                    <a:pt x="352" y="386"/>
                  </a:lnTo>
                  <a:lnTo>
                    <a:pt x="362" y="394"/>
                  </a:lnTo>
                  <a:lnTo>
                    <a:pt x="367" y="398"/>
                  </a:lnTo>
                  <a:lnTo>
                    <a:pt x="369" y="399"/>
                  </a:lnTo>
                  <a:lnTo>
                    <a:pt x="372" y="399"/>
                  </a:lnTo>
                  <a:lnTo>
                    <a:pt x="372" y="399"/>
                  </a:lnTo>
                  <a:lnTo>
                    <a:pt x="376" y="365"/>
                  </a:lnTo>
                  <a:lnTo>
                    <a:pt x="380" y="330"/>
                  </a:lnTo>
                  <a:lnTo>
                    <a:pt x="380" y="330"/>
                  </a:lnTo>
                  <a:lnTo>
                    <a:pt x="413" y="351"/>
                  </a:lnTo>
                  <a:lnTo>
                    <a:pt x="447" y="373"/>
                  </a:lnTo>
                  <a:lnTo>
                    <a:pt x="479" y="394"/>
                  </a:lnTo>
                  <a:lnTo>
                    <a:pt x="513" y="415"/>
                  </a:lnTo>
                  <a:lnTo>
                    <a:pt x="513" y="415"/>
                  </a:lnTo>
                  <a:lnTo>
                    <a:pt x="520" y="390"/>
                  </a:lnTo>
                  <a:lnTo>
                    <a:pt x="526" y="364"/>
                  </a:lnTo>
                  <a:lnTo>
                    <a:pt x="539" y="314"/>
                  </a:lnTo>
                  <a:lnTo>
                    <a:pt x="551" y="265"/>
                  </a:lnTo>
                  <a:lnTo>
                    <a:pt x="557" y="240"/>
                  </a:lnTo>
                  <a:lnTo>
                    <a:pt x="561" y="216"/>
                  </a:lnTo>
                  <a:lnTo>
                    <a:pt x="561" y="216"/>
                  </a:lnTo>
                  <a:lnTo>
                    <a:pt x="386" y="256"/>
                  </a:lnTo>
                  <a:lnTo>
                    <a:pt x="386" y="256"/>
                  </a:lnTo>
                  <a:lnTo>
                    <a:pt x="393" y="236"/>
                  </a:lnTo>
                  <a:lnTo>
                    <a:pt x="401" y="215"/>
                  </a:lnTo>
                  <a:lnTo>
                    <a:pt x="408" y="194"/>
                  </a:lnTo>
                  <a:lnTo>
                    <a:pt x="410" y="183"/>
                  </a:lnTo>
                  <a:lnTo>
                    <a:pt x="412" y="174"/>
                  </a:lnTo>
                  <a:lnTo>
                    <a:pt x="412" y="174"/>
                  </a:lnTo>
                  <a:lnTo>
                    <a:pt x="381" y="193"/>
                  </a:lnTo>
                  <a:lnTo>
                    <a:pt x="351" y="213"/>
                  </a:lnTo>
                  <a:lnTo>
                    <a:pt x="321" y="232"/>
                  </a:lnTo>
                  <a:lnTo>
                    <a:pt x="290" y="251"/>
                  </a:lnTo>
                  <a:lnTo>
                    <a:pt x="290" y="251"/>
                  </a:lnTo>
                  <a:close/>
                  <a:moveTo>
                    <a:pt x="302" y="492"/>
                  </a:moveTo>
                  <a:lnTo>
                    <a:pt x="302" y="492"/>
                  </a:lnTo>
                  <a:lnTo>
                    <a:pt x="329" y="492"/>
                  </a:lnTo>
                  <a:lnTo>
                    <a:pt x="329" y="492"/>
                  </a:lnTo>
                  <a:lnTo>
                    <a:pt x="330" y="473"/>
                  </a:lnTo>
                  <a:lnTo>
                    <a:pt x="333" y="455"/>
                  </a:lnTo>
                  <a:lnTo>
                    <a:pt x="335" y="436"/>
                  </a:lnTo>
                  <a:lnTo>
                    <a:pt x="338" y="418"/>
                  </a:lnTo>
                  <a:lnTo>
                    <a:pt x="338" y="401"/>
                  </a:lnTo>
                  <a:lnTo>
                    <a:pt x="338" y="393"/>
                  </a:lnTo>
                  <a:lnTo>
                    <a:pt x="335" y="386"/>
                  </a:lnTo>
                  <a:lnTo>
                    <a:pt x="333" y="380"/>
                  </a:lnTo>
                  <a:lnTo>
                    <a:pt x="328" y="375"/>
                  </a:lnTo>
                  <a:lnTo>
                    <a:pt x="323" y="371"/>
                  </a:lnTo>
                  <a:lnTo>
                    <a:pt x="316" y="369"/>
                  </a:lnTo>
                  <a:lnTo>
                    <a:pt x="316" y="369"/>
                  </a:lnTo>
                  <a:lnTo>
                    <a:pt x="308" y="430"/>
                  </a:lnTo>
                  <a:lnTo>
                    <a:pt x="302" y="492"/>
                  </a:lnTo>
                  <a:lnTo>
                    <a:pt x="302" y="492"/>
                  </a:lnTo>
                  <a:close/>
                  <a:moveTo>
                    <a:pt x="304" y="549"/>
                  </a:moveTo>
                  <a:lnTo>
                    <a:pt x="304" y="549"/>
                  </a:lnTo>
                  <a:lnTo>
                    <a:pt x="298" y="552"/>
                  </a:lnTo>
                  <a:lnTo>
                    <a:pt x="290" y="555"/>
                  </a:lnTo>
                  <a:lnTo>
                    <a:pt x="290" y="555"/>
                  </a:lnTo>
                  <a:lnTo>
                    <a:pt x="311" y="555"/>
                  </a:lnTo>
                  <a:lnTo>
                    <a:pt x="332" y="552"/>
                  </a:lnTo>
                  <a:lnTo>
                    <a:pt x="348" y="549"/>
                  </a:lnTo>
                  <a:lnTo>
                    <a:pt x="357" y="545"/>
                  </a:lnTo>
                  <a:lnTo>
                    <a:pt x="364" y="541"/>
                  </a:lnTo>
                  <a:lnTo>
                    <a:pt x="364" y="541"/>
                  </a:lnTo>
                  <a:lnTo>
                    <a:pt x="364" y="522"/>
                  </a:lnTo>
                  <a:lnTo>
                    <a:pt x="364" y="512"/>
                  </a:lnTo>
                  <a:lnTo>
                    <a:pt x="363" y="509"/>
                  </a:lnTo>
                  <a:lnTo>
                    <a:pt x="361" y="505"/>
                  </a:lnTo>
                  <a:lnTo>
                    <a:pt x="361" y="505"/>
                  </a:lnTo>
                  <a:lnTo>
                    <a:pt x="302" y="505"/>
                  </a:lnTo>
                  <a:lnTo>
                    <a:pt x="302" y="505"/>
                  </a:lnTo>
                  <a:lnTo>
                    <a:pt x="302" y="516"/>
                  </a:lnTo>
                  <a:lnTo>
                    <a:pt x="302" y="527"/>
                  </a:lnTo>
                  <a:lnTo>
                    <a:pt x="304" y="538"/>
                  </a:lnTo>
                  <a:lnTo>
                    <a:pt x="304" y="549"/>
                  </a:lnTo>
                  <a:lnTo>
                    <a:pt x="304" y="549"/>
                  </a:lnTo>
                  <a:close/>
                  <a:moveTo>
                    <a:pt x="171" y="532"/>
                  </a:moveTo>
                  <a:lnTo>
                    <a:pt x="171" y="532"/>
                  </a:lnTo>
                  <a:lnTo>
                    <a:pt x="157" y="525"/>
                  </a:lnTo>
                  <a:lnTo>
                    <a:pt x="141" y="517"/>
                  </a:lnTo>
                  <a:lnTo>
                    <a:pt x="127" y="511"/>
                  </a:lnTo>
                  <a:lnTo>
                    <a:pt x="118" y="509"/>
                  </a:lnTo>
                  <a:lnTo>
                    <a:pt x="111" y="506"/>
                  </a:lnTo>
                  <a:lnTo>
                    <a:pt x="111" y="506"/>
                  </a:lnTo>
                  <a:lnTo>
                    <a:pt x="102" y="505"/>
                  </a:lnTo>
                  <a:lnTo>
                    <a:pt x="95" y="505"/>
                  </a:lnTo>
                  <a:lnTo>
                    <a:pt x="78" y="506"/>
                  </a:lnTo>
                  <a:lnTo>
                    <a:pt x="44" y="510"/>
                  </a:lnTo>
                  <a:lnTo>
                    <a:pt x="44" y="510"/>
                  </a:lnTo>
                  <a:lnTo>
                    <a:pt x="44" y="545"/>
                  </a:lnTo>
                  <a:lnTo>
                    <a:pt x="44" y="545"/>
                  </a:lnTo>
                  <a:lnTo>
                    <a:pt x="63" y="550"/>
                  </a:lnTo>
                  <a:lnTo>
                    <a:pt x="85" y="553"/>
                  </a:lnTo>
                  <a:lnTo>
                    <a:pt x="108" y="556"/>
                  </a:lnTo>
                  <a:lnTo>
                    <a:pt x="133" y="557"/>
                  </a:lnTo>
                  <a:lnTo>
                    <a:pt x="158" y="558"/>
                  </a:lnTo>
                  <a:lnTo>
                    <a:pt x="182" y="558"/>
                  </a:lnTo>
                  <a:lnTo>
                    <a:pt x="232" y="557"/>
                  </a:lnTo>
                  <a:lnTo>
                    <a:pt x="232" y="557"/>
                  </a:lnTo>
                  <a:lnTo>
                    <a:pt x="203" y="545"/>
                  </a:lnTo>
                  <a:lnTo>
                    <a:pt x="171" y="532"/>
                  </a:lnTo>
                  <a:lnTo>
                    <a:pt x="171" y="532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246"/>
            <p:cNvSpPr>
              <a:spLocks noEditPoints="1"/>
            </p:cNvSpPr>
            <p:nvPr/>
          </p:nvSpPr>
          <p:spPr bwMode="auto">
            <a:xfrm>
              <a:off x="2084388" y="4865688"/>
              <a:ext cx="34925" cy="44450"/>
            </a:xfrm>
            <a:custGeom>
              <a:avLst/>
              <a:gdLst>
                <a:gd name="T0" fmla="*/ 16 w 44"/>
                <a:gd name="T1" fmla="*/ 0 h 56"/>
                <a:gd name="T2" fmla="*/ 16 w 44"/>
                <a:gd name="T3" fmla="*/ 0 h 56"/>
                <a:gd name="T4" fmla="*/ 23 w 44"/>
                <a:gd name="T5" fmla="*/ 0 h 56"/>
                <a:gd name="T6" fmla="*/ 28 w 44"/>
                <a:gd name="T7" fmla="*/ 0 h 56"/>
                <a:gd name="T8" fmla="*/ 33 w 44"/>
                <a:gd name="T9" fmla="*/ 2 h 56"/>
                <a:gd name="T10" fmla="*/ 37 w 44"/>
                <a:gd name="T11" fmla="*/ 5 h 56"/>
                <a:gd name="T12" fmla="*/ 40 w 44"/>
                <a:gd name="T13" fmla="*/ 9 h 56"/>
                <a:gd name="T14" fmla="*/ 42 w 44"/>
                <a:gd name="T15" fmla="*/ 14 h 56"/>
                <a:gd name="T16" fmla="*/ 44 w 44"/>
                <a:gd name="T17" fmla="*/ 18 h 56"/>
                <a:gd name="T18" fmla="*/ 44 w 44"/>
                <a:gd name="T19" fmla="*/ 25 h 56"/>
                <a:gd name="T20" fmla="*/ 44 w 44"/>
                <a:gd name="T21" fmla="*/ 31 h 56"/>
                <a:gd name="T22" fmla="*/ 42 w 44"/>
                <a:gd name="T23" fmla="*/ 35 h 56"/>
                <a:gd name="T24" fmla="*/ 41 w 44"/>
                <a:gd name="T25" fmla="*/ 40 h 56"/>
                <a:gd name="T26" fmla="*/ 39 w 44"/>
                <a:gd name="T27" fmla="*/ 45 h 56"/>
                <a:gd name="T28" fmla="*/ 36 w 44"/>
                <a:gd name="T29" fmla="*/ 50 h 56"/>
                <a:gd name="T30" fmla="*/ 33 w 44"/>
                <a:gd name="T31" fmla="*/ 54 h 56"/>
                <a:gd name="T32" fmla="*/ 28 w 44"/>
                <a:gd name="T33" fmla="*/ 55 h 56"/>
                <a:gd name="T34" fmla="*/ 23 w 44"/>
                <a:gd name="T35" fmla="*/ 56 h 56"/>
                <a:gd name="T36" fmla="*/ 23 w 44"/>
                <a:gd name="T37" fmla="*/ 56 h 56"/>
                <a:gd name="T38" fmla="*/ 18 w 44"/>
                <a:gd name="T39" fmla="*/ 56 h 56"/>
                <a:gd name="T40" fmla="*/ 13 w 44"/>
                <a:gd name="T41" fmla="*/ 55 h 56"/>
                <a:gd name="T42" fmla="*/ 10 w 44"/>
                <a:gd name="T43" fmla="*/ 52 h 56"/>
                <a:gd name="T44" fmla="*/ 7 w 44"/>
                <a:gd name="T45" fmla="*/ 49 h 56"/>
                <a:gd name="T46" fmla="*/ 4 w 44"/>
                <a:gd name="T47" fmla="*/ 45 h 56"/>
                <a:gd name="T48" fmla="*/ 2 w 44"/>
                <a:gd name="T49" fmla="*/ 40 h 56"/>
                <a:gd name="T50" fmla="*/ 0 w 44"/>
                <a:gd name="T51" fmla="*/ 32 h 56"/>
                <a:gd name="T52" fmla="*/ 0 w 44"/>
                <a:gd name="T53" fmla="*/ 22 h 56"/>
                <a:gd name="T54" fmla="*/ 1 w 44"/>
                <a:gd name="T55" fmla="*/ 17 h 56"/>
                <a:gd name="T56" fmla="*/ 2 w 44"/>
                <a:gd name="T57" fmla="*/ 12 h 56"/>
                <a:gd name="T58" fmla="*/ 5 w 44"/>
                <a:gd name="T59" fmla="*/ 9 h 56"/>
                <a:gd name="T60" fmla="*/ 8 w 44"/>
                <a:gd name="T61" fmla="*/ 5 h 56"/>
                <a:gd name="T62" fmla="*/ 12 w 44"/>
                <a:gd name="T63" fmla="*/ 3 h 56"/>
                <a:gd name="T64" fmla="*/ 16 w 44"/>
                <a:gd name="T65" fmla="*/ 0 h 56"/>
                <a:gd name="T66" fmla="*/ 16 w 44"/>
                <a:gd name="T67" fmla="*/ 0 h 56"/>
                <a:gd name="T68" fmla="*/ 24 w 44"/>
                <a:gd name="T69" fmla="*/ 44 h 56"/>
                <a:gd name="T70" fmla="*/ 24 w 44"/>
                <a:gd name="T71" fmla="*/ 44 h 56"/>
                <a:gd name="T72" fmla="*/ 28 w 44"/>
                <a:gd name="T73" fmla="*/ 42 h 56"/>
                <a:gd name="T74" fmla="*/ 30 w 44"/>
                <a:gd name="T75" fmla="*/ 38 h 56"/>
                <a:gd name="T76" fmla="*/ 33 w 44"/>
                <a:gd name="T77" fmla="*/ 33 h 56"/>
                <a:gd name="T78" fmla="*/ 33 w 44"/>
                <a:gd name="T79" fmla="*/ 28 h 56"/>
                <a:gd name="T80" fmla="*/ 33 w 44"/>
                <a:gd name="T81" fmla="*/ 23 h 56"/>
                <a:gd name="T82" fmla="*/ 31 w 44"/>
                <a:gd name="T83" fmla="*/ 18 h 56"/>
                <a:gd name="T84" fmla="*/ 29 w 44"/>
                <a:gd name="T85" fmla="*/ 14 h 56"/>
                <a:gd name="T86" fmla="*/ 27 w 44"/>
                <a:gd name="T87" fmla="*/ 11 h 56"/>
                <a:gd name="T88" fmla="*/ 27 w 44"/>
                <a:gd name="T89" fmla="*/ 11 h 56"/>
                <a:gd name="T90" fmla="*/ 23 w 44"/>
                <a:gd name="T91" fmla="*/ 11 h 56"/>
                <a:gd name="T92" fmla="*/ 19 w 44"/>
                <a:gd name="T93" fmla="*/ 11 h 56"/>
                <a:gd name="T94" fmla="*/ 17 w 44"/>
                <a:gd name="T95" fmla="*/ 12 h 56"/>
                <a:gd name="T96" fmla="*/ 14 w 44"/>
                <a:gd name="T97" fmla="*/ 15 h 56"/>
                <a:gd name="T98" fmla="*/ 12 w 44"/>
                <a:gd name="T99" fmla="*/ 20 h 56"/>
                <a:gd name="T100" fmla="*/ 11 w 44"/>
                <a:gd name="T101" fmla="*/ 27 h 56"/>
                <a:gd name="T102" fmla="*/ 12 w 44"/>
                <a:gd name="T103" fmla="*/ 33 h 56"/>
                <a:gd name="T104" fmla="*/ 14 w 44"/>
                <a:gd name="T105" fmla="*/ 39 h 56"/>
                <a:gd name="T106" fmla="*/ 17 w 44"/>
                <a:gd name="T107" fmla="*/ 42 h 56"/>
                <a:gd name="T108" fmla="*/ 19 w 44"/>
                <a:gd name="T109" fmla="*/ 43 h 56"/>
                <a:gd name="T110" fmla="*/ 22 w 44"/>
                <a:gd name="T111" fmla="*/ 44 h 56"/>
                <a:gd name="T112" fmla="*/ 24 w 44"/>
                <a:gd name="T113" fmla="*/ 44 h 56"/>
                <a:gd name="T114" fmla="*/ 24 w 44"/>
                <a:gd name="T115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" h="56">
                  <a:moveTo>
                    <a:pt x="16" y="0"/>
                  </a:moveTo>
                  <a:lnTo>
                    <a:pt x="16" y="0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0" y="9"/>
                  </a:lnTo>
                  <a:lnTo>
                    <a:pt x="42" y="14"/>
                  </a:lnTo>
                  <a:lnTo>
                    <a:pt x="44" y="18"/>
                  </a:lnTo>
                  <a:lnTo>
                    <a:pt x="44" y="25"/>
                  </a:lnTo>
                  <a:lnTo>
                    <a:pt x="44" y="31"/>
                  </a:lnTo>
                  <a:lnTo>
                    <a:pt x="42" y="35"/>
                  </a:lnTo>
                  <a:lnTo>
                    <a:pt x="41" y="40"/>
                  </a:lnTo>
                  <a:lnTo>
                    <a:pt x="39" y="45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8" y="55"/>
                  </a:lnTo>
                  <a:lnTo>
                    <a:pt x="23" y="56"/>
                  </a:lnTo>
                  <a:lnTo>
                    <a:pt x="23" y="56"/>
                  </a:lnTo>
                  <a:lnTo>
                    <a:pt x="18" y="56"/>
                  </a:lnTo>
                  <a:lnTo>
                    <a:pt x="13" y="55"/>
                  </a:lnTo>
                  <a:lnTo>
                    <a:pt x="10" y="52"/>
                  </a:lnTo>
                  <a:lnTo>
                    <a:pt x="7" y="49"/>
                  </a:lnTo>
                  <a:lnTo>
                    <a:pt x="4" y="45"/>
                  </a:lnTo>
                  <a:lnTo>
                    <a:pt x="2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24" y="44"/>
                  </a:moveTo>
                  <a:lnTo>
                    <a:pt x="24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3" y="33"/>
                  </a:lnTo>
                  <a:lnTo>
                    <a:pt x="33" y="28"/>
                  </a:lnTo>
                  <a:lnTo>
                    <a:pt x="33" y="23"/>
                  </a:lnTo>
                  <a:lnTo>
                    <a:pt x="31" y="18"/>
                  </a:lnTo>
                  <a:lnTo>
                    <a:pt x="29" y="14"/>
                  </a:lnTo>
                  <a:lnTo>
                    <a:pt x="27" y="11"/>
                  </a:lnTo>
                  <a:lnTo>
                    <a:pt x="27" y="11"/>
                  </a:lnTo>
                  <a:lnTo>
                    <a:pt x="23" y="11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4" y="15"/>
                  </a:lnTo>
                  <a:lnTo>
                    <a:pt x="12" y="20"/>
                  </a:lnTo>
                  <a:lnTo>
                    <a:pt x="11" y="27"/>
                  </a:lnTo>
                  <a:lnTo>
                    <a:pt x="12" y="33"/>
                  </a:lnTo>
                  <a:lnTo>
                    <a:pt x="14" y="39"/>
                  </a:lnTo>
                  <a:lnTo>
                    <a:pt x="17" y="42"/>
                  </a:lnTo>
                  <a:lnTo>
                    <a:pt x="19" y="43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4" y="44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4689957" y="1942270"/>
            <a:ext cx="911225" cy="36988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fa-IR" b="1" dirty="0">
                <a:cs typeface="B Titr" panose="00000700000000000000" pitchFamily="2" charset="-78"/>
              </a:rPr>
              <a:t>فرصت ها</a:t>
            </a:r>
            <a:endParaRPr lang="en-US" b="1" dirty="0">
              <a:cs typeface="B Titr" panose="00000700000000000000" pitchFamily="2" charset="-78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311924" y="2543234"/>
            <a:ext cx="4756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</a:t>
            </a:r>
            <a:r>
              <a:rPr lang="fa-IR" sz="2000" dirty="0">
                <a:cs typeface="B Zar" panose="00000400000000000000" pitchFamily="2" charset="-78"/>
              </a:rPr>
              <a:t>     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 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</a:t>
            </a:r>
            <a:r>
              <a:rPr lang="fa-IR" sz="2000" dirty="0">
                <a:cs typeface="B Zar" panose="00000400000000000000" pitchFamily="2" charset="-78"/>
              </a:rPr>
              <a:t>شما	</a:t>
            </a: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محتوای </a:t>
            </a:r>
            <a:r>
              <a:rPr lang="fa-IR" sz="2000" dirty="0">
                <a:cs typeface="B Zar" panose="00000400000000000000" pitchFamily="2" charset="-78"/>
              </a:rPr>
              <a:t>مورد نظر شما 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		محتوای </a:t>
            </a:r>
            <a:r>
              <a:rPr lang="fa-IR" sz="2000" dirty="0">
                <a:cs typeface="B Zar" panose="00000400000000000000" pitchFamily="2" charset="-78"/>
              </a:rPr>
              <a:t>مورد نظر شما       </a:t>
            </a:r>
            <a:endParaRPr lang="fa-IR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	</a:t>
            </a:r>
            <a:r>
              <a:rPr lang="fa-IR" sz="2000" dirty="0">
                <a:cs typeface="B Zar" panose="00000400000000000000" pitchFamily="2" charset="-78"/>
              </a:rPr>
              <a:t>محتوای </a:t>
            </a:r>
            <a:r>
              <a:rPr lang="fa-IR" sz="2000" dirty="0">
                <a:cs typeface="B Zar" panose="00000400000000000000" pitchFamily="2" charset="-78"/>
              </a:rPr>
              <a:t>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r>
              <a:rPr lang="fa-IR" sz="2000" dirty="0">
                <a:cs typeface="B Zar" panose="00000400000000000000" pitchFamily="2" charset="-78"/>
              </a:rPr>
              <a:t>محتوای مورد نظر شما       محتوای مورد نظر شما</a:t>
            </a:r>
            <a:endParaRPr lang="en-US" sz="2000" dirty="0">
              <a:cs typeface="B Zar" panose="00000400000000000000" pitchFamily="2" charset="-78"/>
            </a:endParaRPr>
          </a:p>
          <a:p>
            <a:pPr algn="just" rtl="1"/>
            <a:endParaRPr lang="en-US" sz="2000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752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6144" y="1316107"/>
            <a:ext cx="5818632" cy="2556830"/>
            <a:chOff x="4348950" y="1397993"/>
            <a:chExt cx="6204239" cy="2556830"/>
          </a:xfrm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  <a:cs typeface="B Titr" panose="00000700000000000000" pitchFamily="2" charset="-78"/>
                  </a:rPr>
                  <a:t>فرصت ها</a:t>
                </a:r>
                <a:endParaRPr lang="en-US" b="1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6" name="Inhaltsplatzhalter 4"/>
            <p:cNvSpPr txBox="1">
              <a:spLocks/>
            </p:cNvSpPr>
            <p:nvPr/>
          </p:nvSpPr>
          <p:spPr>
            <a:xfrm>
              <a:off x="4818700" y="2712653"/>
              <a:ext cx="5674665" cy="759695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 محتوای مورد نظر شما </a:t>
              </a:r>
              <a:endParaRPr lang="en-US" sz="1200" dirty="0">
                <a:cs typeface="B Zar" panose="00000400000000000000" pitchFamily="2" charset="-78"/>
              </a:endParaRP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	</a:t>
              </a: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7217682" y="2034044"/>
              <a:ext cx="709676" cy="369332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67684" y="4147193"/>
            <a:ext cx="2665374" cy="1821204"/>
            <a:chOff x="4348950" y="1397993"/>
            <a:chExt cx="6204239" cy="2556830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19" name="Text Box 8"/>
            <p:cNvSpPr txBox="1">
              <a:spLocks noChangeArrowheads="1"/>
            </p:cNvSpPr>
            <p:nvPr/>
          </p:nvSpPr>
          <p:spPr bwMode="auto">
            <a:xfrm>
              <a:off x="6686831" y="1939320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94166" y="4151003"/>
            <a:ext cx="2665374" cy="1821204"/>
            <a:chOff x="4348950" y="1397993"/>
            <a:chExt cx="6204239" cy="2556830"/>
          </a:xfrm>
        </p:grpSpPr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348950" y="1871585"/>
              <a:ext cx="6199553" cy="2083238"/>
            </a:xfrm>
            <a:custGeom>
              <a:avLst/>
              <a:gdLst>
                <a:gd name="T0" fmla="*/ 1323 w 1323"/>
                <a:gd name="T1" fmla="*/ 2626 h 2800"/>
                <a:gd name="T2" fmla="*/ 661 w 1323"/>
                <a:gd name="T3" fmla="*/ 2800 h 2800"/>
                <a:gd name="T4" fmla="*/ 0 w 1323"/>
                <a:gd name="T5" fmla="*/ 2626 h 2800"/>
                <a:gd name="T6" fmla="*/ 0 w 1323"/>
                <a:gd name="T7" fmla="*/ 0 h 2800"/>
                <a:gd name="T8" fmla="*/ 1323 w 1323"/>
                <a:gd name="T9" fmla="*/ 0 h 2800"/>
                <a:gd name="T10" fmla="*/ 1323 w 1323"/>
                <a:gd name="T11" fmla="*/ 2626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3" h="2800">
                  <a:moveTo>
                    <a:pt x="1323" y="2626"/>
                  </a:moveTo>
                  <a:lnTo>
                    <a:pt x="661" y="2800"/>
                  </a:lnTo>
                  <a:lnTo>
                    <a:pt x="0" y="2626"/>
                  </a:lnTo>
                  <a:lnTo>
                    <a:pt x="0" y="0"/>
                  </a:lnTo>
                  <a:lnTo>
                    <a:pt x="1323" y="0"/>
                  </a:lnTo>
                  <a:lnTo>
                    <a:pt x="1323" y="2626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5012016" y="2498687"/>
              <a:ext cx="4873420" cy="25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4353636" y="1397993"/>
              <a:ext cx="6199553" cy="560236"/>
              <a:chOff x="2895905" y="2002969"/>
              <a:chExt cx="1736828" cy="746981"/>
            </a:xfrm>
          </p:grpSpPr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895905" y="2533338"/>
                <a:ext cx="1736828" cy="10108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3351445" y="2002969"/>
                <a:ext cx="824435" cy="746981"/>
              </a:xfrm>
              <a:custGeom>
                <a:avLst/>
                <a:gdLst>
                  <a:gd name="T0" fmla="*/ 414 w 414"/>
                  <a:gd name="T1" fmla="*/ 0 h 376"/>
                  <a:gd name="T2" fmla="*/ 0 w 414"/>
                  <a:gd name="T3" fmla="*/ 0 h 376"/>
                  <a:gd name="T4" fmla="*/ 0 w 414"/>
                  <a:gd name="T5" fmla="*/ 239 h 376"/>
                  <a:gd name="T6" fmla="*/ 136 w 414"/>
                  <a:gd name="T7" fmla="*/ 376 h 376"/>
                  <a:gd name="T8" fmla="*/ 278 w 414"/>
                  <a:gd name="T9" fmla="*/ 376 h 376"/>
                  <a:gd name="T10" fmla="*/ 414 w 414"/>
                  <a:gd name="T11" fmla="*/ 239 h 376"/>
                  <a:gd name="T12" fmla="*/ 414 w 414"/>
                  <a:gd name="T13" fmla="*/ 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4" h="376">
                    <a:moveTo>
                      <a:pt x="41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5"/>
                      <a:pt x="61" y="376"/>
                      <a:pt x="136" y="376"/>
                    </a:cubicBezTo>
                    <a:cubicBezTo>
                      <a:pt x="278" y="376"/>
                      <a:pt x="278" y="376"/>
                      <a:pt x="278" y="376"/>
                    </a:cubicBezTo>
                    <a:cubicBezTo>
                      <a:pt x="353" y="376"/>
                      <a:pt x="414" y="315"/>
                      <a:pt x="414" y="239"/>
                    </a:cubicBezTo>
                    <a:lnTo>
                      <a:pt x="414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53036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2895905" y="2002969"/>
                <a:ext cx="1736828" cy="530369"/>
              </a:xfrm>
              <a:custGeom>
                <a:avLst/>
                <a:gdLst>
                  <a:gd name="connsiteX0" fmla="*/ 581025 w 2100263"/>
                  <a:gd name="connsiteY0" fmla="*/ 0 h 641350"/>
                  <a:gd name="connsiteX1" fmla="*/ 1519238 w 2100263"/>
                  <a:gd name="connsiteY1" fmla="*/ 0 h 641350"/>
                  <a:gd name="connsiteX2" fmla="*/ 1519238 w 2100263"/>
                  <a:gd name="connsiteY2" fmla="*/ 30274 h 641350"/>
                  <a:gd name="connsiteX3" fmla="*/ 1519238 w 2100263"/>
                  <a:gd name="connsiteY3" fmla="*/ 52388 h 641350"/>
                  <a:gd name="connsiteX4" fmla="*/ 2100263 w 2100263"/>
                  <a:gd name="connsiteY4" fmla="*/ 52388 h 641350"/>
                  <a:gd name="connsiteX5" fmla="*/ 2100263 w 2100263"/>
                  <a:gd name="connsiteY5" fmla="*/ 192088 h 641350"/>
                  <a:gd name="connsiteX6" fmla="*/ 1519238 w 2100263"/>
                  <a:gd name="connsiteY6" fmla="*/ 192088 h 641350"/>
                  <a:gd name="connsiteX7" fmla="*/ 1519238 w 2100263"/>
                  <a:gd name="connsiteY7" fmla="*/ 242195 h 641350"/>
                  <a:gd name="connsiteX8" fmla="*/ 1519238 w 2100263"/>
                  <a:gd name="connsiteY8" fmla="*/ 574092 h 641350"/>
                  <a:gd name="connsiteX9" fmla="*/ 1512021 w 2100263"/>
                  <a:gd name="connsiteY9" fmla="*/ 641350 h 641350"/>
                  <a:gd name="connsiteX10" fmla="*/ 588242 w 2100263"/>
                  <a:gd name="connsiteY10" fmla="*/ 641350 h 641350"/>
                  <a:gd name="connsiteX11" fmla="*/ 581025 w 2100263"/>
                  <a:gd name="connsiteY11" fmla="*/ 574092 h 641350"/>
                  <a:gd name="connsiteX12" fmla="*/ 581025 w 2100263"/>
                  <a:gd name="connsiteY12" fmla="*/ 266162 h 641350"/>
                  <a:gd name="connsiteX13" fmla="*/ 581025 w 2100263"/>
                  <a:gd name="connsiteY13" fmla="*/ 192088 h 641350"/>
                  <a:gd name="connsiteX14" fmla="*/ 0 w 2100263"/>
                  <a:gd name="connsiteY14" fmla="*/ 192088 h 641350"/>
                  <a:gd name="connsiteX15" fmla="*/ 0 w 2100263"/>
                  <a:gd name="connsiteY15" fmla="*/ 52388 h 641350"/>
                  <a:gd name="connsiteX16" fmla="*/ 581025 w 2100263"/>
                  <a:gd name="connsiteY16" fmla="*/ 52388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00263" h="641350">
                    <a:moveTo>
                      <a:pt x="581025" y="0"/>
                    </a:moveTo>
                    <a:cubicBezTo>
                      <a:pt x="581025" y="0"/>
                      <a:pt x="581025" y="0"/>
                      <a:pt x="1519238" y="0"/>
                    </a:cubicBezTo>
                    <a:cubicBezTo>
                      <a:pt x="1519238" y="0"/>
                      <a:pt x="1519238" y="0"/>
                      <a:pt x="1519238" y="30274"/>
                    </a:cubicBezTo>
                    <a:lnTo>
                      <a:pt x="1519238" y="52388"/>
                    </a:lnTo>
                    <a:lnTo>
                      <a:pt x="2100263" y="52388"/>
                    </a:lnTo>
                    <a:lnTo>
                      <a:pt x="2100263" y="192088"/>
                    </a:lnTo>
                    <a:lnTo>
                      <a:pt x="1519238" y="192088"/>
                    </a:lnTo>
                    <a:lnTo>
                      <a:pt x="1519238" y="242195"/>
                    </a:lnTo>
                    <a:cubicBezTo>
                      <a:pt x="1519238" y="322927"/>
                      <a:pt x="1519238" y="430569"/>
                      <a:pt x="1519238" y="574092"/>
                    </a:cubicBezTo>
                    <a:cubicBezTo>
                      <a:pt x="1519238" y="598113"/>
                      <a:pt x="1516832" y="619732"/>
                      <a:pt x="1512021" y="641350"/>
                    </a:cubicBezTo>
                    <a:cubicBezTo>
                      <a:pt x="1512021" y="641350"/>
                      <a:pt x="1512021" y="641350"/>
                      <a:pt x="588242" y="641350"/>
                    </a:cubicBezTo>
                    <a:cubicBezTo>
                      <a:pt x="583431" y="619732"/>
                      <a:pt x="581025" y="598113"/>
                      <a:pt x="581025" y="574092"/>
                    </a:cubicBezTo>
                    <a:cubicBezTo>
                      <a:pt x="581025" y="574092"/>
                      <a:pt x="581025" y="574092"/>
                      <a:pt x="581025" y="266162"/>
                    </a:cubicBezTo>
                    <a:lnTo>
                      <a:pt x="581025" y="192088"/>
                    </a:lnTo>
                    <a:lnTo>
                      <a:pt x="0" y="192088"/>
                    </a:lnTo>
                    <a:lnTo>
                      <a:pt x="0" y="52388"/>
                    </a:lnTo>
                    <a:lnTo>
                      <a:pt x="581025" y="52388"/>
                    </a:lnTo>
                    <a:close/>
                  </a:path>
                </a:pathLst>
              </a:cu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>
                <a:off x="2895905" y="2002969"/>
                <a:ext cx="1736828" cy="1129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3409208" y="2002969"/>
                <a:ext cx="707597" cy="659023"/>
              </a:xfrm>
              <a:custGeom>
                <a:avLst/>
                <a:gdLst>
                  <a:gd name="T0" fmla="*/ 355 w 355"/>
                  <a:gd name="T1" fmla="*/ 0 h 332"/>
                  <a:gd name="T2" fmla="*/ 0 w 355"/>
                  <a:gd name="T3" fmla="*/ 0 h 332"/>
                  <a:gd name="T4" fmla="*/ 0 w 355"/>
                  <a:gd name="T5" fmla="*/ 225 h 332"/>
                  <a:gd name="T6" fmla="*/ 107 w 355"/>
                  <a:gd name="T7" fmla="*/ 332 h 332"/>
                  <a:gd name="T8" fmla="*/ 248 w 355"/>
                  <a:gd name="T9" fmla="*/ 332 h 332"/>
                  <a:gd name="T10" fmla="*/ 355 w 355"/>
                  <a:gd name="T11" fmla="*/ 225 h 332"/>
                  <a:gd name="T12" fmla="*/ 355 w 355"/>
                  <a:gd name="T13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332">
                    <a:moveTo>
                      <a:pt x="35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0" y="284"/>
                      <a:pt x="48" y="332"/>
                      <a:pt x="107" y="332"/>
                    </a:cubicBezTo>
                    <a:cubicBezTo>
                      <a:pt x="248" y="332"/>
                      <a:pt x="248" y="332"/>
                      <a:pt x="248" y="332"/>
                    </a:cubicBezTo>
                    <a:cubicBezTo>
                      <a:pt x="307" y="332"/>
                      <a:pt x="355" y="284"/>
                      <a:pt x="355" y="225"/>
                    </a:cubicBez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</p:spPr>
            <p:txBody>
              <a:bodyPr vert="horz" wrap="square" lIns="68580" tIns="34290" rIns="68580" bIns="3429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fa-IR" b="1" dirty="0">
                    <a:solidFill>
                      <a:schemeClr val="bg1"/>
                    </a:solidFill>
                  </a:rPr>
                  <a:t>---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0" name="Inhaltsplatzhalter 4"/>
            <p:cNvSpPr txBox="1">
              <a:spLocks/>
            </p:cNvSpPr>
            <p:nvPr/>
          </p:nvSpPr>
          <p:spPr>
            <a:xfrm>
              <a:off x="4823379" y="2929817"/>
              <a:ext cx="5674665" cy="653184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272967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98" indent="-272967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64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256" indent="-177748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335" indent="-179335" algn="l" defTabSz="914127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847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0910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972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5034" indent="-228532" algn="l" defTabSz="914127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مورد نظر شما      </a:t>
              </a:r>
            </a:p>
            <a:p>
              <a:pPr algn="just" rtl="1"/>
              <a:r>
                <a:rPr lang="fa-IR" sz="1200" dirty="0">
                  <a:cs typeface="B Zar" panose="00000400000000000000" pitchFamily="2" charset="-78"/>
                </a:rPr>
                <a:t>محتوای </a:t>
              </a:r>
              <a:r>
                <a:rPr lang="fa-IR" sz="1200" dirty="0">
                  <a:cs typeface="B Zar" panose="00000400000000000000" pitchFamily="2" charset="-78"/>
                </a:rPr>
                <a:t>مورد نظر شما	</a:t>
              </a:r>
            </a:p>
          </p:txBody>
        </p:sp>
        <p:sp>
          <p:nvSpPr>
            <p:cNvPr id="31" name="Text Box 8"/>
            <p:cNvSpPr txBox="1">
              <a:spLocks noChangeArrowheads="1"/>
            </p:cNvSpPr>
            <p:nvPr/>
          </p:nvSpPr>
          <p:spPr bwMode="auto">
            <a:xfrm>
              <a:off x="6627192" y="1958228"/>
              <a:ext cx="1549252" cy="51851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fa-IR" b="1" dirty="0">
                  <a:solidFill>
                    <a:schemeClr val="bg1"/>
                  </a:solidFill>
                  <a:cs typeface="B Titr" panose="00000700000000000000" pitchFamily="2" charset="-78"/>
                </a:rPr>
                <a:t>عنوان</a:t>
              </a:r>
              <a:endParaRPr lang="en-US" b="1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72" name="Groupe 29"/>
          <p:cNvGrpSpPr/>
          <p:nvPr/>
        </p:nvGrpSpPr>
        <p:grpSpPr>
          <a:xfrm>
            <a:off x="97943" y="1165276"/>
            <a:ext cx="2555257" cy="2554251"/>
            <a:chOff x="2249040" y="3899088"/>
            <a:chExt cx="2555257" cy="2554251"/>
          </a:xfrm>
        </p:grpSpPr>
        <p:sp>
          <p:nvSpPr>
            <p:cNvPr id="73" name="Ellipse 30"/>
            <p:cNvSpPr/>
            <p:nvPr/>
          </p:nvSpPr>
          <p:spPr>
            <a:xfrm>
              <a:off x="2250049" y="3899088"/>
              <a:ext cx="2554248" cy="2554248"/>
            </a:xfrm>
            <a:prstGeom prst="ellipse">
              <a:avLst/>
            </a:pr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82"/>
            <p:cNvSpPr>
              <a:spLocks/>
            </p:cNvSpPr>
            <p:nvPr/>
          </p:nvSpPr>
          <p:spPr bwMode="auto">
            <a:xfrm>
              <a:off x="2249040" y="3967770"/>
              <a:ext cx="2485568" cy="2485569"/>
            </a:xfrm>
            <a:custGeom>
              <a:avLst/>
              <a:gdLst>
                <a:gd name="T0" fmla="*/ 579 w 856"/>
                <a:gd name="T1" fmla="*/ 0 h 857"/>
                <a:gd name="T2" fmla="*/ 510 w 856"/>
                <a:gd name="T3" fmla="*/ 17 h 857"/>
                <a:gd name="T4" fmla="*/ 475 w 856"/>
                <a:gd name="T5" fmla="*/ 21 h 857"/>
                <a:gd name="T6" fmla="*/ 439 w 856"/>
                <a:gd name="T7" fmla="*/ 22 h 857"/>
                <a:gd name="T8" fmla="*/ 421 w 856"/>
                <a:gd name="T9" fmla="*/ 22 h 857"/>
                <a:gd name="T10" fmla="*/ 385 w 856"/>
                <a:gd name="T11" fmla="*/ 20 h 857"/>
                <a:gd name="T12" fmla="*/ 333 w 856"/>
                <a:gd name="T13" fmla="*/ 10 h 857"/>
                <a:gd name="T14" fmla="*/ 299 w 856"/>
                <a:gd name="T15" fmla="*/ 0 h 857"/>
                <a:gd name="T16" fmla="*/ 236 w 856"/>
                <a:gd name="T17" fmla="*/ 27 h 857"/>
                <a:gd name="T18" fmla="*/ 179 w 856"/>
                <a:gd name="T19" fmla="*/ 62 h 857"/>
                <a:gd name="T20" fmla="*/ 128 w 856"/>
                <a:gd name="T21" fmla="*/ 107 h 857"/>
                <a:gd name="T22" fmla="*/ 85 w 856"/>
                <a:gd name="T23" fmla="*/ 158 h 857"/>
                <a:gd name="T24" fmla="*/ 48 w 856"/>
                <a:gd name="T25" fmla="*/ 215 h 857"/>
                <a:gd name="T26" fmla="*/ 21 w 856"/>
                <a:gd name="T27" fmla="*/ 278 h 857"/>
                <a:gd name="T28" fmla="*/ 6 w 856"/>
                <a:gd name="T29" fmla="*/ 346 h 857"/>
                <a:gd name="T30" fmla="*/ 0 w 856"/>
                <a:gd name="T31" fmla="*/ 399 h 857"/>
                <a:gd name="T32" fmla="*/ 0 w 856"/>
                <a:gd name="T33" fmla="*/ 416 h 857"/>
                <a:gd name="T34" fmla="*/ 2 w 856"/>
                <a:gd name="T35" fmla="*/ 463 h 857"/>
                <a:gd name="T36" fmla="*/ 8 w 856"/>
                <a:gd name="T37" fmla="*/ 506 h 857"/>
                <a:gd name="T38" fmla="*/ 19 w 856"/>
                <a:gd name="T39" fmla="*/ 547 h 857"/>
                <a:gd name="T40" fmla="*/ 34 w 856"/>
                <a:gd name="T41" fmla="*/ 589 h 857"/>
                <a:gd name="T42" fmla="*/ 53 w 856"/>
                <a:gd name="T43" fmla="*/ 626 h 857"/>
                <a:gd name="T44" fmla="*/ 75 w 856"/>
                <a:gd name="T45" fmla="*/ 663 h 857"/>
                <a:gd name="T46" fmla="*/ 100 w 856"/>
                <a:gd name="T47" fmla="*/ 697 h 857"/>
                <a:gd name="T48" fmla="*/ 128 w 856"/>
                <a:gd name="T49" fmla="*/ 728 h 857"/>
                <a:gd name="T50" fmla="*/ 160 w 856"/>
                <a:gd name="T51" fmla="*/ 756 h 857"/>
                <a:gd name="T52" fmla="*/ 194 w 856"/>
                <a:gd name="T53" fmla="*/ 781 h 857"/>
                <a:gd name="T54" fmla="*/ 230 w 856"/>
                <a:gd name="T55" fmla="*/ 803 h 857"/>
                <a:gd name="T56" fmla="*/ 268 w 856"/>
                <a:gd name="T57" fmla="*/ 822 h 857"/>
                <a:gd name="T58" fmla="*/ 308 w 856"/>
                <a:gd name="T59" fmla="*/ 837 h 857"/>
                <a:gd name="T60" fmla="*/ 350 w 856"/>
                <a:gd name="T61" fmla="*/ 848 h 857"/>
                <a:gd name="T62" fmla="*/ 394 w 856"/>
                <a:gd name="T63" fmla="*/ 854 h 857"/>
                <a:gd name="T64" fmla="*/ 439 w 856"/>
                <a:gd name="T65" fmla="*/ 857 h 857"/>
                <a:gd name="T66" fmla="*/ 457 w 856"/>
                <a:gd name="T67" fmla="*/ 857 h 857"/>
                <a:gd name="T68" fmla="*/ 510 w 856"/>
                <a:gd name="T69" fmla="*/ 851 h 857"/>
                <a:gd name="T70" fmla="*/ 578 w 856"/>
                <a:gd name="T71" fmla="*/ 834 h 857"/>
                <a:gd name="T72" fmla="*/ 641 w 856"/>
                <a:gd name="T73" fmla="*/ 807 h 857"/>
                <a:gd name="T74" fmla="*/ 699 w 856"/>
                <a:gd name="T75" fmla="*/ 772 h 857"/>
                <a:gd name="T76" fmla="*/ 750 w 856"/>
                <a:gd name="T77" fmla="*/ 728 h 857"/>
                <a:gd name="T78" fmla="*/ 794 w 856"/>
                <a:gd name="T79" fmla="*/ 676 h 857"/>
                <a:gd name="T80" fmla="*/ 830 w 856"/>
                <a:gd name="T81" fmla="*/ 619 h 857"/>
                <a:gd name="T82" fmla="*/ 856 w 856"/>
                <a:gd name="T83" fmla="*/ 555 h 857"/>
                <a:gd name="T84" fmla="*/ 847 w 856"/>
                <a:gd name="T85" fmla="*/ 522 h 857"/>
                <a:gd name="T86" fmla="*/ 835 w 856"/>
                <a:gd name="T87" fmla="*/ 453 h 857"/>
                <a:gd name="T88" fmla="*/ 834 w 856"/>
                <a:gd name="T89" fmla="*/ 416 h 857"/>
                <a:gd name="T90" fmla="*/ 840 w 856"/>
                <a:gd name="T91" fmla="*/ 346 h 857"/>
                <a:gd name="T92" fmla="*/ 856 w 856"/>
                <a:gd name="T93" fmla="*/ 278 h 857"/>
                <a:gd name="T94" fmla="*/ 847 w 856"/>
                <a:gd name="T95" fmla="*/ 254 h 857"/>
                <a:gd name="T96" fmla="*/ 826 w 856"/>
                <a:gd name="T97" fmla="*/ 208 h 857"/>
                <a:gd name="T98" fmla="*/ 799 w 856"/>
                <a:gd name="T99" fmla="*/ 165 h 857"/>
                <a:gd name="T100" fmla="*/ 767 w 856"/>
                <a:gd name="T101" fmla="*/ 125 h 857"/>
                <a:gd name="T102" fmla="*/ 732 w 856"/>
                <a:gd name="T103" fmla="*/ 89 h 857"/>
                <a:gd name="T104" fmla="*/ 692 w 856"/>
                <a:gd name="T105" fmla="*/ 57 h 857"/>
                <a:gd name="T106" fmla="*/ 650 w 856"/>
                <a:gd name="T107" fmla="*/ 31 h 857"/>
                <a:gd name="T108" fmla="*/ 604 w 856"/>
                <a:gd name="T109" fmla="*/ 9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56" h="857">
                  <a:moveTo>
                    <a:pt x="579" y="0"/>
                  </a:moveTo>
                  <a:lnTo>
                    <a:pt x="579" y="0"/>
                  </a:lnTo>
                  <a:lnTo>
                    <a:pt x="545" y="10"/>
                  </a:lnTo>
                  <a:lnTo>
                    <a:pt x="510" y="17"/>
                  </a:lnTo>
                  <a:lnTo>
                    <a:pt x="493" y="20"/>
                  </a:lnTo>
                  <a:lnTo>
                    <a:pt x="475" y="21"/>
                  </a:lnTo>
                  <a:lnTo>
                    <a:pt x="457" y="22"/>
                  </a:lnTo>
                  <a:lnTo>
                    <a:pt x="439" y="22"/>
                  </a:lnTo>
                  <a:lnTo>
                    <a:pt x="439" y="22"/>
                  </a:lnTo>
                  <a:lnTo>
                    <a:pt x="421" y="22"/>
                  </a:lnTo>
                  <a:lnTo>
                    <a:pt x="402" y="21"/>
                  </a:lnTo>
                  <a:lnTo>
                    <a:pt x="385" y="20"/>
                  </a:lnTo>
                  <a:lnTo>
                    <a:pt x="367" y="17"/>
                  </a:lnTo>
                  <a:lnTo>
                    <a:pt x="333" y="10"/>
                  </a:lnTo>
                  <a:lnTo>
                    <a:pt x="299" y="0"/>
                  </a:lnTo>
                  <a:lnTo>
                    <a:pt x="299" y="0"/>
                  </a:lnTo>
                  <a:lnTo>
                    <a:pt x="266" y="13"/>
                  </a:lnTo>
                  <a:lnTo>
                    <a:pt x="236" y="27"/>
                  </a:lnTo>
                  <a:lnTo>
                    <a:pt x="207" y="44"/>
                  </a:lnTo>
                  <a:lnTo>
                    <a:pt x="179" y="62"/>
                  </a:lnTo>
                  <a:lnTo>
                    <a:pt x="152" y="84"/>
                  </a:lnTo>
                  <a:lnTo>
                    <a:pt x="128" y="107"/>
                  </a:lnTo>
                  <a:lnTo>
                    <a:pt x="105" y="131"/>
                  </a:lnTo>
                  <a:lnTo>
                    <a:pt x="85" y="158"/>
                  </a:lnTo>
                  <a:lnTo>
                    <a:pt x="65" y="186"/>
                  </a:lnTo>
                  <a:lnTo>
                    <a:pt x="48" y="215"/>
                  </a:lnTo>
                  <a:lnTo>
                    <a:pt x="34" y="247"/>
                  </a:lnTo>
                  <a:lnTo>
                    <a:pt x="21" y="278"/>
                  </a:lnTo>
                  <a:lnTo>
                    <a:pt x="12" y="312"/>
                  </a:lnTo>
                  <a:lnTo>
                    <a:pt x="6" y="346"/>
                  </a:lnTo>
                  <a:lnTo>
                    <a:pt x="1" y="381"/>
                  </a:lnTo>
                  <a:lnTo>
                    <a:pt x="0" y="399"/>
                  </a:lnTo>
                  <a:lnTo>
                    <a:pt x="0" y="416"/>
                  </a:lnTo>
                  <a:lnTo>
                    <a:pt x="0" y="416"/>
                  </a:lnTo>
                  <a:lnTo>
                    <a:pt x="0" y="439"/>
                  </a:lnTo>
                  <a:lnTo>
                    <a:pt x="2" y="463"/>
                  </a:lnTo>
                  <a:lnTo>
                    <a:pt x="4" y="484"/>
                  </a:lnTo>
                  <a:lnTo>
                    <a:pt x="8" y="506"/>
                  </a:lnTo>
                  <a:lnTo>
                    <a:pt x="13" y="527"/>
                  </a:lnTo>
                  <a:lnTo>
                    <a:pt x="19" y="547"/>
                  </a:lnTo>
                  <a:lnTo>
                    <a:pt x="26" y="568"/>
                  </a:lnTo>
                  <a:lnTo>
                    <a:pt x="34" y="589"/>
                  </a:lnTo>
                  <a:lnTo>
                    <a:pt x="43" y="608"/>
                  </a:lnTo>
                  <a:lnTo>
                    <a:pt x="53" y="626"/>
                  </a:lnTo>
                  <a:lnTo>
                    <a:pt x="63" y="644"/>
                  </a:lnTo>
                  <a:lnTo>
                    <a:pt x="75" y="663"/>
                  </a:lnTo>
                  <a:lnTo>
                    <a:pt x="87" y="680"/>
                  </a:lnTo>
                  <a:lnTo>
                    <a:pt x="100" y="697"/>
                  </a:lnTo>
                  <a:lnTo>
                    <a:pt x="114" y="712"/>
                  </a:lnTo>
                  <a:lnTo>
                    <a:pt x="128" y="728"/>
                  </a:lnTo>
                  <a:lnTo>
                    <a:pt x="144" y="743"/>
                  </a:lnTo>
                  <a:lnTo>
                    <a:pt x="160" y="756"/>
                  </a:lnTo>
                  <a:lnTo>
                    <a:pt x="175" y="769"/>
                  </a:lnTo>
                  <a:lnTo>
                    <a:pt x="194" y="781"/>
                  </a:lnTo>
                  <a:lnTo>
                    <a:pt x="211" y="792"/>
                  </a:lnTo>
                  <a:lnTo>
                    <a:pt x="230" y="803"/>
                  </a:lnTo>
                  <a:lnTo>
                    <a:pt x="248" y="813"/>
                  </a:lnTo>
                  <a:lnTo>
                    <a:pt x="268" y="822"/>
                  </a:lnTo>
                  <a:lnTo>
                    <a:pt x="288" y="830"/>
                  </a:lnTo>
                  <a:lnTo>
                    <a:pt x="308" y="837"/>
                  </a:lnTo>
                  <a:lnTo>
                    <a:pt x="330" y="843"/>
                  </a:lnTo>
                  <a:lnTo>
                    <a:pt x="350" y="848"/>
                  </a:lnTo>
                  <a:lnTo>
                    <a:pt x="372" y="852"/>
                  </a:lnTo>
                  <a:lnTo>
                    <a:pt x="394" y="854"/>
                  </a:lnTo>
                  <a:lnTo>
                    <a:pt x="417" y="855"/>
                  </a:lnTo>
                  <a:lnTo>
                    <a:pt x="439" y="857"/>
                  </a:lnTo>
                  <a:lnTo>
                    <a:pt x="439" y="857"/>
                  </a:lnTo>
                  <a:lnTo>
                    <a:pt x="457" y="857"/>
                  </a:lnTo>
                  <a:lnTo>
                    <a:pt x="475" y="855"/>
                  </a:lnTo>
                  <a:lnTo>
                    <a:pt x="510" y="851"/>
                  </a:lnTo>
                  <a:lnTo>
                    <a:pt x="544" y="843"/>
                  </a:lnTo>
                  <a:lnTo>
                    <a:pt x="578" y="834"/>
                  </a:lnTo>
                  <a:lnTo>
                    <a:pt x="611" y="822"/>
                  </a:lnTo>
                  <a:lnTo>
                    <a:pt x="641" y="807"/>
                  </a:lnTo>
                  <a:lnTo>
                    <a:pt x="670" y="791"/>
                  </a:lnTo>
                  <a:lnTo>
                    <a:pt x="699" y="772"/>
                  </a:lnTo>
                  <a:lnTo>
                    <a:pt x="725" y="750"/>
                  </a:lnTo>
                  <a:lnTo>
                    <a:pt x="750" y="728"/>
                  </a:lnTo>
                  <a:lnTo>
                    <a:pt x="773" y="703"/>
                  </a:lnTo>
                  <a:lnTo>
                    <a:pt x="794" y="676"/>
                  </a:lnTo>
                  <a:lnTo>
                    <a:pt x="814" y="648"/>
                  </a:lnTo>
                  <a:lnTo>
                    <a:pt x="830" y="619"/>
                  </a:lnTo>
                  <a:lnTo>
                    <a:pt x="844" y="587"/>
                  </a:lnTo>
                  <a:lnTo>
                    <a:pt x="856" y="555"/>
                  </a:lnTo>
                  <a:lnTo>
                    <a:pt x="856" y="555"/>
                  </a:lnTo>
                  <a:lnTo>
                    <a:pt x="847" y="522"/>
                  </a:lnTo>
                  <a:lnTo>
                    <a:pt x="840" y="488"/>
                  </a:lnTo>
                  <a:lnTo>
                    <a:pt x="835" y="453"/>
                  </a:lnTo>
                  <a:lnTo>
                    <a:pt x="834" y="416"/>
                  </a:lnTo>
                  <a:lnTo>
                    <a:pt x="834" y="416"/>
                  </a:lnTo>
                  <a:lnTo>
                    <a:pt x="835" y="381"/>
                  </a:lnTo>
                  <a:lnTo>
                    <a:pt x="840" y="346"/>
                  </a:lnTo>
                  <a:lnTo>
                    <a:pt x="847" y="312"/>
                  </a:lnTo>
                  <a:lnTo>
                    <a:pt x="856" y="278"/>
                  </a:lnTo>
                  <a:lnTo>
                    <a:pt x="856" y="278"/>
                  </a:lnTo>
                  <a:lnTo>
                    <a:pt x="847" y="254"/>
                  </a:lnTo>
                  <a:lnTo>
                    <a:pt x="838" y="231"/>
                  </a:lnTo>
                  <a:lnTo>
                    <a:pt x="826" y="208"/>
                  </a:lnTo>
                  <a:lnTo>
                    <a:pt x="814" y="186"/>
                  </a:lnTo>
                  <a:lnTo>
                    <a:pt x="799" y="165"/>
                  </a:lnTo>
                  <a:lnTo>
                    <a:pt x="784" y="145"/>
                  </a:lnTo>
                  <a:lnTo>
                    <a:pt x="767" y="125"/>
                  </a:lnTo>
                  <a:lnTo>
                    <a:pt x="750" y="107"/>
                  </a:lnTo>
                  <a:lnTo>
                    <a:pt x="732" y="89"/>
                  </a:lnTo>
                  <a:lnTo>
                    <a:pt x="713" y="73"/>
                  </a:lnTo>
                  <a:lnTo>
                    <a:pt x="692" y="57"/>
                  </a:lnTo>
                  <a:lnTo>
                    <a:pt x="672" y="44"/>
                  </a:lnTo>
                  <a:lnTo>
                    <a:pt x="650" y="31"/>
                  </a:lnTo>
                  <a:lnTo>
                    <a:pt x="627" y="20"/>
                  </a:lnTo>
                  <a:lnTo>
                    <a:pt x="604" y="9"/>
                  </a:lnTo>
                  <a:lnTo>
                    <a:pt x="5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85"/>
            <p:cNvSpPr>
              <a:spLocks/>
            </p:cNvSpPr>
            <p:nvPr/>
          </p:nvSpPr>
          <p:spPr bwMode="auto">
            <a:xfrm>
              <a:off x="2283884" y="3938732"/>
              <a:ext cx="795616" cy="801422"/>
            </a:xfrm>
            <a:custGeom>
              <a:avLst/>
              <a:gdLst>
                <a:gd name="T0" fmla="*/ 157 w 274"/>
                <a:gd name="T1" fmla="*/ 275 h 275"/>
                <a:gd name="T2" fmla="*/ 122 w 274"/>
                <a:gd name="T3" fmla="*/ 271 h 275"/>
                <a:gd name="T4" fmla="*/ 89 w 274"/>
                <a:gd name="T5" fmla="*/ 260 h 275"/>
                <a:gd name="T6" fmla="*/ 82 w 274"/>
                <a:gd name="T7" fmla="*/ 258 h 275"/>
                <a:gd name="T8" fmla="*/ 70 w 274"/>
                <a:gd name="T9" fmla="*/ 252 h 275"/>
                <a:gd name="T10" fmla="*/ 48 w 274"/>
                <a:gd name="T11" fmla="*/ 237 h 275"/>
                <a:gd name="T12" fmla="*/ 30 w 274"/>
                <a:gd name="T13" fmla="*/ 218 h 275"/>
                <a:gd name="T14" fmla="*/ 15 w 274"/>
                <a:gd name="T15" fmla="*/ 197 h 275"/>
                <a:gd name="T16" fmla="*/ 6 w 274"/>
                <a:gd name="T17" fmla="*/ 173 h 275"/>
                <a:gd name="T18" fmla="*/ 1 w 274"/>
                <a:gd name="T19" fmla="*/ 148 h 275"/>
                <a:gd name="T20" fmla="*/ 0 w 274"/>
                <a:gd name="T21" fmla="*/ 122 h 275"/>
                <a:gd name="T22" fmla="*/ 6 w 274"/>
                <a:gd name="T23" fmla="*/ 96 h 275"/>
                <a:gd name="T24" fmla="*/ 9 w 274"/>
                <a:gd name="T25" fmla="*/ 82 h 275"/>
                <a:gd name="T26" fmla="*/ 19 w 274"/>
                <a:gd name="T27" fmla="*/ 64 h 275"/>
                <a:gd name="T28" fmla="*/ 30 w 274"/>
                <a:gd name="T29" fmla="*/ 48 h 275"/>
                <a:gd name="T30" fmla="*/ 59 w 274"/>
                <a:gd name="T31" fmla="*/ 22 h 275"/>
                <a:gd name="T32" fmla="*/ 94 w 274"/>
                <a:gd name="T33" fmla="*/ 6 h 275"/>
                <a:gd name="T34" fmla="*/ 114 w 274"/>
                <a:gd name="T35" fmla="*/ 1 h 275"/>
                <a:gd name="T36" fmla="*/ 134 w 274"/>
                <a:gd name="T37" fmla="*/ 0 h 275"/>
                <a:gd name="T38" fmla="*/ 147 w 274"/>
                <a:gd name="T39" fmla="*/ 0 h 275"/>
                <a:gd name="T40" fmla="*/ 173 w 274"/>
                <a:gd name="T41" fmla="*/ 6 h 275"/>
                <a:gd name="T42" fmla="*/ 185 w 274"/>
                <a:gd name="T43" fmla="*/ 9 h 275"/>
                <a:gd name="T44" fmla="*/ 209 w 274"/>
                <a:gd name="T45" fmla="*/ 23 h 275"/>
                <a:gd name="T46" fmla="*/ 230 w 274"/>
                <a:gd name="T47" fmla="*/ 40 h 275"/>
                <a:gd name="T48" fmla="*/ 246 w 274"/>
                <a:gd name="T49" fmla="*/ 59 h 275"/>
                <a:gd name="T50" fmla="*/ 258 w 274"/>
                <a:gd name="T51" fmla="*/ 82 h 275"/>
                <a:gd name="T52" fmla="*/ 265 w 274"/>
                <a:gd name="T53" fmla="*/ 108 h 275"/>
                <a:gd name="T54" fmla="*/ 269 w 274"/>
                <a:gd name="T55" fmla="*/ 133 h 275"/>
                <a:gd name="T56" fmla="*/ 266 w 274"/>
                <a:gd name="T57" fmla="*/ 160 h 275"/>
                <a:gd name="T58" fmla="*/ 258 w 274"/>
                <a:gd name="T59" fmla="*/ 185 h 275"/>
                <a:gd name="T60" fmla="*/ 253 w 274"/>
                <a:gd name="T61" fmla="*/ 196 h 275"/>
                <a:gd name="T62" fmla="*/ 241 w 274"/>
                <a:gd name="T63" fmla="*/ 214 h 275"/>
                <a:gd name="T64" fmla="*/ 235 w 274"/>
                <a:gd name="T65" fmla="*/ 224 h 275"/>
                <a:gd name="T66" fmla="*/ 258 w 274"/>
                <a:gd name="T67" fmla="*/ 234 h 275"/>
                <a:gd name="T68" fmla="*/ 259 w 274"/>
                <a:gd name="T69" fmla="*/ 247 h 275"/>
                <a:gd name="T70" fmla="*/ 251 w 274"/>
                <a:gd name="T71" fmla="*/ 252 h 275"/>
                <a:gd name="T72" fmla="*/ 229 w 274"/>
                <a:gd name="T73" fmla="*/ 262 h 275"/>
                <a:gd name="T74" fmla="*/ 197 w 274"/>
                <a:gd name="T75" fmla="*/ 271 h 275"/>
                <a:gd name="T76" fmla="*/ 157 w 274"/>
                <a:gd name="T7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4" h="275">
                  <a:moveTo>
                    <a:pt x="157" y="275"/>
                  </a:moveTo>
                  <a:lnTo>
                    <a:pt x="157" y="275"/>
                  </a:lnTo>
                  <a:lnTo>
                    <a:pt x="140" y="274"/>
                  </a:lnTo>
                  <a:lnTo>
                    <a:pt x="122" y="271"/>
                  </a:lnTo>
                  <a:lnTo>
                    <a:pt x="106" y="267"/>
                  </a:lnTo>
                  <a:lnTo>
                    <a:pt x="89" y="260"/>
                  </a:lnTo>
                  <a:lnTo>
                    <a:pt x="89" y="260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70" y="252"/>
                  </a:lnTo>
                  <a:lnTo>
                    <a:pt x="59" y="245"/>
                  </a:lnTo>
                  <a:lnTo>
                    <a:pt x="48" y="237"/>
                  </a:lnTo>
                  <a:lnTo>
                    <a:pt x="38" y="229"/>
                  </a:lnTo>
                  <a:lnTo>
                    <a:pt x="30" y="218"/>
                  </a:lnTo>
                  <a:lnTo>
                    <a:pt x="21" y="208"/>
                  </a:lnTo>
                  <a:lnTo>
                    <a:pt x="15" y="197"/>
                  </a:lnTo>
                  <a:lnTo>
                    <a:pt x="9" y="185"/>
                  </a:lnTo>
                  <a:lnTo>
                    <a:pt x="6" y="173"/>
                  </a:lnTo>
                  <a:lnTo>
                    <a:pt x="2" y="161"/>
                  </a:lnTo>
                  <a:lnTo>
                    <a:pt x="1" y="148"/>
                  </a:lnTo>
                  <a:lnTo>
                    <a:pt x="0" y="134"/>
                  </a:lnTo>
                  <a:lnTo>
                    <a:pt x="0" y="122"/>
                  </a:lnTo>
                  <a:lnTo>
                    <a:pt x="2" y="109"/>
                  </a:lnTo>
                  <a:lnTo>
                    <a:pt x="6" y="96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14" y="74"/>
                  </a:lnTo>
                  <a:lnTo>
                    <a:pt x="19" y="64"/>
                  </a:lnTo>
                  <a:lnTo>
                    <a:pt x="24" y="56"/>
                  </a:lnTo>
                  <a:lnTo>
                    <a:pt x="30" y="48"/>
                  </a:lnTo>
                  <a:lnTo>
                    <a:pt x="44" y="34"/>
                  </a:lnTo>
                  <a:lnTo>
                    <a:pt x="59" y="22"/>
                  </a:lnTo>
                  <a:lnTo>
                    <a:pt x="76" y="12"/>
                  </a:lnTo>
                  <a:lnTo>
                    <a:pt x="94" y="6"/>
                  </a:lnTo>
                  <a:lnTo>
                    <a:pt x="104" y="3"/>
                  </a:lnTo>
                  <a:lnTo>
                    <a:pt x="114" y="1"/>
                  </a:lnTo>
                  <a:lnTo>
                    <a:pt x="12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7" y="0"/>
                  </a:lnTo>
                  <a:lnTo>
                    <a:pt x="160" y="2"/>
                  </a:lnTo>
                  <a:lnTo>
                    <a:pt x="173" y="6"/>
                  </a:lnTo>
                  <a:lnTo>
                    <a:pt x="185" y="9"/>
                  </a:lnTo>
                  <a:lnTo>
                    <a:pt x="185" y="9"/>
                  </a:lnTo>
                  <a:lnTo>
                    <a:pt x="198" y="15"/>
                  </a:lnTo>
                  <a:lnTo>
                    <a:pt x="209" y="23"/>
                  </a:lnTo>
                  <a:lnTo>
                    <a:pt x="220" y="30"/>
                  </a:lnTo>
                  <a:lnTo>
                    <a:pt x="230" y="40"/>
                  </a:lnTo>
                  <a:lnTo>
                    <a:pt x="238" y="49"/>
                  </a:lnTo>
                  <a:lnTo>
                    <a:pt x="246" y="59"/>
                  </a:lnTo>
                  <a:lnTo>
                    <a:pt x="253" y="71"/>
                  </a:lnTo>
                  <a:lnTo>
                    <a:pt x="258" y="82"/>
                  </a:lnTo>
                  <a:lnTo>
                    <a:pt x="263" y="94"/>
                  </a:lnTo>
                  <a:lnTo>
                    <a:pt x="265" y="108"/>
                  </a:lnTo>
                  <a:lnTo>
                    <a:pt x="268" y="120"/>
                  </a:lnTo>
                  <a:lnTo>
                    <a:pt x="269" y="133"/>
                  </a:lnTo>
                  <a:lnTo>
                    <a:pt x="268" y="146"/>
                  </a:lnTo>
                  <a:lnTo>
                    <a:pt x="266" y="160"/>
                  </a:lnTo>
                  <a:lnTo>
                    <a:pt x="263" y="172"/>
                  </a:lnTo>
                  <a:lnTo>
                    <a:pt x="258" y="185"/>
                  </a:lnTo>
                  <a:lnTo>
                    <a:pt x="258" y="185"/>
                  </a:lnTo>
                  <a:lnTo>
                    <a:pt x="253" y="196"/>
                  </a:lnTo>
                  <a:lnTo>
                    <a:pt x="248" y="206"/>
                  </a:lnTo>
                  <a:lnTo>
                    <a:pt x="241" y="214"/>
                  </a:lnTo>
                  <a:lnTo>
                    <a:pt x="235" y="224"/>
                  </a:lnTo>
                  <a:lnTo>
                    <a:pt x="235" y="224"/>
                  </a:lnTo>
                  <a:lnTo>
                    <a:pt x="246" y="229"/>
                  </a:lnTo>
                  <a:lnTo>
                    <a:pt x="258" y="234"/>
                  </a:lnTo>
                  <a:lnTo>
                    <a:pt x="274" y="239"/>
                  </a:lnTo>
                  <a:lnTo>
                    <a:pt x="259" y="247"/>
                  </a:lnTo>
                  <a:lnTo>
                    <a:pt x="259" y="247"/>
                  </a:lnTo>
                  <a:lnTo>
                    <a:pt x="251" y="252"/>
                  </a:lnTo>
                  <a:lnTo>
                    <a:pt x="241" y="257"/>
                  </a:lnTo>
                  <a:lnTo>
                    <a:pt x="229" y="262"/>
                  </a:lnTo>
                  <a:lnTo>
                    <a:pt x="214" y="267"/>
                  </a:lnTo>
                  <a:lnTo>
                    <a:pt x="197" y="271"/>
                  </a:lnTo>
                  <a:lnTo>
                    <a:pt x="178" y="274"/>
                  </a:lnTo>
                  <a:lnTo>
                    <a:pt x="157" y="275"/>
                  </a:lnTo>
                  <a:lnTo>
                    <a:pt x="157" y="275"/>
                  </a:lnTo>
                  <a:close/>
                </a:path>
              </a:pathLst>
            </a:custGeom>
            <a:solidFill>
              <a:srgbClr val="008D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86"/>
            <p:cNvSpPr>
              <a:spLocks noEditPoints="1"/>
            </p:cNvSpPr>
            <p:nvPr/>
          </p:nvSpPr>
          <p:spPr bwMode="auto">
            <a:xfrm>
              <a:off x="2260655" y="3915498"/>
              <a:ext cx="871110" cy="842075"/>
            </a:xfrm>
            <a:custGeom>
              <a:avLst/>
              <a:gdLst>
                <a:gd name="T0" fmla="*/ 154 w 300"/>
                <a:gd name="T1" fmla="*/ 15 h 290"/>
                <a:gd name="T2" fmla="*/ 191 w 300"/>
                <a:gd name="T3" fmla="*/ 25 h 290"/>
                <a:gd name="T4" fmla="*/ 214 w 300"/>
                <a:gd name="T5" fmla="*/ 37 h 290"/>
                <a:gd name="T6" fmla="*/ 240 w 300"/>
                <a:gd name="T7" fmla="*/ 62 h 290"/>
                <a:gd name="T8" fmla="*/ 260 w 300"/>
                <a:gd name="T9" fmla="*/ 94 h 290"/>
                <a:gd name="T10" fmla="*/ 268 w 300"/>
                <a:gd name="T11" fmla="*/ 129 h 290"/>
                <a:gd name="T12" fmla="*/ 267 w 300"/>
                <a:gd name="T13" fmla="*/ 165 h 290"/>
                <a:gd name="T14" fmla="*/ 260 w 300"/>
                <a:gd name="T15" fmla="*/ 191 h 290"/>
                <a:gd name="T16" fmla="*/ 239 w 300"/>
                <a:gd name="T17" fmla="*/ 224 h 290"/>
                <a:gd name="T18" fmla="*/ 238 w 300"/>
                <a:gd name="T19" fmla="*/ 237 h 290"/>
                <a:gd name="T20" fmla="*/ 263 w 300"/>
                <a:gd name="T21" fmla="*/ 249 h 290"/>
                <a:gd name="T22" fmla="*/ 248 w 300"/>
                <a:gd name="T23" fmla="*/ 258 h 290"/>
                <a:gd name="T24" fmla="*/ 204 w 300"/>
                <a:gd name="T25" fmla="*/ 272 h 290"/>
                <a:gd name="T26" fmla="*/ 165 w 300"/>
                <a:gd name="T27" fmla="*/ 276 h 290"/>
                <a:gd name="T28" fmla="*/ 117 w 300"/>
                <a:gd name="T29" fmla="*/ 268 h 290"/>
                <a:gd name="T30" fmla="*/ 94 w 300"/>
                <a:gd name="T31" fmla="*/ 259 h 290"/>
                <a:gd name="T32" fmla="*/ 71 w 300"/>
                <a:gd name="T33" fmla="*/ 247 h 290"/>
                <a:gd name="T34" fmla="*/ 44 w 300"/>
                <a:gd name="T35" fmla="*/ 222 h 290"/>
                <a:gd name="T36" fmla="*/ 24 w 300"/>
                <a:gd name="T37" fmla="*/ 191 h 290"/>
                <a:gd name="T38" fmla="*/ 16 w 300"/>
                <a:gd name="T39" fmla="*/ 156 h 290"/>
                <a:gd name="T40" fmla="*/ 17 w 300"/>
                <a:gd name="T41" fmla="*/ 118 h 290"/>
                <a:gd name="T42" fmla="*/ 24 w 300"/>
                <a:gd name="T43" fmla="*/ 94 h 290"/>
                <a:gd name="T44" fmla="*/ 45 w 300"/>
                <a:gd name="T45" fmla="*/ 60 h 290"/>
                <a:gd name="T46" fmla="*/ 89 w 300"/>
                <a:gd name="T47" fmla="*/ 27 h 290"/>
                <a:gd name="T48" fmla="*/ 142 w 300"/>
                <a:gd name="T49" fmla="*/ 15 h 290"/>
                <a:gd name="T50" fmla="*/ 131 w 300"/>
                <a:gd name="T51" fmla="*/ 0 h 290"/>
                <a:gd name="T52" fmla="*/ 100 w 300"/>
                <a:gd name="T53" fmla="*/ 7 h 290"/>
                <a:gd name="T54" fmla="*/ 72 w 300"/>
                <a:gd name="T55" fmla="*/ 19 h 290"/>
                <a:gd name="T56" fmla="*/ 46 w 300"/>
                <a:gd name="T57" fmla="*/ 37 h 290"/>
                <a:gd name="T58" fmla="*/ 26 w 300"/>
                <a:gd name="T59" fmla="*/ 60 h 290"/>
                <a:gd name="T60" fmla="*/ 11 w 300"/>
                <a:gd name="T61" fmla="*/ 88 h 290"/>
                <a:gd name="T62" fmla="*/ 3 w 300"/>
                <a:gd name="T63" fmla="*/ 116 h 290"/>
                <a:gd name="T64" fmla="*/ 0 w 300"/>
                <a:gd name="T65" fmla="*/ 157 h 290"/>
                <a:gd name="T66" fmla="*/ 11 w 300"/>
                <a:gd name="T67" fmla="*/ 196 h 290"/>
                <a:gd name="T68" fmla="*/ 32 w 300"/>
                <a:gd name="T69" fmla="*/ 231 h 290"/>
                <a:gd name="T70" fmla="*/ 62 w 300"/>
                <a:gd name="T71" fmla="*/ 260 h 290"/>
                <a:gd name="T72" fmla="*/ 88 w 300"/>
                <a:gd name="T73" fmla="*/ 273 h 290"/>
                <a:gd name="T74" fmla="*/ 112 w 300"/>
                <a:gd name="T75" fmla="*/ 282 h 290"/>
                <a:gd name="T76" fmla="*/ 165 w 300"/>
                <a:gd name="T77" fmla="*/ 290 h 290"/>
                <a:gd name="T78" fmla="*/ 206 w 300"/>
                <a:gd name="T79" fmla="*/ 287 h 290"/>
                <a:gd name="T80" fmla="*/ 253 w 300"/>
                <a:gd name="T81" fmla="*/ 272 h 290"/>
                <a:gd name="T82" fmla="*/ 300 w 300"/>
                <a:gd name="T83" fmla="*/ 244 h 290"/>
                <a:gd name="T84" fmla="*/ 254 w 300"/>
                <a:gd name="T85" fmla="*/ 230 h 290"/>
                <a:gd name="T86" fmla="*/ 273 w 300"/>
                <a:gd name="T87" fmla="*/ 196 h 290"/>
                <a:gd name="T88" fmla="*/ 282 w 300"/>
                <a:gd name="T89" fmla="*/ 169 h 290"/>
                <a:gd name="T90" fmla="*/ 283 w 300"/>
                <a:gd name="T91" fmla="*/ 128 h 290"/>
                <a:gd name="T92" fmla="*/ 273 w 300"/>
                <a:gd name="T93" fmla="*/ 88 h 290"/>
                <a:gd name="T94" fmla="*/ 253 w 300"/>
                <a:gd name="T95" fmla="*/ 53 h 290"/>
                <a:gd name="T96" fmla="*/ 221 w 300"/>
                <a:gd name="T97" fmla="*/ 25 h 290"/>
                <a:gd name="T98" fmla="*/ 197 w 300"/>
                <a:gd name="T99" fmla="*/ 11 h 290"/>
                <a:gd name="T100" fmla="*/ 155 w 300"/>
                <a:gd name="T10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00" h="290">
                  <a:moveTo>
                    <a:pt x="142" y="15"/>
                  </a:moveTo>
                  <a:lnTo>
                    <a:pt x="142" y="15"/>
                  </a:lnTo>
                  <a:lnTo>
                    <a:pt x="154" y="15"/>
                  </a:lnTo>
                  <a:lnTo>
                    <a:pt x="166" y="17"/>
                  </a:lnTo>
                  <a:lnTo>
                    <a:pt x="179" y="20"/>
                  </a:lnTo>
                  <a:lnTo>
                    <a:pt x="191" y="25"/>
                  </a:lnTo>
                  <a:lnTo>
                    <a:pt x="191" y="25"/>
                  </a:lnTo>
                  <a:lnTo>
                    <a:pt x="203" y="31"/>
                  </a:lnTo>
                  <a:lnTo>
                    <a:pt x="214" y="37"/>
                  </a:lnTo>
                  <a:lnTo>
                    <a:pt x="223" y="44"/>
                  </a:lnTo>
                  <a:lnTo>
                    <a:pt x="232" y="53"/>
                  </a:lnTo>
                  <a:lnTo>
                    <a:pt x="240" y="62"/>
                  </a:lnTo>
                  <a:lnTo>
                    <a:pt x="248" y="72"/>
                  </a:lnTo>
                  <a:lnTo>
                    <a:pt x="254" y="83"/>
                  </a:lnTo>
                  <a:lnTo>
                    <a:pt x="260" y="94"/>
                  </a:lnTo>
                  <a:lnTo>
                    <a:pt x="263" y="105"/>
                  </a:lnTo>
                  <a:lnTo>
                    <a:pt x="266" y="117"/>
                  </a:lnTo>
                  <a:lnTo>
                    <a:pt x="268" y="129"/>
                  </a:lnTo>
                  <a:lnTo>
                    <a:pt x="270" y="141"/>
                  </a:lnTo>
                  <a:lnTo>
                    <a:pt x="268" y="153"/>
                  </a:lnTo>
                  <a:lnTo>
                    <a:pt x="267" y="165"/>
                  </a:lnTo>
                  <a:lnTo>
                    <a:pt x="263" y="179"/>
                  </a:lnTo>
                  <a:lnTo>
                    <a:pt x="260" y="191"/>
                  </a:lnTo>
                  <a:lnTo>
                    <a:pt x="260" y="191"/>
                  </a:lnTo>
                  <a:lnTo>
                    <a:pt x="254" y="202"/>
                  </a:lnTo>
                  <a:lnTo>
                    <a:pt x="246" y="213"/>
                  </a:lnTo>
                  <a:lnTo>
                    <a:pt x="239" y="224"/>
                  </a:lnTo>
                  <a:lnTo>
                    <a:pt x="231" y="232"/>
                  </a:lnTo>
                  <a:lnTo>
                    <a:pt x="231" y="232"/>
                  </a:lnTo>
                  <a:lnTo>
                    <a:pt x="238" y="237"/>
                  </a:lnTo>
                  <a:lnTo>
                    <a:pt x="245" y="242"/>
                  </a:lnTo>
                  <a:lnTo>
                    <a:pt x="254" y="245"/>
                  </a:lnTo>
                  <a:lnTo>
                    <a:pt x="263" y="249"/>
                  </a:lnTo>
                  <a:lnTo>
                    <a:pt x="263" y="249"/>
                  </a:lnTo>
                  <a:lnTo>
                    <a:pt x="256" y="254"/>
                  </a:lnTo>
                  <a:lnTo>
                    <a:pt x="248" y="258"/>
                  </a:lnTo>
                  <a:lnTo>
                    <a:pt x="236" y="262"/>
                  </a:lnTo>
                  <a:lnTo>
                    <a:pt x="221" y="267"/>
                  </a:lnTo>
                  <a:lnTo>
                    <a:pt x="204" y="272"/>
                  </a:lnTo>
                  <a:lnTo>
                    <a:pt x="186" y="275"/>
                  </a:lnTo>
                  <a:lnTo>
                    <a:pt x="165" y="276"/>
                  </a:lnTo>
                  <a:lnTo>
                    <a:pt x="165" y="276"/>
                  </a:lnTo>
                  <a:lnTo>
                    <a:pt x="149" y="275"/>
                  </a:lnTo>
                  <a:lnTo>
                    <a:pt x="134" y="272"/>
                  </a:lnTo>
                  <a:lnTo>
                    <a:pt x="117" y="268"/>
                  </a:lnTo>
                  <a:lnTo>
                    <a:pt x="101" y="262"/>
                  </a:lnTo>
                  <a:lnTo>
                    <a:pt x="101" y="262"/>
                  </a:lnTo>
                  <a:lnTo>
                    <a:pt x="94" y="259"/>
                  </a:lnTo>
                  <a:lnTo>
                    <a:pt x="94" y="259"/>
                  </a:lnTo>
                  <a:lnTo>
                    <a:pt x="82" y="254"/>
                  </a:lnTo>
                  <a:lnTo>
                    <a:pt x="71" y="247"/>
                  </a:lnTo>
                  <a:lnTo>
                    <a:pt x="61" y="239"/>
                  </a:lnTo>
                  <a:lnTo>
                    <a:pt x="51" y="231"/>
                  </a:lnTo>
                  <a:lnTo>
                    <a:pt x="44" y="222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4" y="191"/>
                  </a:lnTo>
                  <a:lnTo>
                    <a:pt x="21" y="179"/>
                  </a:lnTo>
                  <a:lnTo>
                    <a:pt x="17" y="167"/>
                  </a:lnTo>
                  <a:lnTo>
                    <a:pt x="16" y="156"/>
                  </a:lnTo>
                  <a:lnTo>
                    <a:pt x="15" y="142"/>
                  </a:lnTo>
                  <a:lnTo>
                    <a:pt x="16" y="130"/>
                  </a:lnTo>
                  <a:lnTo>
                    <a:pt x="17" y="118"/>
                  </a:lnTo>
                  <a:lnTo>
                    <a:pt x="21" y="106"/>
                  </a:lnTo>
                  <a:lnTo>
                    <a:pt x="24" y="94"/>
                  </a:lnTo>
                  <a:lnTo>
                    <a:pt x="24" y="94"/>
                  </a:lnTo>
                  <a:lnTo>
                    <a:pt x="29" y="84"/>
                  </a:lnTo>
                  <a:lnTo>
                    <a:pt x="33" y="76"/>
                  </a:lnTo>
                  <a:lnTo>
                    <a:pt x="45" y="60"/>
                  </a:lnTo>
                  <a:lnTo>
                    <a:pt x="57" y="47"/>
                  </a:lnTo>
                  <a:lnTo>
                    <a:pt x="72" y="36"/>
                  </a:lnTo>
                  <a:lnTo>
                    <a:pt x="89" y="27"/>
                  </a:lnTo>
                  <a:lnTo>
                    <a:pt x="106" y="20"/>
                  </a:lnTo>
                  <a:lnTo>
                    <a:pt x="124" y="16"/>
                  </a:lnTo>
                  <a:lnTo>
                    <a:pt x="142" y="15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87"/>
            <p:cNvSpPr>
              <a:spLocks/>
            </p:cNvSpPr>
            <p:nvPr/>
          </p:nvSpPr>
          <p:spPr bwMode="auto">
            <a:xfrm>
              <a:off x="2301305" y="3956156"/>
              <a:ext cx="743347" cy="760772"/>
            </a:xfrm>
            <a:custGeom>
              <a:avLst/>
              <a:gdLst>
                <a:gd name="T0" fmla="*/ 127 w 255"/>
                <a:gd name="T1" fmla="*/ 0 h 261"/>
                <a:gd name="T2" fmla="*/ 151 w 255"/>
                <a:gd name="T3" fmla="*/ 2 h 261"/>
                <a:gd name="T4" fmla="*/ 176 w 255"/>
                <a:gd name="T5" fmla="*/ 10 h 261"/>
                <a:gd name="T6" fmla="*/ 188 w 255"/>
                <a:gd name="T7" fmla="*/ 16 h 261"/>
                <a:gd name="T8" fmla="*/ 208 w 255"/>
                <a:gd name="T9" fmla="*/ 29 h 261"/>
                <a:gd name="T10" fmla="*/ 225 w 255"/>
                <a:gd name="T11" fmla="*/ 47 h 261"/>
                <a:gd name="T12" fmla="*/ 239 w 255"/>
                <a:gd name="T13" fmla="*/ 68 h 261"/>
                <a:gd name="T14" fmla="*/ 248 w 255"/>
                <a:gd name="T15" fmla="*/ 90 h 261"/>
                <a:gd name="T16" fmla="*/ 253 w 255"/>
                <a:gd name="T17" fmla="*/ 114 h 261"/>
                <a:gd name="T18" fmla="*/ 253 w 255"/>
                <a:gd name="T19" fmla="*/ 138 h 261"/>
                <a:gd name="T20" fmla="*/ 248 w 255"/>
                <a:gd name="T21" fmla="*/ 164 h 261"/>
                <a:gd name="T22" fmla="*/ 245 w 255"/>
                <a:gd name="T23" fmla="*/ 176 h 261"/>
                <a:gd name="T24" fmla="*/ 231 w 255"/>
                <a:gd name="T25" fmla="*/ 198 h 261"/>
                <a:gd name="T26" fmla="*/ 216 w 255"/>
                <a:gd name="T27" fmla="*/ 217 h 261"/>
                <a:gd name="T28" fmla="*/ 223 w 255"/>
                <a:gd name="T29" fmla="*/ 222 h 261"/>
                <a:gd name="T30" fmla="*/ 239 w 255"/>
                <a:gd name="T31" fmla="*/ 230 h 261"/>
                <a:gd name="T32" fmla="*/ 248 w 255"/>
                <a:gd name="T33" fmla="*/ 234 h 261"/>
                <a:gd name="T34" fmla="*/ 233 w 255"/>
                <a:gd name="T35" fmla="*/ 243 h 261"/>
                <a:gd name="T36" fmla="*/ 206 w 255"/>
                <a:gd name="T37" fmla="*/ 252 h 261"/>
                <a:gd name="T38" fmla="*/ 171 w 255"/>
                <a:gd name="T39" fmla="*/ 260 h 261"/>
                <a:gd name="T40" fmla="*/ 150 w 255"/>
                <a:gd name="T41" fmla="*/ 261 h 261"/>
                <a:gd name="T42" fmla="*/ 119 w 255"/>
                <a:gd name="T43" fmla="*/ 257 h 261"/>
                <a:gd name="T44" fmla="*/ 86 w 255"/>
                <a:gd name="T45" fmla="*/ 247 h 261"/>
                <a:gd name="T46" fmla="*/ 79 w 255"/>
                <a:gd name="T47" fmla="*/ 244 h 261"/>
                <a:gd name="T48" fmla="*/ 67 w 255"/>
                <a:gd name="T49" fmla="*/ 239 h 261"/>
                <a:gd name="T50" fmla="*/ 46 w 255"/>
                <a:gd name="T51" fmla="*/ 224 h 261"/>
                <a:gd name="T52" fmla="*/ 29 w 255"/>
                <a:gd name="T53" fmla="*/ 207 h 261"/>
                <a:gd name="T54" fmla="*/ 14 w 255"/>
                <a:gd name="T55" fmla="*/ 187 h 261"/>
                <a:gd name="T56" fmla="*/ 6 w 255"/>
                <a:gd name="T57" fmla="*/ 164 h 261"/>
                <a:gd name="T58" fmla="*/ 1 w 255"/>
                <a:gd name="T59" fmla="*/ 141 h 261"/>
                <a:gd name="T60" fmla="*/ 1 w 255"/>
                <a:gd name="T61" fmla="*/ 115 h 261"/>
                <a:gd name="T62" fmla="*/ 6 w 255"/>
                <a:gd name="T63" fmla="*/ 91 h 261"/>
                <a:gd name="T64" fmla="*/ 9 w 255"/>
                <a:gd name="T65" fmla="*/ 79 h 261"/>
                <a:gd name="T66" fmla="*/ 18 w 255"/>
                <a:gd name="T67" fmla="*/ 61 h 261"/>
                <a:gd name="T68" fmla="*/ 42 w 255"/>
                <a:gd name="T69" fmla="*/ 32 h 261"/>
                <a:gd name="T70" fmla="*/ 74 w 255"/>
                <a:gd name="T71" fmla="*/ 12 h 261"/>
                <a:gd name="T72" fmla="*/ 109 w 255"/>
                <a:gd name="T73" fmla="*/ 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5" h="261">
                  <a:moveTo>
                    <a:pt x="127" y="0"/>
                  </a:moveTo>
                  <a:lnTo>
                    <a:pt x="127" y="0"/>
                  </a:lnTo>
                  <a:lnTo>
                    <a:pt x="139" y="0"/>
                  </a:lnTo>
                  <a:lnTo>
                    <a:pt x="151" y="2"/>
                  </a:lnTo>
                  <a:lnTo>
                    <a:pt x="164" y="5"/>
                  </a:lnTo>
                  <a:lnTo>
                    <a:pt x="176" y="10"/>
                  </a:lnTo>
                  <a:lnTo>
                    <a:pt x="176" y="10"/>
                  </a:lnTo>
                  <a:lnTo>
                    <a:pt x="188" y="16"/>
                  </a:lnTo>
                  <a:lnTo>
                    <a:pt x="199" y="22"/>
                  </a:lnTo>
                  <a:lnTo>
                    <a:pt x="208" y="29"/>
                  </a:lnTo>
                  <a:lnTo>
                    <a:pt x="217" y="38"/>
                  </a:lnTo>
                  <a:lnTo>
                    <a:pt x="225" y="47"/>
                  </a:lnTo>
                  <a:lnTo>
                    <a:pt x="233" y="57"/>
                  </a:lnTo>
                  <a:lnTo>
                    <a:pt x="239" y="68"/>
                  </a:lnTo>
                  <a:lnTo>
                    <a:pt x="245" y="79"/>
                  </a:lnTo>
                  <a:lnTo>
                    <a:pt x="248" y="90"/>
                  </a:lnTo>
                  <a:lnTo>
                    <a:pt x="251" y="102"/>
                  </a:lnTo>
                  <a:lnTo>
                    <a:pt x="253" y="114"/>
                  </a:lnTo>
                  <a:lnTo>
                    <a:pt x="255" y="126"/>
                  </a:lnTo>
                  <a:lnTo>
                    <a:pt x="253" y="138"/>
                  </a:lnTo>
                  <a:lnTo>
                    <a:pt x="252" y="150"/>
                  </a:lnTo>
                  <a:lnTo>
                    <a:pt x="248" y="164"/>
                  </a:lnTo>
                  <a:lnTo>
                    <a:pt x="245" y="176"/>
                  </a:lnTo>
                  <a:lnTo>
                    <a:pt x="245" y="176"/>
                  </a:lnTo>
                  <a:lnTo>
                    <a:pt x="239" y="187"/>
                  </a:lnTo>
                  <a:lnTo>
                    <a:pt x="231" y="198"/>
                  </a:lnTo>
                  <a:lnTo>
                    <a:pt x="224" y="209"/>
                  </a:lnTo>
                  <a:lnTo>
                    <a:pt x="216" y="217"/>
                  </a:lnTo>
                  <a:lnTo>
                    <a:pt x="216" y="217"/>
                  </a:lnTo>
                  <a:lnTo>
                    <a:pt x="223" y="222"/>
                  </a:lnTo>
                  <a:lnTo>
                    <a:pt x="230" y="227"/>
                  </a:lnTo>
                  <a:lnTo>
                    <a:pt x="239" y="230"/>
                  </a:lnTo>
                  <a:lnTo>
                    <a:pt x="248" y="234"/>
                  </a:lnTo>
                  <a:lnTo>
                    <a:pt x="248" y="234"/>
                  </a:lnTo>
                  <a:lnTo>
                    <a:pt x="241" y="239"/>
                  </a:lnTo>
                  <a:lnTo>
                    <a:pt x="233" y="243"/>
                  </a:lnTo>
                  <a:lnTo>
                    <a:pt x="221" y="247"/>
                  </a:lnTo>
                  <a:lnTo>
                    <a:pt x="206" y="252"/>
                  </a:lnTo>
                  <a:lnTo>
                    <a:pt x="189" y="257"/>
                  </a:lnTo>
                  <a:lnTo>
                    <a:pt x="171" y="260"/>
                  </a:lnTo>
                  <a:lnTo>
                    <a:pt x="150" y="261"/>
                  </a:lnTo>
                  <a:lnTo>
                    <a:pt x="150" y="261"/>
                  </a:lnTo>
                  <a:lnTo>
                    <a:pt x="134" y="260"/>
                  </a:lnTo>
                  <a:lnTo>
                    <a:pt x="119" y="257"/>
                  </a:lnTo>
                  <a:lnTo>
                    <a:pt x="102" y="253"/>
                  </a:lnTo>
                  <a:lnTo>
                    <a:pt x="86" y="247"/>
                  </a:lnTo>
                  <a:lnTo>
                    <a:pt x="86" y="247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67" y="239"/>
                  </a:lnTo>
                  <a:lnTo>
                    <a:pt x="56" y="232"/>
                  </a:lnTo>
                  <a:lnTo>
                    <a:pt x="46" y="224"/>
                  </a:lnTo>
                  <a:lnTo>
                    <a:pt x="36" y="216"/>
                  </a:lnTo>
                  <a:lnTo>
                    <a:pt x="29" y="207"/>
                  </a:lnTo>
                  <a:lnTo>
                    <a:pt x="22" y="196"/>
                  </a:lnTo>
                  <a:lnTo>
                    <a:pt x="14" y="187"/>
                  </a:lnTo>
                  <a:lnTo>
                    <a:pt x="9" y="176"/>
                  </a:lnTo>
                  <a:lnTo>
                    <a:pt x="6" y="164"/>
                  </a:lnTo>
                  <a:lnTo>
                    <a:pt x="2" y="152"/>
                  </a:lnTo>
                  <a:lnTo>
                    <a:pt x="1" y="141"/>
                  </a:lnTo>
                  <a:lnTo>
                    <a:pt x="0" y="127"/>
                  </a:lnTo>
                  <a:lnTo>
                    <a:pt x="1" y="115"/>
                  </a:lnTo>
                  <a:lnTo>
                    <a:pt x="2" y="103"/>
                  </a:lnTo>
                  <a:lnTo>
                    <a:pt x="6" y="9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4" y="69"/>
                  </a:lnTo>
                  <a:lnTo>
                    <a:pt x="18" y="61"/>
                  </a:lnTo>
                  <a:lnTo>
                    <a:pt x="30" y="45"/>
                  </a:lnTo>
                  <a:lnTo>
                    <a:pt x="42" y="32"/>
                  </a:lnTo>
                  <a:lnTo>
                    <a:pt x="57" y="21"/>
                  </a:lnTo>
                  <a:lnTo>
                    <a:pt x="74" y="12"/>
                  </a:lnTo>
                  <a:lnTo>
                    <a:pt x="91" y="5"/>
                  </a:lnTo>
                  <a:lnTo>
                    <a:pt x="109" y="1"/>
                  </a:lnTo>
                  <a:lnTo>
                    <a:pt x="1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88"/>
            <p:cNvSpPr>
              <a:spLocks/>
            </p:cNvSpPr>
            <p:nvPr/>
          </p:nvSpPr>
          <p:spPr bwMode="auto">
            <a:xfrm>
              <a:off x="2260655" y="3915498"/>
              <a:ext cx="871110" cy="842075"/>
            </a:xfrm>
            <a:custGeom>
              <a:avLst/>
              <a:gdLst>
                <a:gd name="T0" fmla="*/ 142 w 300"/>
                <a:gd name="T1" fmla="*/ 0 h 290"/>
                <a:gd name="T2" fmla="*/ 120 w 300"/>
                <a:gd name="T3" fmla="*/ 2 h 290"/>
                <a:gd name="T4" fmla="*/ 100 w 300"/>
                <a:gd name="T5" fmla="*/ 7 h 290"/>
                <a:gd name="T6" fmla="*/ 82 w 300"/>
                <a:gd name="T7" fmla="*/ 14 h 290"/>
                <a:gd name="T8" fmla="*/ 63 w 300"/>
                <a:gd name="T9" fmla="*/ 23 h 290"/>
                <a:gd name="T10" fmla="*/ 46 w 300"/>
                <a:gd name="T11" fmla="*/ 37 h 290"/>
                <a:gd name="T12" fmla="*/ 33 w 300"/>
                <a:gd name="T13" fmla="*/ 51 h 290"/>
                <a:gd name="T14" fmla="*/ 21 w 300"/>
                <a:gd name="T15" fmla="*/ 68 h 290"/>
                <a:gd name="T16" fmla="*/ 11 w 300"/>
                <a:gd name="T17" fmla="*/ 88 h 290"/>
                <a:gd name="T18" fmla="*/ 6 w 300"/>
                <a:gd name="T19" fmla="*/ 101 h 290"/>
                <a:gd name="T20" fmla="*/ 0 w 300"/>
                <a:gd name="T21" fmla="*/ 129 h 290"/>
                <a:gd name="T22" fmla="*/ 0 w 300"/>
                <a:gd name="T23" fmla="*/ 157 h 290"/>
                <a:gd name="T24" fmla="*/ 6 w 300"/>
                <a:gd name="T25" fmla="*/ 184 h 290"/>
                <a:gd name="T26" fmla="*/ 17 w 300"/>
                <a:gd name="T27" fmla="*/ 209 h 290"/>
                <a:gd name="T28" fmla="*/ 32 w 300"/>
                <a:gd name="T29" fmla="*/ 231 h 290"/>
                <a:gd name="T30" fmla="*/ 51 w 300"/>
                <a:gd name="T31" fmla="*/ 251 h 290"/>
                <a:gd name="T32" fmla="*/ 74 w 300"/>
                <a:gd name="T33" fmla="*/ 267 h 290"/>
                <a:gd name="T34" fmla="*/ 88 w 300"/>
                <a:gd name="T35" fmla="*/ 273 h 290"/>
                <a:gd name="T36" fmla="*/ 95 w 300"/>
                <a:gd name="T37" fmla="*/ 276 h 290"/>
                <a:gd name="T38" fmla="*/ 129 w 300"/>
                <a:gd name="T39" fmla="*/ 287 h 290"/>
                <a:gd name="T40" fmla="*/ 165 w 300"/>
                <a:gd name="T41" fmla="*/ 290 h 290"/>
                <a:gd name="T42" fmla="*/ 187 w 300"/>
                <a:gd name="T43" fmla="*/ 289 h 290"/>
                <a:gd name="T44" fmla="*/ 225 w 300"/>
                <a:gd name="T45" fmla="*/ 282 h 290"/>
                <a:gd name="T46" fmla="*/ 253 w 300"/>
                <a:gd name="T47" fmla="*/ 272 h 290"/>
                <a:gd name="T48" fmla="*/ 272 w 300"/>
                <a:gd name="T49" fmla="*/ 262 h 290"/>
                <a:gd name="T50" fmla="*/ 268 w 300"/>
                <a:gd name="T51" fmla="*/ 235 h 290"/>
                <a:gd name="T52" fmla="*/ 254 w 300"/>
                <a:gd name="T53" fmla="*/ 230 h 290"/>
                <a:gd name="T54" fmla="*/ 265 w 300"/>
                <a:gd name="T55" fmla="*/ 214 h 290"/>
                <a:gd name="T56" fmla="*/ 273 w 300"/>
                <a:gd name="T57" fmla="*/ 196 h 290"/>
                <a:gd name="T58" fmla="*/ 282 w 300"/>
                <a:gd name="T59" fmla="*/ 169 h 290"/>
                <a:gd name="T60" fmla="*/ 284 w 300"/>
                <a:gd name="T61" fmla="*/ 141 h 290"/>
                <a:gd name="T62" fmla="*/ 282 w 300"/>
                <a:gd name="T63" fmla="*/ 113 h 290"/>
                <a:gd name="T64" fmla="*/ 273 w 300"/>
                <a:gd name="T65" fmla="*/ 88 h 290"/>
                <a:gd name="T66" fmla="*/ 260 w 300"/>
                <a:gd name="T67" fmla="*/ 64 h 290"/>
                <a:gd name="T68" fmla="*/ 243 w 300"/>
                <a:gd name="T69" fmla="*/ 42 h 290"/>
                <a:gd name="T70" fmla="*/ 221 w 300"/>
                <a:gd name="T71" fmla="*/ 25 h 290"/>
                <a:gd name="T72" fmla="*/ 197 w 300"/>
                <a:gd name="T73" fmla="*/ 11 h 290"/>
                <a:gd name="T74" fmla="*/ 183 w 300"/>
                <a:gd name="T75" fmla="*/ 7 h 290"/>
                <a:gd name="T76" fmla="*/ 155 w 300"/>
                <a:gd name="T77" fmla="*/ 0 h 290"/>
                <a:gd name="T78" fmla="*/ 142 w 300"/>
                <a:gd name="T7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0" h="290">
                  <a:moveTo>
                    <a:pt x="142" y="0"/>
                  </a:moveTo>
                  <a:lnTo>
                    <a:pt x="142" y="0"/>
                  </a:lnTo>
                  <a:lnTo>
                    <a:pt x="131" y="0"/>
                  </a:lnTo>
                  <a:lnTo>
                    <a:pt x="120" y="2"/>
                  </a:lnTo>
                  <a:lnTo>
                    <a:pt x="111" y="3"/>
                  </a:lnTo>
                  <a:lnTo>
                    <a:pt x="100" y="7"/>
                  </a:lnTo>
                  <a:lnTo>
                    <a:pt x="90" y="10"/>
                  </a:lnTo>
                  <a:lnTo>
                    <a:pt x="82" y="14"/>
                  </a:lnTo>
                  <a:lnTo>
                    <a:pt x="72" y="19"/>
                  </a:lnTo>
                  <a:lnTo>
                    <a:pt x="63" y="23"/>
                  </a:lnTo>
                  <a:lnTo>
                    <a:pt x="55" y="30"/>
                  </a:lnTo>
                  <a:lnTo>
                    <a:pt x="46" y="37"/>
                  </a:lnTo>
                  <a:lnTo>
                    <a:pt x="39" y="44"/>
                  </a:lnTo>
                  <a:lnTo>
                    <a:pt x="33" y="51"/>
                  </a:lnTo>
                  <a:lnTo>
                    <a:pt x="26" y="60"/>
                  </a:lnTo>
                  <a:lnTo>
                    <a:pt x="21" y="68"/>
                  </a:lnTo>
                  <a:lnTo>
                    <a:pt x="15" y="78"/>
                  </a:lnTo>
                  <a:lnTo>
                    <a:pt x="11" y="88"/>
                  </a:lnTo>
                  <a:lnTo>
                    <a:pt x="11" y="88"/>
                  </a:lnTo>
                  <a:lnTo>
                    <a:pt x="6" y="101"/>
                  </a:lnTo>
                  <a:lnTo>
                    <a:pt x="3" y="116"/>
                  </a:lnTo>
                  <a:lnTo>
                    <a:pt x="0" y="129"/>
                  </a:lnTo>
                  <a:lnTo>
                    <a:pt x="0" y="142"/>
                  </a:lnTo>
                  <a:lnTo>
                    <a:pt x="0" y="157"/>
                  </a:lnTo>
                  <a:lnTo>
                    <a:pt x="3" y="170"/>
                  </a:lnTo>
                  <a:lnTo>
                    <a:pt x="6" y="184"/>
                  </a:lnTo>
                  <a:lnTo>
                    <a:pt x="11" y="196"/>
                  </a:lnTo>
                  <a:lnTo>
                    <a:pt x="17" y="209"/>
                  </a:lnTo>
                  <a:lnTo>
                    <a:pt x="23" y="220"/>
                  </a:lnTo>
                  <a:lnTo>
                    <a:pt x="32" y="231"/>
                  </a:lnTo>
                  <a:lnTo>
                    <a:pt x="41" y="242"/>
                  </a:lnTo>
                  <a:lnTo>
                    <a:pt x="51" y="251"/>
                  </a:lnTo>
                  <a:lnTo>
                    <a:pt x="62" y="260"/>
                  </a:lnTo>
                  <a:lnTo>
                    <a:pt x="74" y="267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5" y="276"/>
                  </a:lnTo>
                  <a:lnTo>
                    <a:pt x="95" y="276"/>
                  </a:lnTo>
                  <a:lnTo>
                    <a:pt x="112" y="282"/>
                  </a:lnTo>
                  <a:lnTo>
                    <a:pt x="129" y="287"/>
                  </a:lnTo>
                  <a:lnTo>
                    <a:pt x="147" y="290"/>
                  </a:lnTo>
                  <a:lnTo>
                    <a:pt x="165" y="290"/>
                  </a:lnTo>
                  <a:lnTo>
                    <a:pt x="165" y="290"/>
                  </a:lnTo>
                  <a:lnTo>
                    <a:pt x="187" y="289"/>
                  </a:lnTo>
                  <a:lnTo>
                    <a:pt x="206" y="287"/>
                  </a:lnTo>
                  <a:lnTo>
                    <a:pt x="225" y="282"/>
                  </a:lnTo>
                  <a:lnTo>
                    <a:pt x="240" y="277"/>
                  </a:lnTo>
                  <a:lnTo>
                    <a:pt x="253" y="272"/>
                  </a:lnTo>
                  <a:lnTo>
                    <a:pt x="262" y="267"/>
                  </a:lnTo>
                  <a:lnTo>
                    <a:pt x="272" y="262"/>
                  </a:lnTo>
                  <a:lnTo>
                    <a:pt x="300" y="244"/>
                  </a:lnTo>
                  <a:lnTo>
                    <a:pt x="268" y="235"/>
                  </a:lnTo>
                  <a:lnTo>
                    <a:pt x="268" y="235"/>
                  </a:lnTo>
                  <a:lnTo>
                    <a:pt x="254" y="230"/>
                  </a:lnTo>
                  <a:lnTo>
                    <a:pt x="254" y="230"/>
                  </a:lnTo>
                  <a:lnTo>
                    <a:pt x="265" y="214"/>
                  </a:lnTo>
                  <a:lnTo>
                    <a:pt x="273" y="196"/>
                  </a:lnTo>
                  <a:lnTo>
                    <a:pt x="273" y="196"/>
                  </a:lnTo>
                  <a:lnTo>
                    <a:pt x="278" y="182"/>
                  </a:lnTo>
                  <a:lnTo>
                    <a:pt x="282" y="169"/>
                  </a:lnTo>
                  <a:lnTo>
                    <a:pt x="283" y="154"/>
                  </a:lnTo>
                  <a:lnTo>
                    <a:pt x="284" y="141"/>
                  </a:lnTo>
                  <a:lnTo>
                    <a:pt x="283" y="128"/>
                  </a:lnTo>
                  <a:lnTo>
                    <a:pt x="282" y="113"/>
                  </a:lnTo>
                  <a:lnTo>
                    <a:pt x="278" y="100"/>
                  </a:lnTo>
                  <a:lnTo>
                    <a:pt x="273" y="88"/>
                  </a:lnTo>
                  <a:lnTo>
                    <a:pt x="267" y="76"/>
                  </a:lnTo>
                  <a:lnTo>
                    <a:pt x="260" y="64"/>
                  </a:lnTo>
                  <a:lnTo>
                    <a:pt x="253" y="53"/>
                  </a:lnTo>
                  <a:lnTo>
                    <a:pt x="243" y="42"/>
                  </a:lnTo>
                  <a:lnTo>
                    <a:pt x="233" y="33"/>
                  </a:lnTo>
                  <a:lnTo>
                    <a:pt x="221" y="25"/>
                  </a:lnTo>
                  <a:lnTo>
                    <a:pt x="209" y="17"/>
                  </a:lnTo>
                  <a:lnTo>
                    <a:pt x="197" y="11"/>
                  </a:lnTo>
                  <a:lnTo>
                    <a:pt x="197" y="11"/>
                  </a:lnTo>
                  <a:lnTo>
                    <a:pt x="183" y="7"/>
                  </a:lnTo>
                  <a:lnTo>
                    <a:pt x="170" y="3"/>
                  </a:lnTo>
                  <a:lnTo>
                    <a:pt x="155" y="0"/>
                  </a:lnTo>
                  <a:lnTo>
                    <a:pt x="142" y="0"/>
                  </a:lnTo>
                  <a:lnTo>
                    <a:pt x="1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ZoneTexte 36"/>
            <p:cNvSpPr txBox="1"/>
            <p:nvPr/>
          </p:nvSpPr>
          <p:spPr>
            <a:xfrm>
              <a:off x="2380968" y="3923944"/>
              <a:ext cx="601447" cy="830997"/>
            </a:xfrm>
            <a:prstGeom prst="rect">
              <a:avLst/>
            </a:prstGeom>
            <a:noFill/>
            <a:effectLst>
              <a:outerShdw blurRad="50800" dist="12700" dir="2400000" algn="ctr" rotWithShape="0">
                <a:schemeClr val="bg1">
                  <a:alpha val="85000"/>
                </a:schemeClr>
              </a:outerShdw>
            </a:effectLst>
          </p:spPr>
          <p:txBody>
            <a:bodyPr wrap="none" rtlCol="0" anchor="ctr">
              <a:spAutoFit/>
            </a:bodyPr>
            <a:lstStyle>
              <a:defPPr>
                <a:defRPr lang="fr-FR"/>
              </a:defPPr>
              <a:lvl1pPr algn="ctr">
                <a:defRPr sz="4800" b="1">
                  <a:solidFill>
                    <a:schemeClr val="accent1">
                      <a:lumMod val="50000"/>
                    </a:schemeClr>
                  </a:solidFill>
                </a:defRPr>
              </a:lvl1pPr>
            </a:lstStyle>
            <a:p>
              <a:r>
                <a:rPr lang="fr-FR" dirty="0"/>
                <a:t>O</a:t>
              </a:r>
            </a:p>
          </p:txBody>
        </p:sp>
        <p:grpSp>
          <p:nvGrpSpPr>
            <p:cNvPr id="80" name="Groupe 37"/>
            <p:cNvGrpSpPr/>
            <p:nvPr/>
          </p:nvGrpSpPr>
          <p:grpSpPr>
            <a:xfrm>
              <a:off x="3043732" y="4660319"/>
              <a:ext cx="1347043" cy="1319364"/>
              <a:chOff x="1928813" y="4657726"/>
              <a:chExt cx="463550" cy="454025"/>
            </a:xfrm>
          </p:grpSpPr>
          <p:sp>
            <p:nvSpPr>
              <p:cNvPr id="81" name="Freeform 245"/>
              <p:cNvSpPr>
                <a:spLocks noEditPoints="1"/>
              </p:cNvSpPr>
              <p:nvPr/>
            </p:nvSpPr>
            <p:spPr bwMode="auto">
              <a:xfrm>
                <a:off x="1928813" y="4657726"/>
                <a:ext cx="463550" cy="454025"/>
              </a:xfrm>
              <a:custGeom>
                <a:avLst/>
                <a:gdLst>
                  <a:gd name="T0" fmla="*/ 4 w 585"/>
                  <a:gd name="T1" fmla="*/ 78 h 574"/>
                  <a:gd name="T2" fmla="*/ 49 w 585"/>
                  <a:gd name="T3" fmla="*/ 65 h 574"/>
                  <a:gd name="T4" fmla="*/ 192 w 585"/>
                  <a:gd name="T5" fmla="*/ 37 h 574"/>
                  <a:gd name="T6" fmla="*/ 285 w 585"/>
                  <a:gd name="T7" fmla="*/ 17 h 574"/>
                  <a:gd name="T8" fmla="*/ 369 w 585"/>
                  <a:gd name="T9" fmla="*/ 67 h 574"/>
                  <a:gd name="T10" fmla="*/ 384 w 585"/>
                  <a:gd name="T11" fmla="*/ 123 h 574"/>
                  <a:gd name="T12" fmla="*/ 392 w 585"/>
                  <a:gd name="T13" fmla="*/ 173 h 574"/>
                  <a:gd name="T14" fmla="*/ 404 w 585"/>
                  <a:gd name="T15" fmla="*/ 240 h 574"/>
                  <a:gd name="T16" fmla="*/ 553 w 585"/>
                  <a:gd name="T17" fmla="*/ 318 h 574"/>
                  <a:gd name="T18" fmla="*/ 455 w 585"/>
                  <a:gd name="T19" fmla="*/ 393 h 574"/>
                  <a:gd name="T20" fmla="*/ 385 w 585"/>
                  <a:gd name="T21" fmla="*/ 390 h 574"/>
                  <a:gd name="T22" fmla="*/ 364 w 585"/>
                  <a:gd name="T23" fmla="*/ 413 h 574"/>
                  <a:gd name="T24" fmla="*/ 341 w 585"/>
                  <a:gd name="T25" fmla="*/ 492 h 574"/>
                  <a:gd name="T26" fmla="*/ 369 w 585"/>
                  <a:gd name="T27" fmla="*/ 495 h 574"/>
                  <a:gd name="T28" fmla="*/ 373 w 585"/>
                  <a:gd name="T29" fmla="*/ 552 h 574"/>
                  <a:gd name="T30" fmla="*/ 282 w 585"/>
                  <a:gd name="T31" fmla="*/ 574 h 574"/>
                  <a:gd name="T32" fmla="*/ 119 w 585"/>
                  <a:gd name="T33" fmla="*/ 573 h 574"/>
                  <a:gd name="T34" fmla="*/ 32 w 585"/>
                  <a:gd name="T35" fmla="*/ 555 h 574"/>
                  <a:gd name="T36" fmla="*/ 28 w 585"/>
                  <a:gd name="T37" fmla="*/ 505 h 574"/>
                  <a:gd name="T38" fmla="*/ 66 w 585"/>
                  <a:gd name="T39" fmla="*/ 493 h 574"/>
                  <a:gd name="T40" fmla="*/ 5 w 585"/>
                  <a:gd name="T41" fmla="*/ 152 h 574"/>
                  <a:gd name="T42" fmla="*/ 262 w 585"/>
                  <a:gd name="T43" fmla="*/ 282 h 574"/>
                  <a:gd name="T44" fmla="*/ 290 w 585"/>
                  <a:gd name="T45" fmla="*/ 539 h 574"/>
                  <a:gd name="T46" fmla="*/ 273 w 585"/>
                  <a:gd name="T47" fmla="*/ 29 h 574"/>
                  <a:gd name="T48" fmla="*/ 72 w 585"/>
                  <a:gd name="T49" fmla="*/ 123 h 574"/>
                  <a:gd name="T50" fmla="*/ 123 w 585"/>
                  <a:gd name="T51" fmla="*/ 452 h 574"/>
                  <a:gd name="T52" fmla="*/ 225 w 585"/>
                  <a:gd name="T53" fmla="*/ 536 h 574"/>
                  <a:gd name="T54" fmla="*/ 245 w 585"/>
                  <a:gd name="T55" fmla="*/ 150 h 574"/>
                  <a:gd name="T56" fmla="*/ 159 w 585"/>
                  <a:gd name="T57" fmla="*/ 79 h 574"/>
                  <a:gd name="T58" fmla="*/ 16 w 585"/>
                  <a:gd name="T59" fmla="*/ 86 h 574"/>
                  <a:gd name="T60" fmla="*/ 63 w 585"/>
                  <a:gd name="T61" fmla="*/ 392 h 574"/>
                  <a:gd name="T62" fmla="*/ 107 w 585"/>
                  <a:gd name="T63" fmla="*/ 445 h 574"/>
                  <a:gd name="T64" fmla="*/ 55 w 585"/>
                  <a:gd name="T65" fmla="*/ 120 h 574"/>
                  <a:gd name="T66" fmla="*/ 129 w 585"/>
                  <a:gd name="T67" fmla="*/ 82 h 574"/>
                  <a:gd name="T68" fmla="*/ 48 w 585"/>
                  <a:gd name="T69" fmla="*/ 79 h 574"/>
                  <a:gd name="T70" fmla="*/ 315 w 585"/>
                  <a:gd name="T71" fmla="*/ 103 h 574"/>
                  <a:gd name="T72" fmla="*/ 341 w 585"/>
                  <a:gd name="T73" fmla="*/ 136 h 574"/>
                  <a:gd name="T74" fmla="*/ 351 w 585"/>
                  <a:gd name="T75" fmla="*/ 198 h 574"/>
                  <a:gd name="T76" fmla="*/ 373 w 585"/>
                  <a:gd name="T77" fmla="*/ 83 h 574"/>
                  <a:gd name="T78" fmla="*/ 287 w 585"/>
                  <a:gd name="T79" fmla="*/ 96 h 574"/>
                  <a:gd name="T80" fmla="*/ 293 w 585"/>
                  <a:gd name="T81" fmla="*/ 311 h 574"/>
                  <a:gd name="T82" fmla="*/ 367 w 585"/>
                  <a:gd name="T83" fmla="*/ 398 h 574"/>
                  <a:gd name="T84" fmla="*/ 380 w 585"/>
                  <a:gd name="T85" fmla="*/ 330 h 574"/>
                  <a:gd name="T86" fmla="*/ 520 w 585"/>
                  <a:gd name="T87" fmla="*/ 390 h 574"/>
                  <a:gd name="T88" fmla="*/ 561 w 585"/>
                  <a:gd name="T89" fmla="*/ 216 h 574"/>
                  <a:gd name="T90" fmla="*/ 410 w 585"/>
                  <a:gd name="T91" fmla="*/ 183 h 574"/>
                  <a:gd name="T92" fmla="*/ 290 w 585"/>
                  <a:gd name="T93" fmla="*/ 251 h 574"/>
                  <a:gd name="T94" fmla="*/ 330 w 585"/>
                  <a:gd name="T95" fmla="*/ 473 h 574"/>
                  <a:gd name="T96" fmla="*/ 335 w 585"/>
                  <a:gd name="T97" fmla="*/ 386 h 574"/>
                  <a:gd name="T98" fmla="*/ 308 w 585"/>
                  <a:gd name="T99" fmla="*/ 430 h 574"/>
                  <a:gd name="T100" fmla="*/ 290 w 585"/>
                  <a:gd name="T101" fmla="*/ 555 h 574"/>
                  <a:gd name="T102" fmla="*/ 364 w 585"/>
                  <a:gd name="T103" fmla="*/ 541 h 574"/>
                  <a:gd name="T104" fmla="*/ 361 w 585"/>
                  <a:gd name="T105" fmla="*/ 505 h 574"/>
                  <a:gd name="T106" fmla="*/ 304 w 585"/>
                  <a:gd name="T107" fmla="*/ 549 h 574"/>
                  <a:gd name="T108" fmla="*/ 127 w 585"/>
                  <a:gd name="T109" fmla="*/ 511 h 574"/>
                  <a:gd name="T110" fmla="*/ 78 w 585"/>
                  <a:gd name="T111" fmla="*/ 506 h 574"/>
                  <a:gd name="T112" fmla="*/ 85 w 585"/>
                  <a:gd name="T113" fmla="*/ 553 h 574"/>
                  <a:gd name="T114" fmla="*/ 232 w 585"/>
                  <a:gd name="T115" fmla="*/ 557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85" h="574">
                    <a:moveTo>
                      <a:pt x="0" y="100"/>
                    </a:moveTo>
                    <a:lnTo>
                      <a:pt x="0" y="100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9" y="74"/>
                    </a:lnTo>
                    <a:lnTo>
                      <a:pt x="16" y="71"/>
                    </a:lnTo>
                    <a:lnTo>
                      <a:pt x="23" y="68"/>
                    </a:lnTo>
                    <a:lnTo>
                      <a:pt x="31" y="67"/>
                    </a:lnTo>
                    <a:lnTo>
                      <a:pt x="49" y="65"/>
                    </a:lnTo>
                    <a:lnTo>
                      <a:pt x="49" y="65"/>
                    </a:lnTo>
                    <a:lnTo>
                      <a:pt x="79" y="60"/>
                    </a:lnTo>
                    <a:lnTo>
                      <a:pt x="114" y="55"/>
                    </a:lnTo>
                    <a:lnTo>
                      <a:pt x="147" y="51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92" y="37"/>
                    </a:lnTo>
                    <a:lnTo>
                      <a:pt x="209" y="25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64" y="9"/>
                    </a:lnTo>
                    <a:lnTo>
                      <a:pt x="276" y="12"/>
                    </a:lnTo>
                    <a:lnTo>
                      <a:pt x="285" y="17"/>
                    </a:lnTo>
                    <a:lnTo>
                      <a:pt x="285" y="17"/>
                    </a:lnTo>
                    <a:lnTo>
                      <a:pt x="285" y="51"/>
                    </a:lnTo>
                    <a:lnTo>
                      <a:pt x="285" y="51"/>
                    </a:lnTo>
                    <a:lnTo>
                      <a:pt x="335" y="59"/>
                    </a:lnTo>
                    <a:lnTo>
                      <a:pt x="358" y="63"/>
                    </a:lnTo>
                    <a:lnTo>
                      <a:pt x="369" y="67"/>
                    </a:lnTo>
                    <a:lnTo>
                      <a:pt x="380" y="71"/>
                    </a:lnTo>
                    <a:lnTo>
                      <a:pt x="380" y="71"/>
                    </a:lnTo>
                    <a:lnTo>
                      <a:pt x="382" y="83"/>
                    </a:lnTo>
                    <a:lnTo>
                      <a:pt x="384" y="96"/>
                    </a:lnTo>
                    <a:lnTo>
                      <a:pt x="385" y="109"/>
                    </a:lnTo>
                    <a:lnTo>
                      <a:pt x="384" y="123"/>
                    </a:lnTo>
                    <a:lnTo>
                      <a:pt x="381" y="151"/>
                    </a:lnTo>
                    <a:lnTo>
                      <a:pt x="380" y="165"/>
                    </a:lnTo>
                    <a:lnTo>
                      <a:pt x="380" y="179"/>
                    </a:lnTo>
                    <a:lnTo>
                      <a:pt x="380" y="179"/>
                    </a:lnTo>
                    <a:lnTo>
                      <a:pt x="386" y="176"/>
                    </a:lnTo>
                    <a:lnTo>
                      <a:pt x="392" y="173"/>
                    </a:lnTo>
                    <a:lnTo>
                      <a:pt x="407" y="163"/>
                    </a:lnTo>
                    <a:lnTo>
                      <a:pt x="421" y="154"/>
                    </a:lnTo>
                    <a:lnTo>
                      <a:pt x="429" y="151"/>
                    </a:lnTo>
                    <a:lnTo>
                      <a:pt x="435" y="148"/>
                    </a:lnTo>
                    <a:lnTo>
                      <a:pt x="435" y="148"/>
                    </a:lnTo>
                    <a:lnTo>
                      <a:pt x="404" y="240"/>
                    </a:lnTo>
                    <a:lnTo>
                      <a:pt x="404" y="240"/>
                    </a:lnTo>
                    <a:lnTo>
                      <a:pt x="493" y="220"/>
                    </a:lnTo>
                    <a:lnTo>
                      <a:pt x="538" y="209"/>
                    </a:lnTo>
                    <a:lnTo>
                      <a:pt x="585" y="200"/>
                    </a:lnTo>
                    <a:lnTo>
                      <a:pt x="585" y="200"/>
                    </a:lnTo>
                    <a:lnTo>
                      <a:pt x="553" y="318"/>
                    </a:lnTo>
                    <a:lnTo>
                      <a:pt x="539" y="376"/>
                    </a:lnTo>
                    <a:lnTo>
                      <a:pt x="524" y="436"/>
                    </a:lnTo>
                    <a:lnTo>
                      <a:pt x="524" y="436"/>
                    </a:lnTo>
                    <a:lnTo>
                      <a:pt x="506" y="426"/>
                    </a:lnTo>
                    <a:lnTo>
                      <a:pt x="489" y="415"/>
                    </a:lnTo>
                    <a:lnTo>
                      <a:pt x="455" y="393"/>
                    </a:lnTo>
                    <a:lnTo>
                      <a:pt x="421" y="370"/>
                    </a:lnTo>
                    <a:lnTo>
                      <a:pt x="404" y="361"/>
                    </a:lnTo>
                    <a:lnTo>
                      <a:pt x="389" y="352"/>
                    </a:lnTo>
                    <a:lnTo>
                      <a:pt x="389" y="352"/>
                    </a:lnTo>
                    <a:lnTo>
                      <a:pt x="387" y="371"/>
                    </a:lnTo>
                    <a:lnTo>
                      <a:pt x="385" y="390"/>
                    </a:lnTo>
                    <a:lnTo>
                      <a:pt x="382" y="408"/>
                    </a:lnTo>
                    <a:lnTo>
                      <a:pt x="381" y="427"/>
                    </a:lnTo>
                    <a:lnTo>
                      <a:pt x="381" y="427"/>
                    </a:lnTo>
                    <a:lnTo>
                      <a:pt x="376" y="425"/>
                    </a:lnTo>
                    <a:lnTo>
                      <a:pt x="373" y="421"/>
                    </a:lnTo>
                    <a:lnTo>
                      <a:pt x="364" y="413"/>
                    </a:lnTo>
                    <a:lnTo>
                      <a:pt x="357" y="405"/>
                    </a:lnTo>
                    <a:lnTo>
                      <a:pt x="355" y="404"/>
                    </a:lnTo>
                    <a:lnTo>
                      <a:pt x="351" y="404"/>
                    </a:lnTo>
                    <a:lnTo>
                      <a:pt x="351" y="404"/>
                    </a:lnTo>
                    <a:lnTo>
                      <a:pt x="345" y="447"/>
                    </a:lnTo>
                    <a:lnTo>
                      <a:pt x="341" y="492"/>
                    </a:lnTo>
                    <a:lnTo>
                      <a:pt x="341" y="492"/>
                    </a:lnTo>
                    <a:lnTo>
                      <a:pt x="357" y="492"/>
                    </a:lnTo>
                    <a:lnTo>
                      <a:pt x="364" y="492"/>
                    </a:lnTo>
                    <a:lnTo>
                      <a:pt x="367" y="493"/>
                    </a:lnTo>
                    <a:lnTo>
                      <a:pt x="369" y="495"/>
                    </a:lnTo>
                    <a:lnTo>
                      <a:pt x="369" y="495"/>
                    </a:lnTo>
                    <a:lnTo>
                      <a:pt x="372" y="500"/>
                    </a:lnTo>
                    <a:lnTo>
                      <a:pt x="374" y="506"/>
                    </a:lnTo>
                    <a:lnTo>
                      <a:pt x="375" y="522"/>
                    </a:lnTo>
                    <a:lnTo>
                      <a:pt x="374" y="538"/>
                    </a:lnTo>
                    <a:lnTo>
                      <a:pt x="373" y="552"/>
                    </a:lnTo>
                    <a:lnTo>
                      <a:pt x="373" y="552"/>
                    </a:lnTo>
                    <a:lnTo>
                      <a:pt x="365" y="557"/>
                    </a:lnTo>
                    <a:lnTo>
                      <a:pt x="357" y="562"/>
                    </a:lnTo>
                    <a:lnTo>
                      <a:pt x="346" y="566"/>
                    </a:lnTo>
                    <a:lnTo>
                      <a:pt x="334" y="568"/>
                    </a:lnTo>
                    <a:lnTo>
                      <a:pt x="308" y="572"/>
                    </a:lnTo>
                    <a:lnTo>
                      <a:pt x="282" y="574"/>
                    </a:lnTo>
                    <a:lnTo>
                      <a:pt x="282" y="574"/>
                    </a:lnTo>
                    <a:lnTo>
                      <a:pt x="251" y="574"/>
                    </a:lnTo>
                    <a:lnTo>
                      <a:pt x="217" y="574"/>
                    </a:lnTo>
                    <a:lnTo>
                      <a:pt x="150" y="574"/>
                    </a:lnTo>
                    <a:lnTo>
                      <a:pt x="150" y="574"/>
                    </a:lnTo>
                    <a:lnTo>
                      <a:pt x="119" y="573"/>
                    </a:lnTo>
                    <a:lnTo>
                      <a:pt x="83" y="570"/>
                    </a:lnTo>
                    <a:lnTo>
                      <a:pt x="66" y="569"/>
                    </a:lnTo>
                    <a:lnTo>
                      <a:pt x="51" y="566"/>
                    </a:lnTo>
                    <a:lnTo>
                      <a:pt x="39" y="561"/>
                    </a:lnTo>
                    <a:lnTo>
                      <a:pt x="34" y="558"/>
                    </a:lnTo>
                    <a:lnTo>
                      <a:pt x="32" y="555"/>
                    </a:lnTo>
                    <a:lnTo>
                      <a:pt x="32" y="555"/>
                    </a:lnTo>
                    <a:lnTo>
                      <a:pt x="29" y="550"/>
                    </a:lnTo>
                    <a:lnTo>
                      <a:pt x="28" y="544"/>
                    </a:lnTo>
                    <a:lnTo>
                      <a:pt x="28" y="530"/>
                    </a:lnTo>
                    <a:lnTo>
                      <a:pt x="28" y="516"/>
                    </a:lnTo>
                    <a:lnTo>
                      <a:pt x="28" y="505"/>
                    </a:lnTo>
                    <a:lnTo>
                      <a:pt x="28" y="505"/>
                    </a:lnTo>
                    <a:lnTo>
                      <a:pt x="34" y="499"/>
                    </a:lnTo>
                    <a:lnTo>
                      <a:pt x="43" y="495"/>
                    </a:lnTo>
                    <a:lnTo>
                      <a:pt x="53" y="493"/>
                    </a:lnTo>
                    <a:lnTo>
                      <a:pt x="66" y="493"/>
                    </a:lnTo>
                    <a:lnTo>
                      <a:pt x="66" y="493"/>
                    </a:lnTo>
                    <a:lnTo>
                      <a:pt x="57" y="443"/>
                    </a:lnTo>
                    <a:lnTo>
                      <a:pt x="49" y="394"/>
                    </a:lnTo>
                    <a:lnTo>
                      <a:pt x="31" y="299"/>
                    </a:lnTo>
                    <a:lnTo>
                      <a:pt x="21" y="250"/>
                    </a:lnTo>
                    <a:lnTo>
                      <a:pt x="12" y="202"/>
                    </a:lnTo>
                    <a:lnTo>
                      <a:pt x="5" y="152"/>
                    </a:lnTo>
                    <a:lnTo>
                      <a:pt x="0" y="100"/>
                    </a:lnTo>
                    <a:lnTo>
                      <a:pt x="0" y="100"/>
                    </a:lnTo>
                    <a:close/>
                    <a:moveTo>
                      <a:pt x="250" y="21"/>
                    </a:moveTo>
                    <a:lnTo>
                      <a:pt x="250" y="21"/>
                    </a:lnTo>
                    <a:lnTo>
                      <a:pt x="256" y="151"/>
                    </a:lnTo>
                    <a:lnTo>
                      <a:pt x="262" y="282"/>
                    </a:lnTo>
                    <a:lnTo>
                      <a:pt x="272" y="545"/>
                    </a:lnTo>
                    <a:lnTo>
                      <a:pt x="272" y="545"/>
                    </a:lnTo>
                    <a:lnTo>
                      <a:pt x="277" y="544"/>
                    </a:lnTo>
                    <a:lnTo>
                      <a:pt x="282" y="542"/>
                    </a:lnTo>
                    <a:lnTo>
                      <a:pt x="285" y="540"/>
                    </a:lnTo>
                    <a:lnTo>
                      <a:pt x="290" y="539"/>
                    </a:lnTo>
                    <a:lnTo>
                      <a:pt x="290" y="539"/>
                    </a:lnTo>
                    <a:lnTo>
                      <a:pt x="289" y="475"/>
                    </a:lnTo>
                    <a:lnTo>
                      <a:pt x="288" y="411"/>
                    </a:lnTo>
                    <a:lnTo>
                      <a:pt x="283" y="284"/>
                    </a:lnTo>
                    <a:lnTo>
                      <a:pt x="278" y="158"/>
                    </a:lnTo>
                    <a:lnTo>
                      <a:pt x="273" y="29"/>
                    </a:lnTo>
                    <a:lnTo>
                      <a:pt x="273" y="29"/>
                    </a:lnTo>
                    <a:lnTo>
                      <a:pt x="262" y="25"/>
                    </a:lnTo>
                    <a:lnTo>
                      <a:pt x="250" y="21"/>
                    </a:lnTo>
                    <a:lnTo>
                      <a:pt x="250" y="21"/>
                    </a:lnTo>
                    <a:close/>
                    <a:moveTo>
                      <a:pt x="72" y="123"/>
                    </a:moveTo>
                    <a:lnTo>
                      <a:pt x="72" y="123"/>
                    </a:lnTo>
                    <a:lnTo>
                      <a:pt x="76" y="174"/>
                    </a:lnTo>
                    <a:lnTo>
                      <a:pt x="82" y="222"/>
                    </a:lnTo>
                    <a:lnTo>
                      <a:pt x="89" y="268"/>
                    </a:lnTo>
                    <a:lnTo>
                      <a:pt x="97" y="314"/>
                    </a:lnTo>
                    <a:lnTo>
                      <a:pt x="114" y="405"/>
                    </a:lnTo>
                    <a:lnTo>
                      <a:pt x="123" y="452"/>
                    </a:lnTo>
                    <a:lnTo>
                      <a:pt x="129" y="500"/>
                    </a:lnTo>
                    <a:lnTo>
                      <a:pt x="129" y="500"/>
                    </a:lnTo>
                    <a:lnTo>
                      <a:pt x="146" y="505"/>
                    </a:lnTo>
                    <a:lnTo>
                      <a:pt x="162" y="511"/>
                    </a:lnTo>
                    <a:lnTo>
                      <a:pt x="193" y="523"/>
                    </a:lnTo>
                    <a:lnTo>
                      <a:pt x="225" y="536"/>
                    </a:lnTo>
                    <a:lnTo>
                      <a:pt x="255" y="550"/>
                    </a:lnTo>
                    <a:lnTo>
                      <a:pt x="255" y="550"/>
                    </a:lnTo>
                    <a:lnTo>
                      <a:pt x="254" y="414"/>
                    </a:lnTo>
                    <a:lnTo>
                      <a:pt x="251" y="280"/>
                    </a:lnTo>
                    <a:lnTo>
                      <a:pt x="248" y="215"/>
                    </a:lnTo>
                    <a:lnTo>
                      <a:pt x="245" y="150"/>
                    </a:lnTo>
                    <a:lnTo>
                      <a:pt x="241" y="85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197" y="51"/>
                    </a:lnTo>
                    <a:lnTo>
                      <a:pt x="179" y="65"/>
                    </a:lnTo>
                    <a:lnTo>
                      <a:pt x="159" y="79"/>
                    </a:lnTo>
                    <a:lnTo>
                      <a:pt x="140" y="91"/>
                    </a:lnTo>
                    <a:lnTo>
                      <a:pt x="118" y="103"/>
                    </a:lnTo>
                    <a:lnTo>
                      <a:pt x="96" y="114"/>
                    </a:lnTo>
                    <a:lnTo>
                      <a:pt x="72" y="123"/>
                    </a:lnTo>
                    <a:lnTo>
                      <a:pt x="72" y="123"/>
                    </a:lnTo>
                    <a:close/>
                    <a:moveTo>
                      <a:pt x="16" y="86"/>
                    </a:moveTo>
                    <a:lnTo>
                      <a:pt x="16" y="86"/>
                    </a:lnTo>
                    <a:lnTo>
                      <a:pt x="21" y="141"/>
                    </a:lnTo>
                    <a:lnTo>
                      <a:pt x="27" y="193"/>
                    </a:lnTo>
                    <a:lnTo>
                      <a:pt x="36" y="244"/>
                    </a:lnTo>
                    <a:lnTo>
                      <a:pt x="44" y="294"/>
                    </a:lnTo>
                    <a:lnTo>
                      <a:pt x="63" y="392"/>
                    </a:lnTo>
                    <a:lnTo>
                      <a:pt x="73" y="442"/>
                    </a:lnTo>
                    <a:lnTo>
                      <a:pt x="80" y="493"/>
                    </a:lnTo>
                    <a:lnTo>
                      <a:pt x="80" y="493"/>
                    </a:lnTo>
                    <a:lnTo>
                      <a:pt x="114" y="493"/>
                    </a:lnTo>
                    <a:lnTo>
                      <a:pt x="114" y="493"/>
                    </a:lnTo>
                    <a:lnTo>
                      <a:pt x="107" y="445"/>
                    </a:lnTo>
                    <a:lnTo>
                      <a:pt x="100" y="399"/>
                    </a:lnTo>
                    <a:lnTo>
                      <a:pt x="82" y="310"/>
                    </a:lnTo>
                    <a:lnTo>
                      <a:pt x="73" y="264"/>
                    </a:lnTo>
                    <a:lnTo>
                      <a:pt x="66" y="217"/>
                    </a:lnTo>
                    <a:lnTo>
                      <a:pt x="60" y="169"/>
                    </a:lnTo>
                    <a:lnTo>
                      <a:pt x="55" y="120"/>
                    </a:lnTo>
                    <a:lnTo>
                      <a:pt x="55" y="120"/>
                    </a:lnTo>
                    <a:lnTo>
                      <a:pt x="67" y="113"/>
                    </a:lnTo>
                    <a:lnTo>
                      <a:pt x="79" y="106"/>
                    </a:lnTo>
                    <a:lnTo>
                      <a:pt x="105" y="94"/>
                    </a:lnTo>
                    <a:lnTo>
                      <a:pt x="117" y="88"/>
                    </a:lnTo>
                    <a:lnTo>
                      <a:pt x="129" y="82"/>
                    </a:lnTo>
                    <a:lnTo>
                      <a:pt x="141" y="74"/>
                    </a:lnTo>
                    <a:lnTo>
                      <a:pt x="151" y="66"/>
                    </a:lnTo>
                    <a:lnTo>
                      <a:pt x="151" y="66"/>
                    </a:lnTo>
                    <a:lnTo>
                      <a:pt x="116" y="69"/>
                    </a:lnTo>
                    <a:lnTo>
                      <a:pt x="82" y="74"/>
                    </a:lnTo>
                    <a:lnTo>
                      <a:pt x="48" y="79"/>
                    </a:lnTo>
                    <a:lnTo>
                      <a:pt x="16" y="86"/>
                    </a:lnTo>
                    <a:lnTo>
                      <a:pt x="16" y="86"/>
                    </a:lnTo>
                    <a:close/>
                    <a:moveTo>
                      <a:pt x="287" y="96"/>
                    </a:moveTo>
                    <a:lnTo>
                      <a:pt x="287" y="96"/>
                    </a:lnTo>
                    <a:lnTo>
                      <a:pt x="301" y="100"/>
                    </a:lnTo>
                    <a:lnTo>
                      <a:pt x="315" y="103"/>
                    </a:lnTo>
                    <a:lnTo>
                      <a:pt x="329" y="107"/>
                    </a:lnTo>
                    <a:lnTo>
                      <a:pt x="334" y="109"/>
                    </a:lnTo>
                    <a:lnTo>
                      <a:pt x="339" y="113"/>
                    </a:lnTo>
                    <a:lnTo>
                      <a:pt x="339" y="113"/>
                    </a:lnTo>
                    <a:lnTo>
                      <a:pt x="341" y="125"/>
                    </a:lnTo>
                    <a:lnTo>
                      <a:pt x="341" y="136"/>
                    </a:lnTo>
                    <a:lnTo>
                      <a:pt x="340" y="160"/>
                    </a:lnTo>
                    <a:lnTo>
                      <a:pt x="338" y="185"/>
                    </a:lnTo>
                    <a:lnTo>
                      <a:pt x="336" y="208"/>
                    </a:lnTo>
                    <a:lnTo>
                      <a:pt x="336" y="208"/>
                    </a:lnTo>
                    <a:lnTo>
                      <a:pt x="344" y="203"/>
                    </a:lnTo>
                    <a:lnTo>
                      <a:pt x="351" y="198"/>
                    </a:lnTo>
                    <a:lnTo>
                      <a:pt x="367" y="188"/>
                    </a:lnTo>
                    <a:lnTo>
                      <a:pt x="367" y="188"/>
                    </a:lnTo>
                    <a:lnTo>
                      <a:pt x="370" y="137"/>
                    </a:lnTo>
                    <a:lnTo>
                      <a:pt x="373" y="111"/>
                    </a:lnTo>
                    <a:lnTo>
                      <a:pt x="373" y="83"/>
                    </a:lnTo>
                    <a:lnTo>
                      <a:pt x="373" y="83"/>
                    </a:lnTo>
                    <a:lnTo>
                      <a:pt x="353" y="78"/>
                    </a:lnTo>
                    <a:lnTo>
                      <a:pt x="332" y="73"/>
                    </a:lnTo>
                    <a:lnTo>
                      <a:pt x="287" y="66"/>
                    </a:lnTo>
                    <a:lnTo>
                      <a:pt x="287" y="66"/>
                    </a:lnTo>
                    <a:lnTo>
                      <a:pt x="287" y="96"/>
                    </a:lnTo>
                    <a:lnTo>
                      <a:pt x="287" y="96"/>
                    </a:lnTo>
                    <a:close/>
                    <a:moveTo>
                      <a:pt x="290" y="251"/>
                    </a:moveTo>
                    <a:lnTo>
                      <a:pt x="290" y="251"/>
                    </a:lnTo>
                    <a:lnTo>
                      <a:pt x="291" y="260"/>
                    </a:lnTo>
                    <a:lnTo>
                      <a:pt x="293" y="270"/>
                    </a:lnTo>
                    <a:lnTo>
                      <a:pt x="293" y="290"/>
                    </a:lnTo>
                    <a:lnTo>
                      <a:pt x="293" y="311"/>
                    </a:lnTo>
                    <a:lnTo>
                      <a:pt x="294" y="330"/>
                    </a:lnTo>
                    <a:lnTo>
                      <a:pt x="294" y="330"/>
                    </a:lnTo>
                    <a:lnTo>
                      <a:pt x="352" y="386"/>
                    </a:lnTo>
                    <a:lnTo>
                      <a:pt x="352" y="386"/>
                    </a:lnTo>
                    <a:lnTo>
                      <a:pt x="362" y="394"/>
                    </a:lnTo>
                    <a:lnTo>
                      <a:pt x="367" y="398"/>
                    </a:lnTo>
                    <a:lnTo>
                      <a:pt x="369" y="399"/>
                    </a:lnTo>
                    <a:lnTo>
                      <a:pt x="372" y="399"/>
                    </a:lnTo>
                    <a:lnTo>
                      <a:pt x="372" y="399"/>
                    </a:lnTo>
                    <a:lnTo>
                      <a:pt x="376" y="365"/>
                    </a:lnTo>
                    <a:lnTo>
                      <a:pt x="380" y="330"/>
                    </a:lnTo>
                    <a:lnTo>
                      <a:pt x="380" y="330"/>
                    </a:lnTo>
                    <a:lnTo>
                      <a:pt x="413" y="351"/>
                    </a:lnTo>
                    <a:lnTo>
                      <a:pt x="447" y="373"/>
                    </a:lnTo>
                    <a:lnTo>
                      <a:pt x="479" y="394"/>
                    </a:lnTo>
                    <a:lnTo>
                      <a:pt x="513" y="415"/>
                    </a:lnTo>
                    <a:lnTo>
                      <a:pt x="513" y="415"/>
                    </a:lnTo>
                    <a:lnTo>
                      <a:pt x="520" y="390"/>
                    </a:lnTo>
                    <a:lnTo>
                      <a:pt x="526" y="364"/>
                    </a:lnTo>
                    <a:lnTo>
                      <a:pt x="539" y="314"/>
                    </a:lnTo>
                    <a:lnTo>
                      <a:pt x="551" y="265"/>
                    </a:lnTo>
                    <a:lnTo>
                      <a:pt x="557" y="240"/>
                    </a:lnTo>
                    <a:lnTo>
                      <a:pt x="561" y="216"/>
                    </a:lnTo>
                    <a:lnTo>
                      <a:pt x="561" y="216"/>
                    </a:lnTo>
                    <a:lnTo>
                      <a:pt x="386" y="256"/>
                    </a:lnTo>
                    <a:lnTo>
                      <a:pt x="386" y="256"/>
                    </a:lnTo>
                    <a:lnTo>
                      <a:pt x="393" y="236"/>
                    </a:lnTo>
                    <a:lnTo>
                      <a:pt x="401" y="215"/>
                    </a:lnTo>
                    <a:lnTo>
                      <a:pt x="408" y="194"/>
                    </a:lnTo>
                    <a:lnTo>
                      <a:pt x="410" y="183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381" y="193"/>
                    </a:lnTo>
                    <a:lnTo>
                      <a:pt x="351" y="213"/>
                    </a:lnTo>
                    <a:lnTo>
                      <a:pt x="321" y="232"/>
                    </a:lnTo>
                    <a:lnTo>
                      <a:pt x="290" y="251"/>
                    </a:lnTo>
                    <a:lnTo>
                      <a:pt x="290" y="251"/>
                    </a:lnTo>
                    <a:close/>
                    <a:moveTo>
                      <a:pt x="302" y="492"/>
                    </a:moveTo>
                    <a:lnTo>
                      <a:pt x="302" y="492"/>
                    </a:lnTo>
                    <a:lnTo>
                      <a:pt x="329" y="492"/>
                    </a:lnTo>
                    <a:lnTo>
                      <a:pt x="329" y="492"/>
                    </a:lnTo>
                    <a:lnTo>
                      <a:pt x="330" y="473"/>
                    </a:lnTo>
                    <a:lnTo>
                      <a:pt x="333" y="455"/>
                    </a:lnTo>
                    <a:lnTo>
                      <a:pt x="335" y="436"/>
                    </a:lnTo>
                    <a:lnTo>
                      <a:pt x="338" y="418"/>
                    </a:lnTo>
                    <a:lnTo>
                      <a:pt x="338" y="401"/>
                    </a:lnTo>
                    <a:lnTo>
                      <a:pt x="338" y="393"/>
                    </a:lnTo>
                    <a:lnTo>
                      <a:pt x="335" y="386"/>
                    </a:lnTo>
                    <a:lnTo>
                      <a:pt x="333" y="380"/>
                    </a:lnTo>
                    <a:lnTo>
                      <a:pt x="328" y="375"/>
                    </a:lnTo>
                    <a:lnTo>
                      <a:pt x="323" y="371"/>
                    </a:lnTo>
                    <a:lnTo>
                      <a:pt x="316" y="369"/>
                    </a:lnTo>
                    <a:lnTo>
                      <a:pt x="316" y="369"/>
                    </a:lnTo>
                    <a:lnTo>
                      <a:pt x="308" y="430"/>
                    </a:lnTo>
                    <a:lnTo>
                      <a:pt x="302" y="492"/>
                    </a:lnTo>
                    <a:lnTo>
                      <a:pt x="302" y="492"/>
                    </a:lnTo>
                    <a:close/>
                    <a:moveTo>
                      <a:pt x="304" y="549"/>
                    </a:moveTo>
                    <a:lnTo>
                      <a:pt x="304" y="549"/>
                    </a:lnTo>
                    <a:lnTo>
                      <a:pt x="298" y="552"/>
                    </a:lnTo>
                    <a:lnTo>
                      <a:pt x="290" y="555"/>
                    </a:lnTo>
                    <a:lnTo>
                      <a:pt x="290" y="555"/>
                    </a:lnTo>
                    <a:lnTo>
                      <a:pt x="311" y="555"/>
                    </a:lnTo>
                    <a:lnTo>
                      <a:pt x="332" y="552"/>
                    </a:lnTo>
                    <a:lnTo>
                      <a:pt x="348" y="549"/>
                    </a:lnTo>
                    <a:lnTo>
                      <a:pt x="357" y="545"/>
                    </a:lnTo>
                    <a:lnTo>
                      <a:pt x="364" y="541"/>
                    </a:lnTo>
                    <a:lnTo>
                      <a:pt x="364" y="541"/>
                    </a:lnTo>
                    <a:lnTo>
                      <a:pt x="364" y="522"/>
                    </a:lnTo>
                    <a:lnTo>
                      <a:pt x="364" y="512"/>
                    </a:lnTo>
                    <a:lnTo>
                      <a:pt x="363" y="509"/>
                    </a:lnTo>
                    <a:lnTo>
                      <a:pt x="361" y="505"/>
                    </a:lnTo>
                    <a:lnTo>
                      <a:pt x="361" y="505"/>
                    </a:lnTo>
                    <a:lnTo>
                      <a:pt x="302" y="505"/>
                    </a:lnTo>
                    <a:lnTo>
                      <a:pt x="302" y="505"/>
                    </a:lnTo>
                    <a:lnTo>
                      <a:pt x="302" y="516"/>
                    </a:lnTo>
                    <a:lnTo>
                      <a:pt x="302" y="527"/>
                    </a:lnTo>
                    <a:lnTo>
                      <a:pt x="304" y="538"/>
                    </a:lnTo>
                    <a:lnTo>
                      <a:pt x="304" y="549"/>
                    </a:lnTo>
                    <a:lnTo>
                      <a:pt x="304" y="549"/>
                    </a:lnTo>
                    <a:close/>
                    <a:moveTo>
                      <a:pt x="171" y="532"/>
                    </a:moveTo>
                    <a:lnTo>
                      <a:pt x="171" y="532"/>
                    </a:lnTo>
                    <a:lnTo>
                      <a:pt x="157" y="525"/>
                    </a:lnTo>
                    <a:lnTo>
                      <a:pt x="141" y="517"/>
                    </a:lnTo>
                    <a:lnTo>
                      <a:pt x="127" y="511"/>
                    </a:lnTo>
                    <a:lnTo>
                      <a:pt x="118" y="509"/>
                    </a:lnTo>
                    <a:lnTo>
                      <a:pt x="111" y="506"/>
                    </a:lnTo>
                    <a:lnTo>
                      <a:pt x="111" y="506"/>
                    </a:lnTo>
                    <a:lnTo>
                      <a:pt x="102" y="505"/>
                    </a:lnTo>
                    <a:lnTo>
                      <a:pt x="95" y="505"/>
                    </a:lnTo>
                    <a:lnTo>
                      <a:pt x="78" y="506"/>
                    </a:lnTo>
                    <a:lnTo>
                      <a:pt x="44" y="510"/>
                    </a:lnTo>
                    <a:lnTo>
                      <a:pt x="44" y="510"/>
                    </a:lnTo>
                    <a:lnTo>
                      <a:pt x="44" y="545"/>
                    </a:lnTo>
                    <a:lnTo>
                      <a:pt x="44" y="545"/>
                    </a:lnTo>
                    <a:lnTo>
                      <a:pt x="63" y="550"/>
                    </a:lnTo>
                    <a:lnTo>
                      <a:pt x="85" y="553"/>
                    </a:lnTo>
                    <a:lnTo>
                      <a:pt x="108" y="556"/>
                    </a:lnTo>
                    <a:lnTo>
                      <a:pt x="133" y="557"/>
                    </a:lnTo>
                    <a:lnTo>
                      <a:pt x="158" y="558"/>
                    </a:lnTo>
                    <a:lnTo>
                      <a:pt x="182" y="558"/>
                    </a:lnTo>
                    <a:lnTo>
                      <a:pt x="232" y="557"/>
                    </a:lnTo>
                    <a:lnTo>
                      <a:pt x="232" y="557"/>
                    </a:lnTo>
                    <a:lnTo>
                      <a:pt x="203" y="545"/>
                    </a:lnTo>
                    <a:lnTo>
                      <a:pt x="171" y="532"/>
                    </a:lnTo>
                    <a:lnTo>
                      <a:pt x="171" y="532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246"/>
              <p:cNvSpPr>
                <a:spLocks noEditPoints="1"/>
              </p:cNvSpPr>
              <p:nvPr/>
            </p:nvSpPr>
            <p:spPr bwMode="auto">
              <a:xfrm>
                <a:off x="2084388" y="4865688"/>
                <a:ext cx="34925" cy="44450"/>
              </a:xfrm>
              <a:custGeom>
                <a:avLst/>
                <a:gdLst>
                  <a:gd name="T0" fmla="*/ 16 w 44"/>
                  <a:gd name="T1" fmla="*/ 0 h 56"/>
                  <a:gd name="T2" fmla="*/ 16 w 44"/>
                  <a:gd name="T3" fmla="*/ 0 h 56"/>
                  <a:gd name="T4" fmla="*/ 23 w 44"/>
                  <a:gd name="T5" fmla="*/ 0 h 56"/>
                  <a:gd name="T6" fmla="*/ 28 w 44"/>
                  <a:gd name="T7" fmla="*/ 0 h 56"/>
                  <a:gd name="T8" fmla="*/ 33 w 44"/>
                  <a:gd name="T9" fmla="*/ 2 h 56"/>
                  <a:gd name="T10" fmla="*/ 37 w 44"/>
                  <a:gd name="T11" fmla="*/ 5 h 56"/>
                  <a:gd name="T12" fmla="*/ 40 w 44"/>
                  <a:gd name="T13" fmla="*/ 9 h 56"/>
                  <a:gd name="T14" fmla="*/ 42 w 44"/>
                  <a:gd name="T15" fmla="*/ 14 h 56"/>
                  <a:gd name="T16" fmla="*/ 44 w 44"/>
                  <a:gd name="T17" fmla="*/ 18 h 56"/>
                  <a:gd name="T18" fmla="*/ 44 w 44"/>
                  <a:gd name="T19" fmla="*/ 25 h 56"/>
                  <a:gd name="T20" fmla="*/ 44 w 44"/>
                  <a:gd name="T21" fmla="*/ 31 h 56"/>
                  <a:gd name="T22" fmla="*/ 42 w 44"/>
                  <a:gd name="T23" fmla="*/ 35 h 56"/>
                  <a:gd name="T24" fmla="*/ 41 w 44"/>
                  <a:gd name="T25" fmla="*/ 40 h 56"/>
                  <a:gd name="T26" fmla="*/ 39 w 44"/>
                  <a:gd name="T27" fmla="*/ 45 h 56"/>
                  <a:gd name="T28" fmla="*/ 36 w 44"/>
                  <a:gd name="T29" fmla="*/ 50 h 56"/>
                  <a:gd name="T30" fmla="*/ 33 w 44"/>
                  <a:gd name="T31" fmla="*/ 54 h 56"/>
                  <a:gd name="T32" fmla="*/ 28 w 44"/>
                  <a:gd name="T33" fmla="*/ 55 h 56"/>
                  <a:gd name="T34" fmla="*/ 23 w 44"/>
                  <a:gd name="T35" fmla="*/ 56 h 56"/>
                  <a:gd name="T36" fmla="*/ 23 w 44"/>
                  <a:gd name="T37" fmla="*/ 56 h 56"/>
                  <a:gd name="T38" fmla="*/ 18 w 44"/>
                  <a:gd name="T39" fmla="*/ 56 h 56"/>
                  <a:gd name="T40" fmla="*/ 13 w 44"/>
                  <a:gd name="T41" fmla="*/ 55 h 56"/>
                  <a:gd name="T42" fmla="*/ 10 w 44"/>
                  <a:gd name="T43" fmla="*/ 52 h 56"/>
                  <a:gd name="T44" fmla="*/ 7 w 44"/>
                  <a:gd name="T45" fmla="*/ 49 h 56"/>
                  <a:gd name="T46" fmla="*/ 4 w 44"/>
                  <a:gd name="T47" fmla="*/ 45 h 56"/>
                  <a:gd name="T48" fmla="*/ 2 w 44"/>
                  <a:gd name="T49" fmla="*/ 40 h 56"/>
                  <a:gd name="T50" fmla="*/ 0 w 44"/>
                  <a:gd name="T51" fmla="*/ 32 h 56"/>
                  <a:gd name="T52" fmla="*/ 0 w 44"/>
                  <a:gd name="T53" fmla="*/ 22 h 56"/>
                  <a:gd name="T54" fmla="*/ 1 w 44"/>
                  <a:gd name="T55" fmla="*/ 17 h 56"/>
                  <a:gd name="T56" fmla="*/ 2 w 44"/>
                  <a:gd name="T57" fmla="*/ 12 h 56"/>
                  <a:gd name="T58" fmla="*/ 5 w 44"/>
                  <a:gd name="T59" fmla="*/ 9 h 56"/>
                  <a:gd name="T60" fmla="*/ 8 w 44"/>
                  <a:gd name="T61" fmla="*/ 5 h 56"/>
                  <a:gd name="T62" fmla="*/ 12 w 44"/>
                  <a:gd name="T63" fmla="*/ 3 h 56"/>
                  <a:gd name="T64" fmla="*/ 16 w 44"/>
                  <a:gd name="T65" fmla="*/ 0 h 56"/>
                  <a:gd name="T66" fmla="*/ 16 w 44"/>
                  <a:gd name="T67" fmla="*/ 0 h 56"/>
                  <a:gd name="T68" fmla="*/ 24 w 44"/>
                  <a:gd name="T69" fmla="*/ 44 h 56"/>
                  <a:gd name="T70" fmla="*/ 24 w 44"/>
                  <a:gd name="T71" fmla="*/ 44 h 56"/>
                  <a:gd name="T72" fmla="*/ 28 w 44"/>
                  <a:gd name="T73" fmla="*/ 42 h 56"/>
                  <a:gd name="T74" fmla="*/ 30 w 44"/>
                  <a:gd name="T75" fmla="*/ 38 h 56"/>
                  <a:gd name="T76" fmla="*/ 33 w 44"/>
                  <a:gd name="T77" fmla="*/ 33 h 56"/>
                  <a:gd name="T78" fmla="*/ 33 w 44"/>
                  <a:gd name="T79" fmla="*/ 28 h 56"/>
                  <a:gd name="T80" fmla="*/ 33 w 44"/>
                  <a:gd name="T81" fmla="*/ 23 h 56"/>
                  <a:gd name="T82" fmla="*/ 31 w 44"/>
                  <a:gd name="T83" fmla="*/ 18 h 56"/>
                  <a:gd name="T84" fmla="*/ 29 w 44"/>
                  <a:gd name="T85" fmla="*/ 14 h 56"/>
                  <a:gd name="T86" fmla="*/ 27 w 44"/>
                  <a:gd name="T87" fmla="*/ 11 h 56"/>
                  <a:gd name="T88" fmla="*/ 27 w 44"/>
                  <a:gd name="T89" fmla="*/ 11 h 56"/>
                  <a:gd name="T90" fmla="*/ 23 w 44"/>
                  <a:gd name="T91" fmla="*/ 11 h 56"/>
                  <a:gd name="T92" fmla="*/ 19 w 44"/>
                  <a:gd name="T93" fmla="*/ 11 h 56"/>
                  <a:gd name="T94" fmla="*/ 17 w 44"/>
                  <a:gd name="T95" fmla="*/ 12 h 56"/>
                  <a:gd name="T96" fmla="*/ 14 w 44"/>
                  <a:gd name="T97" fmla="*/ 15 h 56"/>
                  <a:gd name="T98" fmla="*/ 12 w 44"/>
                  <a:gd name="T99" fmla="*/ 20 h 56"/>
                  <a:gd name="T100" fmla="*/ 11 w 44"/>
                  <a:gd name="T101" fmla="*/ 27 h 56"/>
                  <a:gd name="T102" fmla="*/ 12 w 44"/>
                  <a:gd name="T103" fmla="*/ 33 h 56"/>
                  <a:gd name="T104" fmla="*/ 14 w 44"/>
                  <a:gd name="T105" fmla="*/ 39 h 56"/>
                  <a:gd name="T106" fmla="*/ 17 w 44"/>
                  <a:gd name="T107" fmla="*/ 42 h 56"/>
                  <a:gd name="T108" fmla="*/ 19 w 44"/>
                  <a:gd name="T109" fmla="*/ 43 h 56"/>
                  <a:gd name="T110" fmla="*/ 22 w 44"/>
                  <a:gd name="T111" fmla="*/ 44 h 56"/>
                  <a:gd name="T112" fmla="*/ 24 w 44"/>
                  <a:gd name="T113" fmla="*/ 44 h 56"/>
                  <a:gd name="T114" fmla="*/ 24 w 44"/>
                  <a:gd name="T115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" h="56">
                    <a:moveTo>
                      <a:pt x="16" y="0"/>
                    </a:moveTo>
                    <a:lnTo>
                      <a:pt x="16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3" y="2"/>
                    </a:lnTo>
                    <a:lnTo>
                      <a:pt x="37" y="5"/>
                    </a:lnTo>
                    <a:lnTo>
                      <a:pt x="40" y="9"/>
                    </a:lnTo>
                    <a:lnTo>
                      <a:pt x="42" y="14"/>
                    </a:lnTo>
                    <a:lnTo>
                      <a:pt x="44" y="18"/>
                    </a:lnTo>
                    <a:lnTo>
                      <a:pt x="44" y="25"/>
                    </a:lnTo>
                    <a:lnTo>
                      <a:pt x="44" y="31"/>
                    </a:lnTo>
                    <a:lnTo>
                      <a:pt x="42" y="35"/>
                    </a:lnTo>
                    <a:lnTo>
                      <a:pt x="41" y="40"/>
                    </a:lnTo>
                    <a:lnTo>
                      <a:pt x="39" y="45"/>
                    </a:lnTo>
                    <a:lnTo>
                      <a:pt x="36" y="50"/>
                    </a:lnTo>
                    <a:lnTo>
                      <a:pt x="33" y="54"/>
                    </a:lnTo>
                    <a:lnTo>
                      <a:pt x="28" y="55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8" y="56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2" y="12"/>
                    </a:lnTo>
                    <a:lnTo>
                      <a:pt x="5" y="9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  <a:moveTo>
                      <a:pt x="24" y="44"/>
                    </a:moveTo>
                    <a:lnTo>
                      <a:pt x="24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3" y="33"/>
                    </a:lnTo>
                    <a:lnTo>
                      <a:pt x="33" y="28"/>
                    </a:lnTo>
                    <a:lnTo>
                      <a:pt x="33" y="23"/>
                    </a:lnTo>
                    <a:lnTo>
                      <a:pt x="31" y="18"/>
                    </a:lnTo>
                    <a:lnTo>
                      <a:pt x="29" y="14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3" y="11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14" y="15"/>
                    </a:lnTo>
                    <a:lnTo>
                      <a:pt x="12" y="20"/>
                    </a:lnTo>
                    <a:lnTo>
                      <a:pt x="11" y="27"/>
                    </a:lnTo>
                    <a:lnTo>
                      <a:pt x="12" y="33"/>
                    </a:lnTo>
                    <a:lnTo>
                      <a:pt x="14" y="39"/>
                    </a:lnTo>
                    <a:lnTo>
                      <a:pt x="17" y="42"/>
                    </a:lnTo>
                    <a:lnTo>
                      <a:pt x="19" y="43"/>
                    </a:lnTo>
                    <a:lnTo>
                      <a:pt x="22" y="44"/>
                    </a:lnTo>
                    <a:lnTo>
                      <a:pt x="24" y="44"/>
                    </a:lnTo>
                    <a:lnTo>
                      <a:pt x="24" y="44"/>
                    </a:lnTo>
                    <a:close/>
                  </a:path>
                </a:pathLst>
              </a:custGeom>
              <a:solidFill>
                <a:srgbClr val="008D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84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403</TotalTime>
  <Words>405</Words>
  <Application>Microsoft Office PowerPoint</Application>
  <PresentationFormat>On-screen Show (4:3)</PresentationFormat>
  <Paragraphs>192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 Titr</vt:lpstr>
      <vt:lpstr>B Zar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MYPC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PowerPoint.Diagrams.Pyramids.3d.1</dc:subject>
  <dc:creator>www.vmojahed.ir</dc:creator>
  <cp:lastModifiedBy>حق وردی</cp:lastModifiedBy>
  <cp:revision>256</cp:revision>
  <dcterms:created xsi:type="dcterms:W3CDTF">2019-02-16T03:50:46Z</dcterms:created>
  <dcterms:modified xsi:type="dcterms:W3CDTF">2019-06-22T03:23:45Z</dcterms:modified>
</cp:coreProperties>
</file>