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425" r:id="rId2"/>
    <p:sldId id="429" r:id="rId3"/>
    <p:sldId id="431" r:id="rId4"/>
    <p:sldId id="433" r:id="rId5"/>
    <p:sldId id="435" r:id="rId6"/>
    <p:sldId id="419" r:id="rId7"/>
    <p:sldId id="420" r:id="rId8"/>
    <p:sldId id="424" r:id="rId9"/>
    <p:sldId id="422" r:id="rId10"/>
    <p:sldId id="423" r:id="rId11"/>
    <p:sldId id="42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ED7D31"/>
    <a:srgbClr val="4472C4"/>
    <a:srgbClr val="5B9BD5"/>
    <a:srgbClr val="FFC000"/>
    <a:srgbClr val="70AD47"/>
    <a:srgbClr val="145EA7"/>
    <a:srgbClr val="E3362A"/>
    <a:srgbClr val="89C13C"/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FBB-1BA9-4C06-B44A-D05A872BD406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9846-682D-4068-B38D-6C92E5D9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5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107-BEC0-4877-86FD-FEA2E722E34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86" y="250435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عنوان : قالب پاورپوینت . لگو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1" y="981239"/>
            <a:ext cx="5219703" cy="2936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19" y="981239"/>
            <a:ext cx="5214938" cy="293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48" y="4060672"/>
            <a:ext cx="4362515" cy="245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900" y="3663302"/>
            <a:ext cx="4968263" cy="27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593405"/>
            <a:ext cx="3365771" cy="205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571500"/>
            <a:ext cx="3430215" cy="2077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" y="4002408"/>
            <a:ext cx="3571590" cy="2162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3" y="4172563"/>
            <a:ext cx="3324335" cy="19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" y="275275"/>
            <a:ext cx="2723327" cy="260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61" y="4006415"/>
            <a:ext cx="5920172" cy="281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" y="3612216"/>
            <a:ext cx="3082456" cy="2953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72" y="294475"/>
            <a:ext cx="5464870" cy="259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28" y="1598528"/>
            <a:ext cx="3105665" cy="29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86" y="525053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عنوان : قالب پاورپوینت . لگو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2950" y="3309478"/>
            <a:ext cx="2286000" cy="1106287"/>
            <a:chOff x="5486400" y="3401806"/>
            <a:chExt cx="2286000" cy="1106287"/>
          </a:xfrm>
          <a:solidFill>
            <a:srgbClr val="FFC000"/>
          </a:solidFill>
        </p:grpSpPr>
        <p:sp>
          <p:nvSpPr>
            <p:cNvPr id="4" name="Rounded Rectangle 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6" name="Oval 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505718" y="3854248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5" name="Rounded Rectangle 14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7" name="Oval 16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63066" y="4397483"/>
            <a:ext cx="2286000" cy="1106287"/>
            <a:chOff x="685800" y="2524435"/>
            <a:chExt cx="2286000" cy="1106287"/>
          </a:xfrm>
          <a:effectLst/>
        </p:grpSpPr>
        <p:sp>
          <p:nvSpPr>
            <p:cNvPr id="26" name="Rounded Rectangle 25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8" name="Oval 27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70636" y="3575106"/>
            <a:ext cx="2286000" cy="1106287"/>
            <a:chOff x="5486400" y="3401806"/>
            <a:chExt cx="2286000" cy="1106287"/>
          </a:xfrm>
        </p:grpSpPr>
        <p:sp>
          <p:nvSpPr>
            <p:cNvPr id="37" name="Rounded Rectangle 36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00B0F0"/>
            </a:solidFill>
            <a:ln>
              <a:noFill/>
            </a:ln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solidFill>
              <a:srgbClr val="00B0F0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39" name="Oval 38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005410" y="3034174"/>
            <a:ext cx="1097280" cy="1106287"/>
            <a:chOff x="5486399" y="3401806"/>
            <a:chExt cx="1097280" cy="1106287"/>
          </a:xfrm>
          <a:solidFill>
            <a:srgbClr val="E6F800"/>
          </a:solidFill>
        </p:grpSpPr>
        <p:sp>
          <p:nvSpPr>
            <p:cNvPr id="48" name="Rounded Rectangle 47"/>
            <p:cNvSpPr/>
            <p:nvPr/>
          </p:nvSpPr>
          <p:spPr>
            <a:xfrm>
              <a:off x="5486399" y="3438835"/>
              <a:ext cx="109728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5572636" y="3401806"/>
              <a:ext cx="896427" cy="914400"/>
              <a:chOff x="5405487" y="2428974"/>
              <a:chExt cx="918429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50" name="Oval 49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154742" y="3019426"/>
            <a:ext cx="1097280" cy="1106287"/>
            <a:chOff x="685800" y="2524435"/>
            <a:chExt cx="1097280" cy="1106287"/>
          </a:xfrm>
          <a:effectLst/>
        </p:grpSpPr>
        <p:sp>
          <p:nvSpPr>
            <p:cNvPr id="55" name="Rounded Rectangle 54"/>
            <p:cNvSpPr/>
            <p:nvPr/>
          </p:nvSpPr>
          <p:spPr>
            <a:xfrm>
              <a:off x="685800" y="2561464"/>
              <a:ext cx="109728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772036" y="2524435"/>
              <a:ext cx="896427" cy="914400"/>
              <a:chOff x="5405487" y="2428974"/>
              <a:chExt cx="918429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57" name="Oval 56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5576808" y="4169543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01167" y="4692519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56537" y="5294577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57562" y="4448546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59426" y="3852831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58352" y="3850563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89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86" y="525053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عنوان : قالب پاورپوینت . لگو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5950" y="3609516"/>
            <a:ext cx="2286000" cy="1106287"/>
            <a:chOff x="5486400" y="3401806"/>
            <a:chExt cx="2286000" cy="1106287"/>
          </a:xfrm>
          <a:solidFill>
            <a:srgbClr val="FFC000"/>
          </a:solidFill>
        </p:grpSpPr>
        <p:sp>
          <p:nvSpPr>
            <p:cNvPr id="4" name="Rounded Rectangle 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6" name="Oval 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648718" y="4154286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5" name="Rounded Rectangle 14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7" name="Oval 16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606066" y="4697521"/>
            <a:ext cx="2286000" cy="1106287"/>
            <a:chOff x="685800" y="2524435"/>
            <a:chExt cx="2286000" cy="1106287"/>
          </a:xfrm>
          <a:effectLst/>
        </p:grpSpPr>
        <p:sp>
          <p:nvSpPr>
            <p:cNvPr id="26" name="Rounded Rectangle 25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8" name="Oval 27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719808" y="4469581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44167" y="4992557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9537" y="5594615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662605" y="3310135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10" name="Rounded Rectangle 109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12" name="Oval 111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619953" y="3853370"/>
            <a:ext cx="2286000" cy="1106287"/>
            <a:chOff x="685800" y="2524435"/>
            <a:chExt cx="2286000" cy="1106287"/>
          </a:xfrm>
          <a:effectLst/>
        </p:grpSpPr>
        <p:sp>
          <p:nvSpPr>
            <p:cNvPr id="121" name="Rounded Rectangle 120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23" name="Oval 122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>
            <a:off x="5758054" y="4148406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613424" y="4750464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600420" y="3034405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34" name="Rounded Rectangle 13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36" name="Oval 13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4695869" y="3872676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198051" y="2481423"/>
            <a:ext cx="1097280" cy="1352508"/>
            <a:chOff x="10250742" y="1236178"/>
            <a:chExt cx="1097280" cy="1352508"/>
          </a:xfrm>
        </p:grpSpPr>
        <p:grpSp>
          <p:nvGrpSpPr>
            <p:cNvPr id="146" name="Group 145"/>
            <p:cNvGrpSpPr/>
            <p:nvPr/>
          </p:nvGrpSpPr>
          <p:grpSpPr>
            <a:xfrm>
              <a:off x="10250742" y="1236178"/>
              <a:ext cx="1097280" cy="1106287"/>
              <a:chOff x="685800" y="2524435"/>
              <a:chExt cx="1097280" cy="1106287"/>
            </a:xfrm>
            <a:effectLst/>
          </p:grpSpPr>
          <p:sp>
            <p:nvSpPr>
              <p:cNvPr id="148" name="Rounded Rectangle 147"/>
              <p:cNvSpPr/>
              <p:nvPr/>
            </p:nvSpPr>
            <p:spPr>
              <a:xfrm>
                <a:off x="685800" y="2561464"/>
                <a:ext cx="1097280" cy="1069258"/>
              </a:xfrm>
              <a:prstGeom prst="roundRect">
                <a:avLst>
                  <a:gd name="adj" fmla="val 4468"/>
                </a:avLst>
              </a:prstGeom>
              <a:solidFill>
                <a:srgbClr val="E71F1F"/>
              </a:solidFill>
              <a:ln>
                <a:noFill/>
              </a:ln>
              <a:scene3d>
                <a:camera prst="isometricOffAxis1Top">
                  <a:rot lat="18664799" lon="19558760" rev="2510697"/>
                </a:camera>
                <a:lightRig rig="balanced" dir="t"/>
              </a:scene3d>
              <a:sp3d extrusionH="63500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>
                <a:grpSpLocks noChangeAspect="1"/>
              </p:cNvGrpSpPr>
              <p:nvPr/>
            </p:nvGrpSpPr>
            <p:grpSpPr>
              <a:xfrm>
                <a:off x="772036" y="2524435"/>
                <a:ext cx="896427" cy="914400"/>
                <a:chOff x="5405487" y="2428974"/>
                <a:chExt cx="918429" cy="936843"/>
              </a:xfrm>
              <a:solidFill>
                <a:srgbClr val="E71F1F"/>
              </a:solidFill>
              <a:scene3d>
                <a:camera prst="isometricOffAxis1Top">
                  <a:rot lat="18664799" lon="19558760" rev="2510697"/>
                </a:camera>
                <a:lightRig rig="balanced" dir="t"/>
              </a:scene3d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5405487" y="2428974"/>
                  <a:ext cx="307258" cy="307258"/>
                </a:xfrm>
                <a:prstGeom prst="ellipse">
                  <a:avLst/>
                </a:prstGeom>
                <a:grpFill/>
                <a:ln>
                  <a:noFill/>
                </a:ln>
                <a:sp3d extrusionH="120650" prstMaterial="plastic">
                  <a:bevelT w="381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5405487" y="3058559"/>
                  <a:ext cx="307258" cy="307258"/>
                </a:xfrm>
                <a:prstGeom prst="ellipse">
                  <a:avLst/>
                </a:prstGeom>
                <a:grpFill/>
                <a:ln>
                  <a:noFill/>
                </a:ln>
                <a:sp3d extrusionH="120650" prstMaterial="plastic">
                  <a:bevelT w="381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6016658" y="2428974"/>
                  <a:ext cx="307258" cy="307258"/>
                </a:xfrm>
                <a:prstGeom prst="ellipse">
                  <a:avLst/>
                </a:prstGeom>
                <a:grpFill/>
                <a:ln>
                  <a:noFill/>
                </a:ln>
                <a:sp3d extrusionH="120650" prstMaterial="plastic">
                  <a:bevelT w="381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6016658" y="3058559"/>
                  <a:ext cx="307258" cy="307258"/>
                </a:xfrm>
                <a:prstGeom prst="ellipse">
                  <a:avLst/>
                </a:prstGeom>
                <a:grpFill/>
                <a:ln>
                  <a:noFill/>
                </a:ln>
                <a:sp3d extrusionH="120650" prstMaterial="plastic">
                  <a:bevelT w="381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7" name="TextBox 146"/>
            <p:cNvSpPr txBox="1"/>
            <p:nvPr/>
          </p:nvSpPr>
          <p:spPr>
            <a:xfrm>
              <a:off x="10638403" y="2096243"/>
              <a:ext cx="635110" cy="492443"/>
            </a:xfrm>
            <a:prstGeom prst="rect">
              <a:avLst/>
            </a:prstGeom>
            <a:noFill/>
            <a:scene3d>
              <a:camera prst="isometricOffAxis1Right">
                <a:rot lat="1080000" lon="20039998" rev="3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a-IR" sz="2600" b="1" dirty="0">
                  <a:solidFill>
                    <a:schemeClr val="bg1"/>
                  </a:solidFill>
                  <a:cs typeface="B Titr" panose="00000700000000000000" pitchFamily="2" charset="-78"/>
                </a:rPr>
                <a:t>متن</a:t>
              </a:r>
              <a:endParaRPr lang="en-US" sz="26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86" y="525053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عنوان : قالب پاورپوینت . لگو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06066" y="4697521"/>
            <a:ext cx="2286000" cy="1106287"/>
            <a:chOff x="685800" y="2524435"/>
            <a:chExt cx="2286000" cy="1106287"/>
          </a:xfrm>
          <a:effectLst/>
        </p:grpSpPr>
        <p:sp>
          <p:nvSpPr>
            <p:cNvPr id="26" name="Rounded Rectangle 25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28" name="Oval 27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719808" y="4469581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9537" y="5594615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619953" y="3853370"/>
            <a:ext cx="2286000" cy="1106287"/>
            <a:chOff x="685800" y="2524435"/>
            <a:chExt cx="2286000" cy="1106287"/>
          </a:xfrm>
          <a:effectLst/>
        </p:grpSpPr>
        <p:sp>
          <p:nvSpPr>
            <p:cNvPr id="121" name="Rounded Rectangle 120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23" name="Oval 122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3613424" y="4750464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600420" y="3034405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34" name="Rounded Rectangle 13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36" name="Oval 13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4695869" y="3872676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621154" y="2220778"/>
            <a:ext cx="2286000" cy="1106287"/>
            <a:chOff x="685800" y="2524435"/>
            <a:chExt cx="2286000" cy="1106287"/>
          </a:xfrm>
          <a:effectLst/>
        </p:grpSpPr>
        <p:sp>
          <p:nvSpPr>
            <p:cNvPr id="85" name="Rounded Rectangle 84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87" name="Oval 86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5614625" y="3117872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5601621" y="1401813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97" name="Rounded Rectangle 96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99" name="Oval 98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6697070" y="2240084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10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77" y="355851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عنوان : قالب پاورپوینت . لگو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509636" y="4527886"/>
            <a:ext cx="2286000" cy="1106287"/>
            <a:chOff x="685800" y="2524435"/>
            <a:chExt cx="2286000" cy="1106287"/>
          </a:xfrm>
          <a:effectLst/>
        </p:grpSpPr>
        <p:sp>
          <p:nvSpPr>
            <p:cNvPr id="121" name="Rounded Rectangle 120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23" name="Oval 122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3503107" y="5424980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490103" y="3708921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34" name="Rounded Rectangle 13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36" name="Oval 13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4585552" y="4547192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639442" y="2854108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82" name="Rounded Rectangle 81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08" name="Oval 107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TextBox 150"/>
          <p:cNvSpPr txBox="1"/>
          <p:nvPr/>
        </p:nvSpPr>
        <p:spPr>
          <a:xfrm>
            <a:off x="1440338" y="4390294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2606093" y="3418304"/>
            <a:ext cx="2286000" cy="1106287"/>
            <a:chOff x="5486400" y="3401806"/>
            <a:chExt cx="2286000" cy="1106287"/>
          </a:xfrm>
          <a:solidFill>
            <a:srgbClr val="FFC000"/>
          </a:solidFill>
        </p:grpSpPr>
        <p:sp>
          <p:nvSpPr>
            <p:cNvPr id="153" name="Rounded Rectangle 152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55" name="Oval 154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558861" y="3963074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64" name="Rounded Rectangle 163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66" name="Oval 165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3629951" y="4278369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54310" y="4801345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650986" y="2036324"/>
            <a:ext cx="2286000" cy="1106287"/>
            <a:chOff x="685800" y="2524435"/>
            <a:chExt cx="2286000" cy="1106287"/>
          </a:xfrm>
          <a:effectLst/>
        </p:grpSpPr>
        <p:sp>
          <p:nvSpPr>
            <p:cNvPr id="88" name="Rounded Rectangle 87"/>
            <p:cNvSpPr/>
            <p:nvPr/>
          </p:nvSpPr>
          <p:spPr>
            <a:xfrm>
              <a:off x="685800" y="2561464"/>
              <a:ext cx="2286000" cy="1069258"/>
            </a:xfrm>
            <a:prstGeom prst="roundRect">
              <a:avLst>
                <a:gd name="adj" fmla="val 4468"/>
              </a:avLst>
            </a:prstGeom>
            <a:solidFill>
              <a:srgbClr val="E71F1F"/>
            </a:solidFill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>
              <a:off x="772037" y="2524435"/>
              <a:ext cx="2089487" cy="914400"/>
              <a:chOff x="5405487" y="2428974"/>
              <a:chExt cx="2140771" cy="936843"/>
            </a:xfrm>
            <a:solidFill>
              <a:srgbClr val="E71F1F"/>
            </a:solidFill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90" name="Oval 89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6644457" y="2933418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6631453" y="1217359"/>
            <a:ext cx="2286000" cy="1106287"/>
            <a:chOff x="5486400" y="3401806"/>
            <a:chExt cx="2286000" cy="1106287"/>
          </a:xfrm>
          <a:solidFill>
            <a:srgbClr val="35CF1B"/>
          </a:solidFill>
        </p:grpSpPr>
        <p:sp>
          <p:nvSpPr>
            <p:cNvPr id="180" name="Rounded Rectangle 179"/>
            <p:cNvSpPr/>
            <p:nvPr/>
          </p:nvSpPr>
          <p:spPr>
            <a:xfrm>
              <a:off x="5486400" y="3438835"/>
              <a:ext cx="2286000" cy="1069258"/>
            </a:xfrm>
            <a:prstGeom prst="roundRect">
              <a:avLst>
                <a:gd name="adj" fmla="val 4468"/>
              </a:avLst>
            </a:prstGeom>
            <a:grpFill/>
            <a:ln>
              <a:noFill/>
            </a:ln>
            <a:effectLst>
              <a:outerShdw blurRad="381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isometricOffAxis1Top">
                <a:rot lat="18664799" lon="19558760" rev="2510697"/>
              </a:camera>
              <a:lightRig rig="balanced" dir="t"/>
            </a:scene3d>
            <a:sp3d extrusionH="635000" prstMaterial="plastic"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>
              <a:grpSpLocks noChangeAspect="1"/>
            </p:cNvGrpSpPr>
            <p:nvPr/>
          </p:nvGrpSpPr>
          <p:grpSpPr>
            <a:xfrm>
              <a:off x="5572637" y="3401806"/>
              <a:ext cx="2089487" cy="914400"/>
              <a:chOff x="5405487" y="2428974"/>
              <a:chExt cx="2140771" cy="936843"/>
            </a:xfrm>
            <a:grpFill/>
            <a:scene3d>
              <a:camera prst="isometricOffAxis1Top">
                <a:rot lat="18664799" lon="19558760" rev="2510697"/>
              </a:camera>
              <a:lightRig rig="balanced" dir="t"/>
            </a:scene3d>
          </p:grpSpPr>
          <p:sp>
            <p:nvSpPr>
              <p:cNvPr id="182" name="Oval 181"/>
              <p:cNvSpPr/>
              <p:nvPr/>
            </p:nvSpPr>
            <p:spPr>
              <a:xfrm>
                <a:off x="5405487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405487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016658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016658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627829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627829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239000" y="2428974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239000" y="3058559"/>
                <a:ext cx="307258" cy="307258"/>
              </a:xfrm>
              <a:prstGeom prst="ellipse">
                <a:avLst/>
              </a:prstGeom>
              <a:grpFill/>
              <a:ln>
                <a:noFill/>
              </a:ln>
              <a:sp3d extrusionH="120650" prstMaterial="plastic"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0" name="TextBox 189"/>
          <p:cNvSpPr txBox="1"/>
          <p:nvPr/>
        </p:nvSpPr>
        <p:spPr>
          <a:xfrm>
            <a:off x="7726902" y="2055630"/>
            <a:ext cx="635110" cy="492443"/>
          </a:xfrm>
          <a:prstGeom prst="rect">
            <a:avLst/>
          </a:prstGeom>
          <a:noFill/>
          <a:scene3d>
            <a:camera prst="isometricOffAxis1Right">
              <a:rot lat="1080000" lon="20039998" rev="3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a-IR" sz="2600" b="1" dirty="0">
                <a:solidFill>
                  <a:schemeClr val="bg1"/>
                </a:solidFill>
                <a:cs typeface="B Titr" panose="00000700000000000000" pitchFamily="2" charset="-78"/>
              </a:rPr>
              <a:t>متن</a:t>
            </a:r>
            <a:endParaRPr lang="en-US" sz="2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5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19" y="3167503"/>
            <a:ext cx="2514877" cy="1414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97" y="1229193"/>
            <a:ext cx="2590703" cy="1457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67" y="1323460"/>
            <a:ext cx="2423116" cy="136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8" y="1174358"/>
            <a:ext cx="2334104" cy="1312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1" y="3007263"/>
            <a:ext cx="2363776" cy="1329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25" y="3270268"/>
            <a:ext cx="2332185" cy="1311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05" y="5065152"/>
            <a:ext cx="2521053" cy="1418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" y="5205236"/>
            <a:ext cx="2272016" cy="1278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89" y="5092546"/>
            <a:ext cx="2136024" cy="1201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9607" y="154396"/>
            <a:ext cx="830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Titr" panose="00000700000000000000" pitchFamily="2" charset="-78"/>
              </a:rPr>
              <a:t>نمونه پاورپوینت های موجود در سایت مجاهد مجازی</a:t>
            </a:r>
          </a:p>
        </p:txBody>
      </p:sp>
    </p:spTree>
    <p:extLst>
      <p:ext uri="{BB962C8B-B14F-4D97-AF65-F5344CB8AC3E}">
        <p14:creationId xmlns:p14="http://schemas.microsoft.com/office/powerpoint/2010/main" val="556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7" y="5555502"/>
            <a:ext cx="848907" cy="8123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36" y="5505891"/>
            <a:ext cx="897472" cy="85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6" y="2186484"/>
            <a:ext cx="1503982" cy="14411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94" y="2068643"/>
            <a:ext cx="4187663" cy="19849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50" y="2068643"/>
            <a:ext cx="2029450" cy="19446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65" y="5555502"/>
            <a:ext cx="895875" cy="8584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97" y="5578551"/>
            <a:ext cx="847766" cy="8123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90" y="4491110"/>
            <a:ext cx="871603" cy="8363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28" y="4476565"/>
            <a:ext cx="888007" cy="8509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02" y="4465599"/>
            <a:ext cx="874982" cy="83842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7569" y="241332"/>
            <a:ext cx="8194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cs typeface="B Titr" panose="00000700000000000000" pitchFamily="2" charset="-78"/>
              </a:rPr>
              <a:t>نمونه پاورپوینت های موجود در سایت عنوان :</a:t>
            </a:r>
          </a:p>
          <a:p>
            <a:pPr algn="ctr"/>
            <a:r>
              <a:rPr lang="fa-IR" sz="3200" b="1" dirty="0">
                <a:cs typeface="B Titr" panose="00000700000000000000" pitchFamily="2" charset="-78"/>
              </a:rPr>
              <a:t> دیاگرام سه بعدی هرم </a:t>
            </a:r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>
                <a:cs typeface="B Titr" panose="00000700000000000000" pitchFamily="2" charset="-78"/>
              </a:rPr>
              <a:t>یک تا هشت لایه</a:t>
            </a:r>
            <a:endParaRPr lang="en-US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0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" y="4507215"/>
            <a:ext cx="2271610" cy="127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4" y="2529534"/>
            <a:ext cx="2081328" cy="1170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21" y="4248773"/>
            <a:ext cx="2541879" cy="1429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0" y="4737809"/>
            <a:ext cx="1539409" cy="865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65" y="344772"/>
            <a:ext cx="2301641" cy="1294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8" y="2587281"/>
            <a:ext cx="2317411" cy="130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61" y="1965539"/>
            <a:ext cx="2843008" cy="1599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74" y="2199952"/>
            <a:ext cx="2082439" cy="1171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46" y="461922"/>
            <a:ext cx="2002727" cy="1126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4" y="488476"/>
            <a:ext cx="2296660" cy="1291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03" y="370232"/>
            <a:ext cx="2500918" cy="140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68" y="4439641"/>
            <a:ext cx="1863233" cy="10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560356"/>
            <a:ext cx="4156996" cy="2319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168" y="598683"/>
            <a:ext cx="3290029" cy="1741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538" y="3999737"/>
            <a:ext cx="4292325" cy="2204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1402"/>
            <a:ext cx="4445985" cy="19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0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136</Words>
  <Application>Microsoft Office PowerPoint</Application>
  <PresentationFormat>On-screen Show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PowerPoint.Diagrams.Pyramids.3d.1</dc:subject>
  <dc:creator>www.vmojahed.ir</dc:creator>
  <cp:lastModifiedBy>حق وردی</cp:lastModifiedBy>
  <cp:revision>222</cp:revision>
  <dcterms:created xsi:type="dcterms:W3CDTF">2019-02-16T03:50:46Z</dcterms:created>
  <dcterms:modified xsi:type="dcterms:W3CDTF">2019-07-02T06:51:16Z</dcterms:modified>
</cp:coreProperties>
</file>