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1"/>
  </p:sldMasterIdLst>
  <p:notesMasterIdLst>
    <p:notesMasterId r:id="rId22"/>
  </p:notesMasterIdLst>
  <p:handoutMasterIdLst>
    <p:handoutMasterId r:id="rId23"/>
  </p:handoutMasterIdLst>
  <p:sldIdLst>
    <p:sldId id="1577" r:id="rId2"/>
    <p:sldId id="1578" r:id="rId3"/>
    <p:sldId id="1576" r:id="rId4"/>
    <p:sldId id="1568" r:id="rId5"/>
    <p:sldId id="1556" r:id="rId6"/>
    <p:sldId id="1566" r:id="rId7"/>
    <p:sldId id="1570" r:id="rId8"/>
    <p:sldId id="1579" r:id="rId9"/>
    <p:sldId id="1571" r:id="rId10"/>
    <p:sldId id="1565" r:id="rId11"/>
    <p:sldId id="1090" r:id="rId12"/>
    <p:sldId id="1574" r:id="rId13"/>
    <p:sldId id="1527" r:id="rId14"/>
    <p:sldId id="1545" r:id="rId15"/>
    <p:sldId id="1580" r:id="rId16"/>
    <p:sldId id="1581" r:id="rId17"/>
    <p:sldId id="1582" r:id="rId18"/>
    <p:sldId id="1583" r:id="rId19"/>
    <p:sldId id="1584" r:id="rId20"/>
    <p:sldId id="15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4472C4"/>
    <a:srgbClr val="FFC000"/>
    <a:srgbClr val="A5A5A5"/>
    <a:srgbClr val="ED7D31"/>
    <a:srgbClr val="5B9BD5"/>
    <a:srgbClr val="161F28"/>
    <a:srgbClr val="0033CC"/>
    <a:srgbClr val="FFFFFF"/>
    <a:srgbClr val="5BB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89408" autoAdjust="0"/>
  </p:normalViewPr>
  <p:slideViewPr>
    <p:cSldViewPr snapToGrid="0">
      <p:cViewPr varScale="1">
        <p:scale>
          <a:sx n="63" d="100"/>
          <a:sy n="63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6DE99-D5DB-4C59-A079-64F40EED77F3}" type="datetime8">
              <a:rPr lang="fa-IR" smtClean="0"/>
              <a:t>27 اوت 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DCE7F-E9F8-4171-9669-5E33AC03D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874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BB677-ACBE-4AC9-A3F6-F8D699F4D9E3}" type="datetime8">
              <a:rPr lang="fa-IR" smtClean="0"/>
              <a:t>27 اوت 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7C862-3F6D-486F-9576-7CC54BA8C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578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B7C862-3F6D-486F-9576-7CC54BA8CA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6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شکاف دیجیتالی بین نسلی :نابرابری در مهارت استفاده از فناوری و سواد دیجیتالی است.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7C862-3F6D-486F-9576-7CC54BA8CA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93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ردپای دیجیتال فعال : اطلاعاتی است که کاربر  به صورت آگاهانه در فضای دیجیتال منتشر می کند.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مثل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انتشار مطلب در وبلاگ ها و وب سایتهای شخصی و یا شبکه های اجتماعی، ثبت نام در سرویس های اینترنتی و ...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B7C862-3F6D-486F-9576-7CC54BA8CA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61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ردپای دیجیتال غیر فعال : اطلاعاتی است که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مبتنی بر فعالیت </a:t>
            </a:r>
            <a:r>
              <a:rPr lang="fa-I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</a:t>
            </a:r>
            <a:r>
              <a:rPr lang="fa-I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مثل </a:t>
            </a:r>
            <a:r>
              <a:rPr lang="fa-IR" b="0" dirty="0" smtClean="0"/>
              <a:t>داده های مرور،  عادت های خرید</a:t>
            </a:r>
            <a:r>
              <a:rPr lang="fa-I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جمع آوری می شود.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گاه به صورت فردی قابل بهره برداری است و گاه به صورت جمعی مثلا ذایقه یک فرد در انتخاب یک نرم افزار یا ذایقه افراد یک استان در انتخاب نرم افزار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B7C862-3F6D-486F-9576-7CC54BA8CA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68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سایه دیجیتالی:اطلاعات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توسط دیگران از فرد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در اینترنت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منتشر می شود مانند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عکسی که توسط بستگان یا دوستان شما در اینستاگرام منتشر می شود</a:t>
            </a:r>
            <a:endParaRPr lang="en-ID" dirty="0" smtClean="0"/>
          </a:p>
          <a:p>
            <a:endParaRPr lang="en-ID" dirty="0" smtClean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C06F-1732-4219-9546-4DB3F1409D7A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6170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ردپای دیجیتال مربوط به فعالیت های خودمان در اینترنت می شود ولی سایه دیجیتال مربوط به اطلاعات ما که توسط دیگران منتشر می شود</a:t>
            </a:r>
          </a:p>
          <a:p>
            <a:r>
              <a:rPr lang="fa-IR" dirty="0" smtClean="0"/>
              <a:t>به همین دلیل افرادی هستند که هیچ فعالیتی در اینترنت ندارند ولی اطلاعات گاه زیاد از آنها در اینترنت وجود دارد مانند تصاویری که والدین از فرزندانشان منتشر</a:t>
            </a:r>
            <a:r>
              <a:rPr lang="fa-IR" baseline="0" dirty="0" smtClean="0"/>
              <a:t> می کنند.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B7C862-3F6D-486F-9576-7CC54BA8CA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95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 smtClean="0">
                <a:solidFill>
                  <a:schemeClr val="tx1"/>
                </a:solidFill>
                <a:cs typeface="B Zar" panose="00000400000000000000" pitchFamily="2" charset="-78"/>
              </a:rPr>
              <a:t>آیا انتشار تصاویر نامتعارف و یا نیمه برهنه کودکتان هر چند به ظاهر جذاب و بانمک صحیح است ؟ </a:t>
            </a:r>
            <a:endParaRPr lang="en-US" dirty="0" smtClean="0">
              <a:solidFill>
                <a:schemeClr val="tx1"/>
              </a:solidFill>
              <a:cs typeface="B Zar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B7C862-3F6D-486F-9576-7CC54BA8CA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8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A57-9AC9-4FB1-8A6B-48C04B617EAA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E5A6-A111-42D6-ADDC-69EA5626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2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9245-58D1-4FEF-B93B-9F762A151755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E5A6-A111-42D6-ADDC-69EA5626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7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8243-323E-437C-ACC4-E39D922BB139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E5A6-A111-42D6-ADDC-69EA5626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6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3" y="1178431"/>
            <a:ext cx="8368364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75" indent="0">
              <a:buNone/>
              <a:defRPr sz="900"/>
            </a:lvl2pPr>
            <a:lvl3pPr marL="685749" indent="0">
              <a:buNone/>
              <a:defRPr sz="750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3" y="455088"/>
            <a:ext cx="8368364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5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/>
          <p:cNvSpPr>
            <a:spLocks noGrp="1"/>
          </p:cNvSpPr>
          <p:nvPr>
            <p:ph type="pic" sz="quarter" idx="15"/>
          </p:nvPr>
        </p:nvSpPr>
        <p:spPr>
          <a:xfrm>
            <a:off x="5904101" y="2646207"/>
            <a:ext cx="1176975" cy="1569058"/>
          </a:xfrm>
          <a:prstGeom prst="ellipse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2" name="Рисунок 2"/>
          <p:cNvSpPr>
            <a:spLocks noGrp="1"/>
          </p:cNvSpPr>
          <p:nvPr>
            <p:ph type="pic" sz="quarter" idx="16"/>
          </p:nvPr>
        </p:nvSpPr>
        <p:spPr>
          <a:xfrm>
            <a:off x="4659134" y="2646207"/>
            <a:ext cx="1176975" cy="1569058"/>
          </a:xfrm>
          <a:prstGeom prst="ellipse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3" name="Рисунок 2"/>
          <p:cNvSpPr>
            <a:spLocks noGrp="1"/>
          </p:cNvSpPr>
          <p:nvPr>
            <p:ph type="pic" sz="quarter" idx="17"/>
          </p:nvPr>
        </p:nvSpPr>
        <p:spPr>
          <a:xfrm>
            <a:off x="7143860" y="2646207"/>
            <a:ext cx="1176975" cy="1569058"/>
          </a:xfrm>
          <a:prstGeom prst="ellipse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4" name="Рисунок 2"/>
          <p:cNvSpPr>
            <a:spLocks noGrp="1"/>
          </p:cNvSpPr>
          <p:nvPr>
            <p:ph type="pic" sz="quarter" idx="18"/>
          </p:nvPr>
        </p:nvSpPr>
        <p:spPr>
          <a:xfrm>
            <a:off x="5279014" y="4078807"/>
            <a:ext cx="1176975" cy="1569058"/>
          </a:xfrm>
          <a:prstGeom prst="ellipse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5" name="Рисунок 2"/>
          <p:cNvSpPr>
            <a:spLocks noGrp="1"/>
          </p:cNvSpPr>
          <p:nvPr>
            <p:ph type="pic" sz="quarter" idx="19"/>
          </p:nvPr>
        </p:nvSpPr>
        <p:spPr>
          <a:xfrm>
            <a:off x="6521376" y="4078807"/>
            <a:ext cx="1176975" cy="1569058"/>
          </a:xfrm>
          <a:prstGeom prst="ellipse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6" name="Рисунок 2"/>
          <p:cNvSpPr>
            <a:spLocks noGrp="1"/>
          </p:cNvSpPr>
          <p:nvPr>
            <p:ph type="pic" sz="quarter" idx="20"/>
          </p:nvPr>
        </p:nvSpPr>
        <p:spPr>
          <a:xfrm>
            <a:off x="5268353" y="1210136"/>
            <a:ext cx="1176975" cy="1569058"/>
          </a:xfrm>
          <a:prstGeom prst="ellipse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7" name="Рисунок 2"/>
          <p:cNvSpPr>
            <a:spLocks noGrp="1"/>
          </p:cNvSpPr>
          <p:nvPr>
            <p:ph type="pic" sz="quarter" idx="21"/>
          </p:nvPr>
        </p:nvSpPr>
        <p:spPr>
          <a:xfrm>
            <a:off x="6521376" y="1210136"/>
            <a:ext cx="1176975" cy="1569058"/>
          </a:xfrm>
          <a:prstGeom prst="ellipse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3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roje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8">
            <a:extLst>
              <a:ext uri="{FF2B5EF4-FFF2-40B4-BE49-F238E27FC236}">
                <a16:creationId xmlns="" xmlns:a16="http://schemas.microsoft.com/office/drawing/2014/main" id="{B60DF558-280C-4251-9835-41CA6EFC7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0500" y="292099"/>
            <a:ext cx="4257675" cy="2971803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14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8">
            <a:extLst>
              <a:ext uri="{FF2B5EF4-FFF2-40B4-BE49-F238E27FC236}">
                <a16:creationId xmlns="" xmlns:a16="http://schemas.microsoft.com/office/drawing/2014/main" id="{C21F3878-0FC2-43C5-B1EE-47300A6CBA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6775" y="292098"/>
            <a:ext cx="4257675" cy="2971803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457200" dist="355600" dir="8100000" algn="tr" rotWithShape="0">
              <a:prstClr val="black">
                <a:alpha val="28000"/>
              </a:prstClr>
            </a:outerShdw>
          </a:effectLst>
        </p:spPr>
        <p:txBody>
          <a:bodyPr wrap="square" tIns="182880">
            <a:noAutofit/>
          </a:bodyPr>
          <a:lstStyle>
            <a:lvl1pPr marL="0" indent="0" algn="ctr">
              <a:buNone/>
              <a:defRPr sz="14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8">
            <a:extLst>
              <a:ext uri="{FF2B5EF4-FFF2-40B4-BE49-F238E27FC236}">
                <a16:creationId xmlns="" xmlns:a16="http://schemas.microsoft.com/office/drawing/2014/main" id="{6C6E55BC-CA6B-4882-909C-AF16170FA2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90500" y="3581399"/>
            <a:ext cx="4257675" cy="2971803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14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8">
            <a:extLst>
              <a:ext uri="{FF2B5EF4-FFF2-40B4-BE49-F238E27FC236}">
                <a16:creationId xmlns="" xmlns:a16="http://schemas.microsoft.com/office/drawing/2014/main" id="{48AED9CF-8183-4997-BD61-18AE6257B08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76775" y="3581399"/>
            <a:ext cx="4257675" cy="2971803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 sz="14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81197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43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-Tos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8223764" y="19503"/>
            <a:ext cx="452532" cy="246221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sp>
        <p:nvSpPr>
          <p:cNvPr id="2" name="Rounded Rectangle 1"/>
          <p:cNvSpPr/>
          <p:nvPr userDrawn="1"/>
        </p:nvSpPr>
        <p:spPr>
          <a:xfrm>
            <a:off x="8223764" y="0"/>
            <a:ext cx="452532" cy="24622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sp>
        <p:nvSpPr>
          <p:cNvPr id="9" name="Rectangle 8"/>
          <p:cNvSpPr/>
          <p:nvPr userDrawn="1"/>
        </p:nvSpPr>
        <p:spPr>
          <a:xfrm>
            <a:off x="8260715" y="1"/>
            <a:ext cx="378630" cy="161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450" b="0" dirty="0" smtClean="0">
                <a:solidFill>
                  <a:schemeClr val="bg1"/>
                </a:solidFill>
              </a:rPr>
              <a:t>Page </a:t>
            </a:r>
            <a:fld id="{FF024B4E-E57D-4384-840C-CDAC520ADFF7}" type="slidenum">
              <a:rPr lang="id-ID" sz="4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525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9269" y="6437946"/>
            <a:ext cx="729050" cy="225666"/>
            <a:chOff x="246534" y="4718011"/>
            <a:chExt cx="986293" cy="228969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246534" y="4718011"/>
              <a:ext cx="199691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788"/>
              </a:p>
            </p:txBody>
          </p:sp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788"/>
              </a:p>
            </p:txBody>
          </p:sp>
        </p:grpSp>
        <p:sp>
          <p:nvSpPr>
            <p:cNvPr id="14" name="TextBox 13"/>
            <p:cNvSpPr txBox="1"/>
            <p:nvPr userDrawn="1"/>
          </p:nvSpPr>
          <p:spPr>
            <a:xfrm>
              <a:off x="445185" y="4724479"/>
              <a:ext cx="787642" cy="222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825" b="1" spc="0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unlimited</a:t>
              </a:r>
              <a:endParaRPr lang="id-ID" sz="825" b="1" spc="0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7013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6A3291EA-CB82-432C-8828-B6E9F1C1CA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08319" y="-20783"/>
            <a:ext cx="1594015" cy="6878782"/>
          </a:xfrm>
          <a:custGeom>
            <a:avLst/>
            <a:gdLst>
              <a:gd name="connsiteX0" fmla="*/ 0 w 2125353"/>
              <a:gd name="connsiteY0" fmla="*/ 4216264 h 6878782"/>
              <a:gd name="connsiteX1" fmla="*/ 2125352 w 2125353"/>
              <a:gd name="connsiteY1" fmla="*/ 4216264 h 6878782"/>
              <a:gd name="connsiteX2" fmla="*/ 2125352 w 2125353"/>
              <a:gd name="connsiteY2" fmla="*/ 6878782 h 6878782"/>
              <a:gd name="connsiteX3" fmla="*/ 0 w 2125353"/>
              <a:gd name="connsiteY3" fmla="*/ 6878782 h 6878782"/>
              <a:gd name="connsiteX4" fmla="*/ 1 w 2125353"/>
              <a:gd name="connsiteY4" fmla="*/ 0 h 6878782"/>
              <a:gd name="connsiteX5" fmla="*/ 2125353 w 2125353"/>
              <a:gd name="connsiteY5" fmla="*/ 0 h 6878782"/>
              <a:gd name="connsiteX6" fmla="*/ 2125353 w 2125353"/>
              <a:gd name="connsiteY6" fmla="*/ 4112710 h 6878782"/>
              <a:gd name="connsiteX7" fmla="*/ 1 w 2125353"/>
              <a:gd name="connsiteY7" fmla="*/ 411271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5353" h="6878782">
                <a:moveTo>
                  <a:pt x="0" y="4216264"/>
                </a:moveTo>
                <a:lnTo>
                  <a:pt x="2125352" y="4216264"/>
                </a:lnTo>
                <a:lnTo>
                  <a:pt x="2125352" y="6878782"/>
                </a:lnTo>
                <a:lnTo>
                  <a:pt x="0" y="6878782"/>
                </a:lnTo>
                <a:close/>
                <a:moveTo>
                  <a:pt x="1" y="0"/>
                </a:moveTo>
                <a:lnTo>
                  <a:pt x="2125353" y="0"/>
                </a:lnTo>
                <a:lnTo>
                  <a:pt x="2125353" y="4112710"/>
                </a:lnTo>
                <a:lnTo>
                  <a:pt x="1" y="41127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B90C8893-10C3-48EA-B933-BE08919805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9152" y="-20783"/>
            <a:ext cx="1594016" cy="6878782"/>
          </a:xfrm>
          <a:custGeom>
            <a:avLst/>
            <a:gdLst>
              <a:gd name="connsiteX0" fmla="*/ 0 w 2125354"/>
              <a:gd name="connsiteY0" fmla="*/ 2700108 h 6878782"/>
              <a:gd name="connsiteX1" fmla="*/ 2125352 w 2125354"/>
              <a:gd name="connsiteY1" fmla="*/ 2700108 h 6878782"/>
              <a:gd name="connsiteX2" fmla="*/ 2125352 w 2125354"/>
              <a:gd name="connsiteY2" fmla="*/ 6878782 h 6878782"/>
              <a:gd name="connsiteX3" fmla="*/ 0 w 2125354"/>
              <a:gd name="connsiteY3" fmla="*/ 6878782 h 6878782"/>
              <a:gd name="connsiteX4" fmla="*/ 2 w 2125354"/>
              <a:gd name="connsiteY4" fmla="*/ 0 h 6878782"/>
              <a:gd name="connsiteX5" fmla="*/ 2125354 w 2125354"/>
              <a:gd name="connsiteY5" fmla="*/ 0 h 6878782"/>
              <a:gd name="connsiteX6" fmla="*/ 2125354 w 2125354"/>
              <a:gd name="connsiteY6" fmla="*/ 2620488 h 6878782"/>
              <a:gd name="connsiteX7" fmla="*/ 2 w 2125354"/>
              <a:gd name="connsiteY7" fmla="*/ 2620488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5354" h="6878782">
                <a:moveTo>
                  <a:pt x="0" y="2700108"/>
                </a:moveTo>
                <a:lnTo>
                  <a:pt x="2125352" y="2700108"/>
                </a:lnTo>
                <a:lnTo>
                  <a:pt x="2125352" y="6878782"/>
                </a:lnTo>
                <a:lnTo>
                  <a:pt x="0" y="6878782"/>
                </a:lnTo>
                <a:close/>
                <a:moveTo>
                  <a:pt x="2" y="0"/>
                </a:moveTo>
                <a:lnTo>
                  <a:pt x="2125354" y="0"/>
                </a:lnTo>
                <a:lnTo>
                  <a:pt x="2125354" y="2620488"/>
                </a:lnTo>
                <a:lnTo>
                  <a:pt x="2" y="26204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2DD53ED3-5682-4F90-89A4-71BD57AB36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49985" y="-20782"/>
            <a:ext cx="1594015" cy="6878782"/>
          </a:xfrm>
          <a:custGeom>
            <a:avLst/>
            <a:gdLst>
              <a:gd name="connsiteX0" fmla="*/ 0 w 2125353"/>
              <a:gd name="connsiteY0" fmla="*/ 4216264 h 6878782"/>
              <a:gd name="connsiteX1" fmla="*/ 2125352 w 2125353"/>
              <a:gd name="connsiteY1" fmla="*/ 4216264 h 6878782"/>
              <a:gd name="connsiteX2" fmla="*/ 2125352 w 2125353"/>
              <a:gd name="connsiteY2" fmla="*/ 6878782 h 6878782"/>
              <a:gd name="connsiteX3" fmla="*/ 0 w 2125353"/>
              <a:gd name="connsiteY3" fmla="*/ 6878782 h 6878782"/>
              <a:gd name="connsiteX4" fmla="*/ 1 w 2125353"/>
              <a:gd name="connsiteY4" fmla="*/ 0 h 6878782"/>
              <a:gd name="connsiteX5" fmla="*/ 2125353 w 2125353"/>
              <a:gd name="connsiteY5" fmla="*/ 0 h 6878782"/>
              <a:gd name="connsiteX6" fmla="*/ 2125353 w 2125353"/>
              <a:gd name="connsiteY6" fmla="*/ 4112710 h 6878782"/>
              <a:gd name="connsiteX7" fmla="*/ 1 w 2125353"/>
              <a:gd name="connsiteY7" fmla="*/ 411271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5353" h="6878782">
                <a:moveTo>
                  <a:pt x="0" y="4216264"/>
                </a:moveTo>
                <a:lnTo>
                  <a:pt x="2125352" y="4216264"/>
                </a:lnTo>
                <a:lnTo>
                  <a:pt x="2125352" y="6878782"/>
                </a:lnTo>
                <a:lnTo>
                  <a:pt x="0" y="6878782"/>
                </a:lnTo>
                <a:close/>
                <a:moveTo>
                  <a:pt x="1" y="0"/>
                </a:moveTo>
                <a:lnTo>
                  <a:pt x="2125353" y="0"/>
                </a:lnTo>
                <a:lnTo>
                  <a:pt x="2125353" y="4112710"/>
                </a:lnTo>
                <a:lnTo>
                  <a:pt x="1" y="41127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8692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2226390"/>
            <a:ext cx="9144000" cy="4631611"/>
          </a:xfrm>
          <a:custGeom>
            <a:avLst/>
            <a:gdLst>
              <a:gd name="connsiteX0" fmla="*/ 18288001 w 18288001"/>
              <a:gd name="connsiteY0" fmla="*/ 0 h 6948488"/>
              <a:gd name="connsiteX1" fmla="*/ 18288001 w 18288001"/>
              <a:gd name="connsiteY1" fmla="*/ 6948488 h 6948488"/>
              <a:gd name="connsiteX2" fmla="*/ 0 w 18288001"/>
              <a:gd name="connsiteY2" fmla="*/ 6948488 h 6948488"/>
              <a:gd name="connsiteX3" fmla="*/ 0 w 18288001"/>
              <a:gd name="connsiteY3" fmla="*/ 1624229 h 6948488"/>
              <a:gd name="connsiteX4" fmla="*/ 480762 w 18288001"/>
              <a:gd name="connsiteY4" fmla="*/ 1771308 h 6948488"/>
              <a:gd name="connsiteX5" fmla="*/ 933710 w 18288001"/>
              <a:gd name="connsiteY5" fmla="*/ 1899306 h 6948488"/>
              <a:gd name="connsiteX6" fmla="*/ 1360436 w 18288001"/>
              <a:gd name="connsiteY6" fmla="*/ 2007429 h 6948488"/>
              <a:gd name="connsiteX7" fmla="*/ 1762527 w 18288001"/>
              <a:gd name="connsiteY7" fmla="*/ 2096471 h 6948488"/>
              <a:gd name="connsiteX8" fmla="*/ 2140779 w 18288001"/>
              <a:gd name="connsiteY8" fmla="*/ 2168023 h 6948488"/>
              <a:gd name="connsiteX9" fmla="*/ 2497576 w 18288001"/>
              <a:gd name="connsiteY9" fmla="*/ 2222085 h 6948488"/>
              <a:gd name="connsiteX10" fmla="*/ 2834506 w 18288001"/>
              <a:gd name="connsiteY10" fmla="*/ 2261836 h 6948488"/>
              <a:gd name="connsiteX11" fmla="*/ 3152364 w 18288001"/>
              <a:gd name="connsiteY11" fmla="*/ 2286482 h 6948488"/>
              <a:gd name="connsiteX12" fmla="*/ 3454330 w 18288001"/>
              <a:gd name="connsiteY12" fmla="*/ 2295227 h 6948488"/>
              <a:gd name="connsiteX13" fmla="*/ 3740403 w 18288001"/>
              <a:gd name="connsiteY13" fmla="*/ 2292842 h 6948488"/>
              <a:gd name="connsiteX14" fmla="*/ 4013761 w 18288001"/>
              <a:gd name="connsiteY14" fmla="*/ 2277736 h 6948488"/>
              <a:gd name="connsiteX15" fmla="*/ 4275200 w 18288001"/>
              <a:gd name="connsiteY15" fmla="*/ 2250706 h 6948488"/>
              <a:gd name="connsiteX16" fmla="*/ 4527103 w 18288001"/>
              <a:gd name="connsiteY16" fmla="*/ 2213340 h 6948488"/>
              <a:gd name="connsiteX17" fmla="*/ 4769470 w 18288001"/>
              <a:gd name="connsiteY17" fmla="*/ 2167228 h 6948488"/>
              <a:gd name="connsiteX18" fmla="*/ 5005481 w 18288001"/>
              <a:gd name="connsiteY18" fmla="*/ 2111577 h 6948488"/>
              <a:gd name="connsiteX19" fmla="*/ 5235133 w 18288001"/>
              <a:gd name="connsiteY19" fmla="*/ 2047975 h 6948488"/>
              <a:gd name="connsiteX20" fmla="*/ 5461608 w 18288001"/>
              <a:gd name="connsiteY20" fmla="*/ 1978013 h 6948488"/>
              <a:gd name="connsiteX21" fmla="*/ 5685698 w 18288001"/>
              <a:gd name="connsiteY21" fmla="*/ 1902486 h 6948488"/>
              <a:gd name="connsiteX22" fmla="*/ 5910583 w 18288001"/>
              <a:gd name="connsiteY22" fmla="*/ 1821394 h 6948488"/>
              <a:gd name="connsiteX23" fmla="*/ 6135468 w 18288001"/>
              <a:gd name="connsiteY23" fmla="*/ 1735532 h 6948488"/>
              <a:gd name="connsiteX24" fmla="*/ 6363532 w 18288001"/>
              <a:gd name="connsiteY24" fmla="*/ 1646489 h 6948488"/>
              <a:gd name="connsiteX25" fmla="*/ 6595569 w 18288001"/>
              <a:gd name="connsiteY25" fmla="*/ 1556652 h 6948488"/>
              <a:gd name="connsiteX26" fmla="*/ 6834757 w 18288001"/>
              <a:gd name="connsiteY26" fmla="*/ 1464429 h 6948488"/>
              <a:gd name="connsiteX27" fmla="*/ 7081099 w 18288001"/>
              <a:gd name="connsiteY27" fmla="*/ 1370617 h 6948488"/>
              <a:gd name="connsiteX28" fmla="*/ 7336974 w 18288001"/>
              <a:gd name="connsiteY28" fmla="*/ 1278394 h 6948488"/>
              <a:gd name="connsiteX29" fmla="*/ 7603976 w 18288001"/>
              <a:gd name="connsiteY29" fmla="*/ 1186967 h 6948488"/>
              <a:gd name="connsiteX30" fmla="*/ 7884485 w 18288001"/>
              <a:gd name="connsiteY30" fmla="*/ 1097924 h 6948488"/>
              <a:gd name="connsiteX31" fmla="*/ 8176916 w 18288001"/>
              <a:gd name="connsiteY31" fmla="*/ 1011267 h 6948488"/>
              <a:gd name="connsiteX32" fmla="*/ 8486828 w 18288001"/>
              <a:gd name="connsiteY32" fmla="*/ 929380 h 6948488"/>
              <a:gd name="connsiteX33" fmla="*/ 8814222 w 18288001"/>
              <a:gd name="connsiteY33" fmla="*/ 851468 h 6948488"/>
              <a:gd name="connsiteX34" fmla="*/ 9161483 w 18288001"/>
              <a:gd name="connsiteY34" fmla="*/ 779121 h 6948488"/>
              <a:gd name="connsiteX35" fmla="*/ 9527020 w 18288001"/>
              <a:gd name="connsiteY35" fmla="*/ 713929 h 6948488"/>
              <a:gd name="connsiteX36" fmla="*/ 9805147 w 18288001"/>
              <a:gd name="connsiteY36" fmla="*/ 675768 h 6948488"/>
              <a:gd name="connsiteX37" fmla="*/ 10085657 w 18288001"/>
              <a:gd name="connsiteY37" fmla="*/ 649532 h 6948488"/>
              <a:gd name="connsiteX38" fmla="*/ 10366962 w 18288001"/>
              <a:gd name="connsiteY38" fmla="*/ 635222 h 6948488"/>
              <a:gd name="connsiteX39" fmla="*/ 10649856 w 18288001"/>
              <a:gd name="connsiteY39" fmla="*/ 630452 h 6948488"/>
              <a:gd name="connsiteX40" fmla="*/ 10935134 w 18288001"/>
              <a:gd name="connsiteY40" fmla="*/ 633632 h 6948488"/>
              <a:gd name="connsiteX41" fmla="*/ 11219617 w 18288001"/>
              <a:gd name="connsiteY41" fmla="*/ 646353 h 6948488"/>
              <a:gd name="connsiteX42" fmla="*/ 11507280 w 18288001"/>
              <a:gd name="connsiteY42" fmla="*/ 664638 h 6948488"/>
              <a:gd name="connsiteX43" fmla="*/ 11794147 w 18288001"/>
              <a:gd name="connsiteY43" fmla="*/ 689284 h 6948488"/>
              <a:gd name="connsiteX44" fmla="*/ 12081015 w 18288001"/>
              <a:gd name="connsiteY44" fmla="*/ 717110 h 6948488"/>
              <a:gd name="connsiteX45" fmla="*/ 12369471 w 18288001"/>
              <a:gd name="connsiteY45" fmla="*/ 749705 h 6948488"/>
              <a:gd name="connsiteX46" fmla="*/ 12657133 w 18288001"/>
              <a:gd name="connsiteY46" fmla="*/ 783891 h 6948488"/>
              <a:gd name="connsiteX47" fmla="*/ 12944001 w 18288001"/>
              <a:gd name="connsiteY47" fmla="*/ 818872 h 6948488"/>
              <a:gd name="connsiteX48" fmla="*/ 13231663 w 18288001"/>
              <a:gd name="connsiteY48" fmla="*/ 854648 h 6948488"/>
              <a:gd name="connsiteX49" fmla="*/ 13518531 w 18288001"/>
              <a:gd name="connsiteY49" fmla="*/ 888834 h 6948488"/>
              <a:gd name="connsiteX50" fmla="*/ 13803809 w 18288001"/>
              <a:gd name="connsiteY50" fmla="*/ 919840 h 6948488"/>
              <a:gd name="connsiteX51" fmla="*/ 14087497 w 18288001"/>
              <a:gd name="connsiteY51" fmla="*/ 948460 h 6948488"/>
              <a:gd name="connsiteX52" fmla="*/ 14371187 w 18288001"/>
              <a:gd name="connsiteY52" fmla="*/ 972311 h 6948488"/>
              <a:gd name="connsiteX53" fmla="*/ 14651697 w 18288001"/>
              <a:gd name="connsiteY53" fmla="*/ 989007 h 6948488"/>
              <a:gd name="connsiteX54" fmla="*/ 14930618 w 18288001"/>
              <a:gd name="connsiteY54" fmla="*/ 1000137 h 6948488"/>
              <a:gd name="connsiteX55" fmla="*/ 15208744 w 18288001"/>
              <a:gd name="connsiteY55" fmla="*/ 1002522 h 6948488"/>
              <a:gd name="connsiteX56" fmla="*/ 15483692 w 18288001"/>
              <a:gd name="connsiteY56" fmla="*/ 996957 h 6948488"/>
              <a:gd name="connsiteX57" fmla="*/ 15755461 w 18288001"/>
              <a:gd name="connsiteY57" fmla="*/ 979466 h 6948488"/>
              <a:gd name="connsiteX58" fmla="*/ 16025641 w 18288001"/>
              <a:gd name="connsiteY58" fmla="*/ 951640 h 6948488"/>
              <a:gd name="connsiteX59" fmla="*/ 16292642 w 18288001"/>
              <a:gd name="connsiteY59" fmla="*/ 911094 h 6948488"/>
              <a:gd name="connsiteX60" fmla="*/ 16555670 w 18288001"/>
              <a:gd name="connsiteY60" fmla="*/ 857033 h 6948488"/>
              <a:gd name="connsiteX61" fmla="*/ 16815519 w 18288001"/>
              <a:gd name="connsiteY61" fmla="*/ 788662 h 6948488"/>
              <a:gd name="connsiteX62" fmla="*/ 17071395 w 18288001"/>
              <a:gd name="connsiteY62" fmla="*/ 702799 h 6948488"/>
              <a:gd name="connsiteX63" fmla="*/ 17323299 w 18288001"/>
              <a:gd name="connsiteY63" fmla="*/ 601036 h 6948488"/>
              <a:gd name="connsiteX64" fmla="*/ 17572023 w 18288001"/>
              <a:gd name="connsiteY64" fmla="*/ 480988 h 6948488"/>
              <a:gd name="connsiteX65" fmla="*/ 17815185 w 18288001"/>
              <a:gd name="connsiteY65" fmla="*/ 341064 h 6948488"/>
              <a:gd name="connsiteX66" fmla="*/ 18054373 w 18288001"/>
              <a:gd name="connsiteY66" fmla="*/ 181265 h 694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8288001" h="6948488">
                <a:moveTo>
                  <a:pt x="18288001" y="0"/>
                </a:moveTo>
                <a:lnTo>
                  <a:pt x="18288001" y="6948488"/>
                </a:lnTo>
                <a:lnTo>
                  <a:pt x="0" y="6948488"/>
                </a:lnTo>
                <a:lnTo>
                  <a:pt x="0" y="1624229"/>
                </a:lnTo>
                <a:lnTo>
                  <a:pt x="480762" y="1771308"/>
                </a:lnTo>
                <a:lnTo>
                  <a:pt x="933710" y="1899306"/>
                </a:lnTo>
                <a:lnTo>
                  <a:pt x="1360436" y="2007429"/>
                </a:lnTo>
                <a:lnTo>
                  <a:pt x="1762527" y="2096471"/>
                </a:lnTo>
                <a:lnTo>
                  <a:pt x="2140779" y="2168023"/>
                </a:lnTo>
                <a:lnTo>
                  <a:pt x="2497576" y="2222085"/>
                </a:lnTo>
                <a:lnTo>
                  <a:pt x="2834506" y="2261836"/>
                </a:lnTo>
                <a:lnTo>
                  <a:pt x="3152364" y="2286482"/>
                </a:lnTo>
                <a:lnTo>
                  <a:pt x="3454330" y="2295227"/>
                </a:lnTo>
                <a:lnTo>
                  <a:pt x="3740403" y="2292842"/>
                </a:lnTo>
                <a:lnTo>
                  <a:pt x="4013761" y="2277736"/>
                </a:lnTo>
                <a:lnTo>
                  <a:pt x="4275200" y="2250706"/>
                </a:lnTo>
                <a:lnTo>
                  <a:pt x="4527103" y="2213340"/>
                </a:lnTo>
                <a:lnTo>
                  <a:pt x="4769470" y="2167228"/>
                </a:lnTo>
                <a:lnTo>
                  <a:pt x="5005481" y="2111577"/>
                </a:lnTo>
                <a:lnTo>
                  <a:pt x="5235133" y="2047975"/>
                </a:lnTo>
                <a:lnTo>
                  <a:pt x="5461608" y="1978013"/>
                </a:lnTo>
                <a:lnTo>
                  <a:pt x="5685698" y="1902486"/>
                </a:lnTo>
                <a:lnTo>
                  <a:pt x="5910583" y="1821394"/>
                </a:lnTo>
                <a:lnTo>
                  <a:pt x="6135468" y="1735532"/>
                </a:lnTo>
                <a:lnTo>
                  <a:pt x="6363532" y="1646489"/>
                </a:lnTo>
                <a:lnTo>
                  <a:pt x="6595569" y="1556652"/>
                </a:lnTo>
                <a:lnTo>
                  <a:pt x="6834757" y="1464429"/>
                </a:lnTo>
                <a:lnTo>
                  <a:pt x="7081099" y="1370617"/>
                </a:lnTo>
                <a:lnTo>
                  <a:pt x="7336974" y="1278394"/>
                </a:lnTo>
                <a:lnTo>
                  <a:pt x="7603976" y="1186967"/>
                </a:lnTo>
                <a:lnTo>
                  <a:pt x="7884485" y="1097924"/>
                </a:lnTo>
                <a:lnTo>
                  <a:pt x="8176916" y="1011267"/>
                </a:lnTo>
                <a:lnTo>
                  <a:pt x="8486828" y="929380"/>
                </a:lnTo>
                <a:lnTo>
                  <a:pt x="8814222" y="851468"/>
                </a:lnTo>
                <a:lnTo>
                  <a:pt x="9161483" y="779121"/>
                </a:lnTo>
                <a:lnTo>
                  <a:pt x="9527020" y="713929"/>
                </a:lnTo>
                <a:lnTo>
                  <a:pt x="9805147" y="675768"/>
                </a:lnTo>
                <a:lnTo>
                  <a:pt x="10085657" y="649532"/>
                </a:lnTo>
                <a:lnTo>
                  <a:pt x="10366962" y="635222"/>
                </a:lnTo>
                <a:lnTo>
                  <a:pt x="10649856" y="630452"/>
                </a:lnTo>
                <a:lnTo>
                  <a:pt x="10935134" y="633632"/>
                </a:lnTo>
                <a:lnTo>
                  <a:pt x="11219617" y="646353"/>
                </a:lnTo>
                <a:lnTo>
                  <a:pt x="11507280" y="664638"/>
                </a:lnTo>
                <a:lnTo>
                  <a:pt x="11794147" y="689284"/>
                </a:lnTo>
                <a:lnTo>
                  <a:pt x="12081015" y="717110"/>
                </a:lnTo>
                <a:lnTo>
                  <a:pt x="12369471" y="749705"/>
                </a:lnTo>
                <a:lnTo>
                  <a:pt x="12657133" y="783891"/>
                </a:lnTo>
                <a:lnTo>
                  <a:pt x="12944001" y="818872"/>
                </a:lnTo>
                <a:lnTo>
                  <a:pt x="13231663" y="854648"/>
                </a:lnTo>
                <a:lnTo>
                  <a:pt x="13518531" y="888834"/>
                </a:lnTo>
                <a:lnTo>
                  <a:pt x="13803809" y="919840"/>
                </a:lnTo>
                <a:lnTo>
                  <a:pt x="14087497" y="948460"/>
                </a:lnTo>
                <a:lnTo>
                  <a:pt x="14371187" y="972311"/>
                </a:lnTo>
                <a:lnTo>
                  <a:pt x="14651697" y="989007"/>
                </a:lnTo>
                <a:lnTo>
                  <a:pt x="14930618" y="1000137"/>
                </a:lnTo>
                <a:lnTo>
                  <a:pt x="15208744" y="1002522"/>
                </a:lnTo>
                <a:lnTo>
                  <a:pt x="15483692" y="996957"/>
                </a:lnTo>
                <a:lnTo>
                  <a:pt x="15755461" y="979466"/>
                </a:lnTo>
                <a:lnTo>
                  <a:pt x="16025641" y="951640"/>
                </a:lnTo>
                <a:lnTo>
                  <a:pt x="16292642" y="911094"/>
                </a:lnTo>
                <a:lnTo>
                  <a:pt x="16555670" y="857033"/>
                </a:lnTo>
                <a:lnTo>
                  <a:pt x="16815519" y="788662"/>
                </a:lnTo>
                <a:lnTo>
                  <a:pt x="17071395" y="702799"/>
                </a:lnTo>
                <a:lnTo>
                  <a:pt x="17323299" y="601036"/>
                </a:lnTo>
                <a:lnTo>
                  <a:pt x="17572023" y="480988"/>
                </a:lnTo>
                <a:lnTo>
                  <a:pt x="17815185" y="341064"/>
                </a:lnTo>
                <a:lnTo>
                  <a:pt x="18054373" y="181265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52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303243" y="389352"/>
            <a:ext cx="8537516" cy="6079296"/>
          </a:xfrm>
          <a:custGeom>
            <a:avLst/>
            <a:gdLst>
              <a:gd name="connsiteX0" fmla="*/ 1318268 w 17075031"/>
              <a:gd name="connsiteY0" fmla="*/ 1322834 h 9120352"/>
              <a:gd name="connsiteX1" fmla="*/ 1318268 w 17075031"/>
              <a:gd name="connsiteY1" fmla="*/ 7797517 h 9120352"/>
              <a:gd name="connsiteX2" fmla="*/ 15756763 w 17075031"/>
              <a:gd name="connsiteY2" fmla="*/ 7797517 h 9120352"/>
              <a:gd name="connsiteX3" fmla="*/ 15756763 w 17075031"/>
              <a:gd name="connsiteY3" fmla="*/ 1322834 h 9120352"/>
              <a:gd name="connsiteX4" fmla="*/ 0 w 17075031"/>
              <a:gd name="connsiteY4" fmla="*/ 0 h 9120352"/>
              <a:gd name="connsiteX5" fmla="*/ 17075031 w 17075031"/>
              <a:gd name="connsiteY5" fmla="*/ 0 h 9120352"/>
              <a:gd name="connsiteX6" fmla="*/ 17075031 w 17075031"/>
              <a:gd name="connsiteY6" fmla="*/ 9120352 h 9120352"/>
              <a:gd name="connsiteX7" fmla="*/ 0 w 17075031"/>
              <a:gd name="connsiteY7" fmla="*/ 9120352 h 912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75031" h="9120352">
                <a:moveTo>
                  <a:pt x="1318268" y="1322834"/>
                </a:moveTo>
                <a:lnTo>
                  <a:pt x="1318268" y="7797517"/>
                </a:lnTo>
                <a:lnTo>
                  <a:pt x="15756763" y="7797517"/>
                </a:lnTo>
                <a:lnTo>
                  <a:pt x="15756763" y="1322834"/>
                </a:lnTo>
                <a:close/>
                <a:moveTo>
                  <a:pt x="0" y="0"/>
                </a:moveTo>
                <a:lnTo>
                  <a:pt x="17075031" y="0"/>
                </a:lnTo>
                <a:lnTo>
                  <a:pt x="17075031" y="9120352"/>
                </a:lnTo>
                <a:lnTo>
                  <a:pt x="0" y="912035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0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63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5430-8A43-4F71-B38D-C2CECC61DFE0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E5A6-A111-42D6-ADDC-69EA5626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8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EC05-8254-479F-9CFD-14BBEBC0F5AC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E5A6-A111-42D6-ADDC-69EA5626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1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5018-94B0-4A93-92EC-6E5631CC48EE}" type="datetime1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E5A6-A111-42D6-ADDC-69EA5626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8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C34B-79B5-4199-9A64-AF21BA9571E3}" type="datetime1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E5A6-A111-42D6-ADDC-69EA5626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8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4A2-C9E0-4F79-99AE-8EE9FA77FA1F}" type="datetime1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E5A6-A111-42D6-ADDC-69EA5626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6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773D-59C3-44E0-8868-2CA85BCB8B13}" type="datetime1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E5A6-A111-42D6-ADDC-69EA5626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1C8C-0F05-46AF-8E9E-AEC223510304}" type="datetime1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E5A6-A111-42D6-ADDC-69EA5626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0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7258-31CD-4D18-92DA-155D34454827}" type="datetime1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E5A6-A111-42D6-ADDC-69EA5626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6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6301B-22EF-41D2-AF04-91C7F7248969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/10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BE5A6-A111-42D6-ADDC-69EA5626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2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  <p:sldLayoutId id="2147484033" r:id="rId18"/>
    <p:sldLayoutId id="214748366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ojahed.ir/" TargetMode="External"/><Relationship Id="rId7" Type="http://schemas.openxmlformats.org/officeDocument/2006/relationships/image" Target="../media/image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hyperlink" Target="http://www.vmojahed.ir/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10" Type="http://schemas.openxmlformats.org/officeDocument/2006/relationships/image" Target="../media/image3.png"/><Relationship Id="rId4" Type="http://schemas.openxmlformats.org/officeDocument/2006/relationships/image" Target="../media/image14.jpeg"/><Relationship Id="rId9" Type="http://schemas.openxmlformats.org/officeDocument/2006/relationships/hyperlink" Target="http://www.vmojahed.ir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40.png"/><Relationship Id="rId3" Type="http://schemas.openxmlformats.org/officeDocument/2006/relationships/image" Target="../media/image31.jpg"/><Relationship Id="rId7" Type="http://schemas.openxmlformats.org/officeDocument/2006/relationships/image" Target="../media/image34.jp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jpeg"/><Relationship Id="rId11" Type="http://schemas.openxmlformats.org/officeDocument/2006/relationships/image" Target="../media/image38.JPG"/><Relationship Id="rId5" Type="http://schemas.openxmlformats.org/officeDocument/2006/relationships/image" Target="../media/image32.jpg"/><Relationship Id="rId15" Type="http://schemas.openxmlformats.org/officeDocument/2006/relationships/hyperlink" Target="http://www.vmojahed.ir/" TargetMode="External"/><Relationship Id="rId10" Type="http://schemas.openxmlformats.org/officeDocument/2006/relationships/image" Target="../media/image37.jpg"/><Relationship Id="rId4" Type="http://schemas.openxmlformats.org/officeDocument/2006/relationships/image" Target="../media/image18.png"/><Relationship Id="rId9" Type="http://schemas.openxmlformats.org/officeDocument/2006/relationships/image" Target="../media/image36.jpg"/><Relationship Id="rId1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hyperlink" Target="http://www.vmojahed.ir/" TargetMode="Externa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ojahed.ir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ojahed.ir/" TargetMode="External"/><Relationship Id="rId7" Type="http://schemas.openxmlformats.org/officeDocument/2006/relationships/image" Target="../media/image4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vmojahed.ir/media-literacy-for-parents/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ojahed.ir/" TargetMode="External"/><Relationship Id="rId7" Type="http://schemas.openxmlformats.org/officeDocument/2006/relationships/image" Target="../media/image4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jpg"/><Relationship Id="rId5" Type="http://schemas.openxmlformats.org/officeDocument/2006/relationships/hyperlink" Target="http://vmojahed.ir/?p=7059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ojahed.ir/" TargetMode="External"/><Relationship Id="rId7" Type="http://schemas.openxmlformats.org/officeDocument/2006/relationships/image" Target="../media/image4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jpg"/><Relationship Id="rId5" Type="http://schemas.openxmlformats.org/officeDocument/2006/relationships/hyperlink" Target="http://vmojahed.ir/?p=6385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ojahed.ir/" TargetMode="External"/><Relationship Id="rId7" Type="http://schemas.openxmlformats.org/officeDocument/2006/relationships/image" Target="../media/image5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vmojahed.ir/media-literacy-for-teachers/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http://www.vmojahed.ir/" TargetMode="External"/><Relationship Id="rId7" Type="http://schemas.openxmlformats.org/officeDocument/2006/relationships/image" Target="../media/image5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vmojahed.ir/?p=6346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ojahed.ir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hyperlink" Target="http://www.vmojahed.i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www.aparat.com/v/szUGA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11" Type="http://schemas.openxmlformats.org/officeDocument/2006/relationships/image" Target="../media/image3.png"/><Relationship Id="rId5" Type="http://schemas.openxmlformats.org/officeDocument/2006/relationships/image" Target="../media/image13.jpeg"/><Relationship Id="rId10" Type="http://schemas.openxmlformats.org/officeDocument/2006/relationships/hyperlink" Target="http://www.vmojahed.ir/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jpg"/><Relationship Id="rId7" Type="http://schemas.openxmlformats.org/officeDocument/2006/relationships/hyperlink" Target="http://www.vmojahed.i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6.gi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jpeg"/><Relationship Id="rId7" Type="http://schemas.openxmlformats.org/officeDocument/2006/relationships/hyperlink" Target="http://www.vmojahed.i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6.gi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vmojahed.ir/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ojahed.ir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олилиния 57"/>
          <p:cNvSpPr/>
          <p:nvPr/>
        </p:nvSpPr>
        <p:spPr>
          <a:xfrm>
            <a:off x="303900" y="1149264"/>
            <a:ext cx="8536200" cy="4559473"/>
          </a:xfrm>
          <a:custGeom>
            <a:avLst/>
            <a:gdLst>
              <a:gd name="connsiteX0" fmla="*/ 1318268 w 17075034"/>
              <a:gd name="connsiteY0" fmla="*/ 1322834 h 9120352"/>
              <a:gd name="connsiteX1" fmla="*/ 1318268 w 17075034"/>
              <a:gd name="connsiteY1" fmla="*/ 7797517 h 9120352"/>
              <a:gd name="connsiteX2" fmla="*/ 15756764 w 17075034"/>
              <a:gd name="connsiteY2" fmla="*/ 7797517 h 9120352"/>
              <a:gd name="connsiteX3" fmla="*/ 15756764 w 17075034"/>
              <a:gd name="connsiteY3" fmla="*/ 1322834 h 9120352"/>
              <a:gd name="connsiteX4" fmla="*/ 0 w 17075034"/>
              <a:gd name="connsiteY4" fmla="*/ 0 h 9120352"/>
              <a:gd name="connsiteX5" fmla="*/ 17075034 w 17075034"/>
              <a:gd name="connsiteY5" fmla="*/ 0 h 9120352"/>
              <a:gd name="connsiteX6" fmla="*/ 17075034 w 17075034"/>
              <a:gd name="connsiteY6" fmla="*/ 9120352 h 9120352"/>
              <a:gd name="connsiteX7" fmla="*/ 0 w 17075034"/>
              <a:gd name="connsiteY7" fmla="*/ 9120352 h 912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75034" h="9120352">
                <a:moveTo>
                  <a:pt x="1318268" y="1322834"/>
                </a:moveTo>
                <a:lnTo>
                  <a:pt x="1318268" y="7797517"/>
                </a:lnTo>
                <a:lnTo>
                  <a:pt x="15756764" y="7797517"/>
                </a:lnTo>
                <a:lnTo>
                  <a:pt x="15756764" y="1322834"/>
                </a:lnTo>
                <a:close/>
                <a:moveTo>
                  <a:pt x="0" y="0"/>
                </a:moveTo>
                <a:lnTo>
                  <a:pt x="17075034" y="0"/>
                </a:lnTo>
                <a:lnTo>
                  <a:pt x="17075034" y="9120352"/>
                </a:lnTo>
                <a:lnTo>
                  <a:pt x="0" y="9120352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3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r="4505"/>
          <a:stretch>
            <a:fillRect/>
          </a:stretch>
        </p:blipFill>
        <p:spPr/>
      </p:pic>
      <p:pic>
        <p:nvPicPr>
          <p:cNvPr id="24" name="Picture Placeholder 1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7" y="6067912"/>
            <a:ext cx="388772" cy="388772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1831011"/>
            <a:ext cx="2126343" cy="316939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1" y="3415706"/>
            <a:ext cx="238765" cy="23876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11" y="1056261"/>
            <a:ext cx="238765" cy="23876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11" y="5733180"/>
            <a:ext cx="238765" cy="23876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729" y="1484433"/>
            <a:ext cx="238765" cy="2387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33845" y="2826151"/>
            <a:ext cx="49371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6000" dirty="0">
                <a:solidFill>
                  <a:srgbClr val="002060"/>
                </a:solidFill>
                <a:latin typeface="W_amin" pitchFamily="2" charset="0"/>
                <a:cs typeface="0 Zar Bold" panose="00000700000000000000" pitchFamily="2" charset="-78"/>
              </a:rPr>
              <a:t>خالکوبی دیجیتال</a:t>
            </a:r>
            <a:endParaRPr lang="ru-RU" sz="6000" dirty="0">
              <a:solidFill>
                <a:srgbClr val="002060"/>
              </a:solidFill>
              <a:cs typeface="0 Zar Bold" panose="00000700000000000000" pitchFamily="2" charset="-78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308363A-33E2-4E66-9895-964FE09883F9}"/>
              </a:ext>
            </a:extLst>
          </p:cNvPr>
          <p:cNvSpPr txBox="1"/>
          <p:nvPr/>
        </p:nvSpPr>
        <p:spPr>
          <a:xfrm>
            <a:off x="3488389" y="4529646"/>
            <a:ext cx="36695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700" dirty="0">
                <a:solidFill>
                  <a:srgbClr val="002060"/>
                </a:solidFill>
                <a:latin typeface="+mj-lt"/>
                <a:cs typeface="B Mitra" panose="00000400000000000000" pitchFamily="2" charset="-78"/>
              </a:rPr>
              <a:t>مدرس : مهندس حق وردی </a:t>
            </a:r>
            <a:r>
              <a:rPr lang="fa-IR" sz="2700" dirty="0" smtClean="0">
                <a:solidFill>
                  <a:srgbClr val="002060"/>
                </a:solidFill>
                <a:latin typeface="+mj-lt"/>
                <a:cs typeface="B Mitra" panose="00000400000000000000" pitchFamily="2" charset="-78"/>
              </a:rPr>
              <a:t>طاقانکی</a:t>
            </a:r>
            <a:endParaRPr lang="fa-IR" sz="2700" dirty="0">
              <a:solidFill>
                <a:srgbClr val="002060"/>
              </a:solidFill>
              <a:latin typeface="+mj-lt"/>
              <a:cs typeface="B Mitra" panose="00000400000000000000" pitchFamily="2" charset="-78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B308363A-33E2-4E66-9895-964FE09883F9}"/>
              </a:ext>
            </a:extLst>
          </p:cNvPr>
          <p:cNvSpPr txBox="1"/>
          <p:nvPr/>
        </p:nvSpPr>
        <p:spPr>
          <a:xfrm>
            <a:off x="1050160" y="5166961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002060"/>
                </a:solidFill>
                <a:latin typeface="+mj-lt"/>
                <a:cs typeface="B Mitra" panose="00000400000000000000" pitchFamily="2" charset="-78"/>
              </a:rPr>
              <a:t>شهریور ماه </a:t>
            </a:r>
            <a:r>
              <a:rPr lang="fa-IR" dirty="0" smtClean="0">
                <a:solidFill>
                  <a:srgbClr val="002060"/>
                </a:solidFill>
                <a:latin typeface="+mj-lt"/>
                <a:cs typeface="B Mitra" panose="00000400000000000000" pitchFamily="2" charset="-78"/>
              </a:rPr>
              <a:t>1398</a:t>
            </a:r>
            <a:r>
              <a:rPr lang="en-US" dirty="0" smtClean="0">
                <a:solidFill>
                  <a:srgbClr val="002060"/>
                </a:solidFill>
                <a:latin typeface="+mj-lt"/>
                <a:cs typeface="B Mitra" panose="00000400000000000000" pitchFamily="2" charset="-78"/>
              </a:rPr>
              <a:t> </a:t>
            </a:r>
            <a:r>
              <a:rPr lang="en-US" dirty="0">
                <a:solidFill>
                  <a:srgbClr val="002060"/>
                </a:solidFill>
                <a:latin typeface="+mj-lt"/>
                <a:cs typeface="B Mitra" panose="00000400000000000000" pitchFamily="2" charset="-78"/>
              </a:rPr>
              <a:t>- </a:t>
            </a:r>
            <a:r>
              <a:rPr lang="fa-IR" dirty="0">
                <a:solidFill>
                  <a:srgbClr val="002060"/>
                </a:solidFill>
                <a:latin typeface="+mj-lt"/>
                <a:cs typeface="B Mitra" panose="00000400000000000000" pitchFamily="2" charset="-78"/>
              </a:rPr>
              <a:t>تهران</a:t>
            </a:r>
            <a:endParaRPr lang="en-US" dirty="0">
              <a:solidFill>
                <a:srgbClr val="002060"/>
              </a:solidFill>
              <a:latin typeface="+mj-lt"/>
              <a:cs typeface="B Mitra" panose="00000400000000000000" pitchFamily="2" charset="-78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983" y="4742224"/>
            <a:ext cx="142619" cy="142619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09" y="3214599"/>
            <a:ext cx="238765" cy="23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591" y="1587279"/>
            <a:ext cx="3099610" cy="4381483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554206" y="996418"/>
            <a:ext cx="153038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digital shadow</a:t>
            </a:r>
          </a:p>
          <a:p>
            <a:endParaRPr lang="id-ID" sz="1050" dirty="0">
              <a:solidFill>
                <a:schemeClr val="bg2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583425" y="5562169"/>
            <a:ext cx="212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www.vmojahed.ir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id-ID" sz="1050" dirty="0">
              <a:solidFill>
                <a:schemeClr val="bg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62199" y="2979859"/>
            <a:ext cx="153038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digital shadow</a:t>
            </a:r>
          </a:p>
          <a:p>
            <a:endParaRPr lang="id-ID" sz="1050" dirty="0">
              <a:solidFill>
                <a:schemeClr val="bg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662037" y="3006970"/>
            <a:ext cx="15303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100" dirty="0">
                <a:solidFill>
                  <a:schemeClr val="bg1"/>
                </a:solidFill>
                <a:cs typeface="B Zar" panose="00000400000000000000" pitchFamily="2" charset="-78"/>
              </a:rPr>
              <a:t>سایه دیجیتالی</a:t>
            </a:r>
            <a:endParaRPr lang="en-US" sz="2100" dirty="0">
              <a:solidFill>
                <a:schemeClr val="bg1"/>
              </a:solidFill>
              <a:cs typeface="B Zar" panose="00000400000000000000" pitchFamily="2" charset="-78"/>
            </a:endParaRPr>
          </a:p>
          <a:p>
            <a:endParaRPr lang="id-ID" sz="1050" dirty="0"/>
          </a:p>
        </p:txBody>
      </p:sp>
      <p:sp>
        <p:nvSpPr>
          <p:cNvPr id="2" name="Rounded Rectangle 1"/>
          <p:cNvSpPr/>
          <p:nvPr/>
        </p:nvSpPr>
        <p:spPr>
          <a:xfrm>
            <a:off x="3696976" y="3509031"/>
            <a:ext cx="1228707" cy="504063"/>
          </a:xfrm>
          <a:prstGeom prst="roundRect">
            <a:avLst/>
          </a:prstGeom>
          <a:solidFill>
            <a:srgbClr val="161F28"/>
          </a:solidFill>
          <a:ln>
            <a:solidFill>
              <a:srgbClr val="161F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95408" y="3531489"/>
            <a:ext cx="153038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digital shadow</a:t>
            </a:r>
          </a:p>
          <a:p>
            <a:endParaRPr lang="id-ID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3566617" y="3990636"/>
            <a:ext cx="153038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digital shadow</a:t>
            </a:r>
          </a:p>
          <a:p>
            <a:endParaRPr lang="id-ID" sz="1050" dirty="0"/>
          </a:p>
        </p:txBody>
      </p:sp>
      <p:pic>
        <p:nvPicPr>
          <p:cNvPr id="10" name="Picture Placeholder 1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7" y="6067912"/>
            <a:ext cx="388772" cy="3887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12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9A1DD792-4D52-415D-8235-B19E74F9398B}"/>
              </a:ext>
            </a:extLst>
          </p:cNvPr>
          <p:cNvCxnSpPr/>
          <p:nvPr/>
        </p:nvCxnSpPr>
        <p:spPr>
          <a:xfrm>
            <a:off x="385038" y="3799385"/>
            <a:ext cx="312478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A4DA676-4F45-4179-B71B-9059996AFF08}"/>
              </a:ext>
            </a:extLst>
          </p:cNvPr>
          <p:cNvSpPr/>
          <p:nvPr/>
        </p:nvSpPr>
        <p:spPr>
          <a:xfrm>
            <a:off x="544341" y="5404029"/>
            <a:ext cx="105971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+mj-lt"/>
              </a:rPr>
              <a:t>subtitle here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" y="895461"/>
            <a:ext cx="1610506" cy="5051491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r="42694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3" r="43483"/>
          <a:stretch>
            <a:fillRect/>
          </a:stretch>
        </p:blipFill>
        <p:spPr/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A7924E7-FF7E-401C-9D62-938B46F28480}"/>
              </a:ext>
            </a:extLst>
          </p:cNvPr>
          <p:cNvSpPr/>
          <p:nvPr/>
        </p:nvSpPr>
        <p:spPr>
          <a:xfrm>
            <a:off x="1625789" y="2546045"/>
            <a:ext cx="4253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Titr" panose="00000700000000000000" pitchFamily="2" charset="-78"/>
              </a:rPr>
              <a:t>تفاوت سایه دیجیتال با رد پای دیجیتال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B Titr" panose="00000700000000000000" pitchFamily="2" charset="-78"/>
            </a:endParaRPr>
          </a:p>
        </p:txBody>
      </p:sp>
      <p:pic>
        <p:nvPicPr>
          <p:cNvPr id="16" name="Picture Placeholder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53" y="3150621"/>
            <a:ext cx="1594015" cy="2850128"/>
          </a:xfrm>
          <a:custGeom>
            <a:avLst/>
            <a:gdLst>
              <a:gd name="connsiteX0" fmla="*/ 0 w 2125353"/>
              <a:gd name="connsiteY0" fmla="*/ 4216264 h 6878782"/>
              <a:gd name="connsiteX1" fmla="*/ 2125352 w 2125353"/>
              <a:gd name="connsiteY1" fmla="*/ 4216264 h 6878782"/>
              <a:gd name="connsiteX2" fmla="*/ 2125352 w 2125353"/>
              <a:gd name="connsiteY2" fmla="*/ 6878782 h 6878782"/>
              <a:gd name="connsiteX3" fmla="*/ 0 w 2125353"/>
              <a:gd name="connsiteY3" fmla="*/ 6878782 h 6878782"/>
              <a:gd name="connsiteX4" fmla="*/ 1 w 2125353"/>
              <a:gd name="connsiteY4" fmla="*/ 0 h 6878782"/>
              <a:gd name="connsiteX5" fmla="*/ 2125353 w 2125353"/>
              <a:gd name="connsiteY5" fmla="*/ 0 h 6878782"/>
              <a:gd name="connsiteX6" fmla="*/ 2125353 w 2125353"/>
              <a:gd name="connsiteY6" fmla="*/ 4112710 h 6878782"/>
              <a:gd name="connsiteX7" fmla="*/ 1 w 2125353"/>
              <a:gd name="connsiteY7" fmla="*/ 411271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5353" h="6878782">
                <a:moveTo>
                  <a:pt x="0" y="4216264"/>
                </a:moveTo>
                <a:lnTo>
                  <a:pt x="2125352" y="4216264"/>
                </a:lnTo>
                <a:lnTo>
                  <a:pt x="2125352" y="6878782"/>
                </a:lnTo>
                <a:lnTo>
                  <a:pt x="0" y="6878782"/>
                </a:lnTo>
                <a:close/>
                <a:moveTo>
                  <a:pt x="1" y="0"/>
                </a:moveTo>
                <a:lnTo>
                  <a:pt x="2125353" y="0"/>
                </a:lnTo>
                <a:lnTo>
                  <a:pt x="2125353" y="4112710"/>
                </a:lnTo>
                <a:lnTo>
                  <a:pt x="1" y="4112710"/>
                </a:lnTo>
                <a:close/>
              </a:path>
            </a:pathLst>
          </a:custGeom>
        </p:spPr>
      </p:pic>
      <p:pic>
        <p:nvPicPr>
          <p:cNvPr id="17" name="Picture Placeholder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0" r="42280"/>
          <a:stretch>
            <a:fillRect/>
          </a:stretch>
        </p:blipFill>
        <p:spPr>
          <a:xfrm>
            <a:off x="4092628" y="3150620"/>
            <a:ext cx="1594015" cy="2850129"/>
          </a:xfrm>
          <a:custGeom>
            <a:avLst/>
            <a:gdLst>
              <a:gd name="connsiteX0" fmla="*/ 0 w 2125353"/>
              <a:gd name="connsiteY0" fmla="*/ 4216264 h 6878782"/>
              <a:gd name="connsiteX1" fmla="*/ 2125352 w 2125353"/>
              <a:gd name="connsiteY1" fmla="*/ 4216264 h 6878782"/>
              <a:gd name="connsiteX2" fmla="*/ 2125352 w 2125353"/>
              <a:gd name="connsiteY2" fmla="*/ 6878782 h 6878782"/>
              <a:gd name="connsiteX3" fmla="*/ 0 w 2125353"/>
              <a:gd name="connsiteY3" fmla="*/ 6878782 h 6878782"/>
              <a:gd name="connsiteX4" fmla="*/ 1 w 2125353"/>
              <a:gd name="connsiteY4" fmla="*/ 0 h 6878782"/>
              <a:gd name="connsiteX5" fmla="*/ 2125353 w 2125353"/>
              <a:gd name="connsiteY5" fmla="*/ 0 h 6878782"/>
              <a:gd name="connsiteX6" fmla="*/ 2125353 w 2125353"/>
              <a:gd name="connsiteY6" fmla="*/ 4112710 h 6878782"/>
              <a:gd name="connsiteX7" fmla="*/ 1 w 2125353"/>
              <a:gd name="connsiteY7" fmla="*/ 411271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5353" h="6878782">
                <a:moveTo>
                  <a:pt x="0" y="4216264"/>
                </a:moveTo>
                <a:lnTo>
                  <a:pt x="2125352" y="4216264"/>
                </a:lnTo>
                <a:lnTo>
                  <a:pt x="2125352" y="6878782"/>
                </a:lnTo>
                <a:lnTo>
                  <a:pt x="0" y="6878782"/>
                </a:lnTo>
                <a:close/>
                <a:moveTo>
                  <a:pt x="1" y="0"/>
                </a:moveTo>
                <a:lnTo>
                  <a:pt x="2125353" y="0"/>
                </a:lnTo>
                <a:lnTo>
                  <a:pt x="2125353" y="4112710"/>
                </a:lnTo>
                <a:lnTo>
                  <a:pt x="1" y="4112710"/>
                </a:lnTo>
                <a:close/>
              </a:path>
            </a:pathLst>
          </a:custGeom>
        </p:spPr>
      </p:pic>
      <p:pic>
        <p:nvPicPr>
          <p:cNvPr id="18" name="Picture Placeholder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87" y="949258"/>
            <a:ext cx="3485372" cy="1596787"/>
          </a:xfrm>
          <a:custGeom>
            <a:avLst/>
            <a:gdLst>
              <a:gd name="connsiteX0" fmla="*/ 0 w 2125353"/>
              <a:gd name="connsiteY0" fmla="*/ 4216264 h 6878782"/>
              <a:gd name="connsiteX1" fmla="*/ 2125352 w 2125353"/>
              <a:gd name="connsiteY1" fmla="*/ 4216264 h 6878782"/>
              <a:gd name="connsiteX2" fmla="*/ 2125352 w 2125353"/>
              <a:gd name="connsiteY2" fmla="*/ 6878782 h 6878782"/>
              <a:gd name="connsiteX3" fmla="*/ 0 w 2125353"/>
              <a:gd name="connsiteY3" fmla="*/ 6878782 h 6878782"/>
              <a:gd name="connsiteX4" fmla="*/ 1 w 2125353"/>
              <a:gd name="connsiteY4" fmla="*/ 0 h 6878782"/>
              <a:gd name="connsiteX5" fmla="*/ 2125353 w 2125353"/>
              <a:gd name="connsiteY5" fmla="*/ 0 h 6878782"/>
              <a:gd name="connsiteX6" fmla="*/ 2125353 w 2125353"/>
              <a:gd name="connsiteY6" fmla="*/ 4112710 h 6878782"/>
              <a:gd name="connsiteX7" fmla="*/ 1 w 2125353"/>
              <a:gd name="connsiteY7" fmla="*/ 411271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5353" h="6878782">
                <a:moveTo>
                  <a:pt x="0" y="4216264"/>
                </a:moveTo>
                <a:lnTo>
                  <a:pt x="2125352" y="4216264"/>
                </a:lnTo>
                <a:lnTo>
                  <a:pt x="2125352" y="6878782"/>
                </a:lnTo>
                <a:lnTo>
                  <a:pt x="0" y="6878782"/>
                </a:lnTo>
                <a:close/>
                <a:moveTo>
                  <a:pt x="1" y="0"/>
                </a:moveTo>
                <a:lnTo>
                  <a:pt x="2125353" y="0"/>
                </a:lnTo>
                <a:lnTo>
                  <a:pt x="2125353" y="4112710"/>
                </a:lnTo>
                <a:lnTo>
                  <a:pt x="1" y="4112710"/>
                </a:lnTo>
                <a:close/>
              </a:path>
            </a:pathLst>
          </a:custGeom>
        </p:spPr>
      </p:pic>
      <p:pic>
        <p:nvPicPr>
          <p:cNvPr id="11" name="Picture Placeholder 14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7" y="6067912"/>
            <a:ext cx="388772" cy="3887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41929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7581" y="2476517"/>
            <a:ext cx="3099610" cy="4381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031" y="3967552"/>
            <a:ext cx="15303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100" dirty="0">
                <a:solidFill>
                  <a:schemeClr val="bg1"/>
                </a:solidFill>
                <a:cs typeface="B Zar" panose="00000400000000000000" pitchFamily="2" charset="-78"/>
              </a:rPr>
              <a:t>سایه دیجیتالی</a:t>
            </a:r>
            <a:endParaRPr lang="en-US" sz="2100" dirty="0">
              <a:solidFill>
                <a:schemeClr val="bg1"/>
              </a:solidFill>
              <a:cs typeface="B Zar" panose="00000400000000000000" pitchFamily="2" charset="-78"/>
            </a:endParaRPr>
          </a:p>
          <a:p>
            <a:endParaRPr lang="id-ID" sz="1050" dirty="0"/>
          </a:p>
        </p:txBody>
      </p:sp>
      <p:sp>
        <p:nvSpPr>
          <p:cNvPr id="10" name="Rounded Rectangle 9"/>
          <p:cNvSpPr/>
          <p:nvPr/>
        </p:nvSpPr>
        <p:spPr>
          <a:xfrm>
            <a:off x="427871" y="4469194"/>
            <a:ext cx="1228707" cy="504063"/>
          </a:xfrm>
          <a:prstGeom prst="roundRect">
            <a:avLst/>
          </a:prstGeom>
          <a:solidFill>
            <a:srgbClr val="161F28"/>
          </a:solidFill>
          <a:ln>
            <a:solidFill>
              <a:srgbClr val="161F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7031" y="5816377"/>
            <a:ext cx="153038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digital shadow</a:t>
            </a:r>
          </a:p>
          <a:p>
            <a:endParaRPr lang="id-ID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324328" y="6587062"/>
            <a:ext cx="212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www.vmojahed.ir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id-ID" sz="1050" dirty="0">
              <a:solidFill>
                <a:schemeClr val="bg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3933" y="1892622"/>
            <a:ext cx="2312103" cy="1675993"/>
            <a:chOff x="2238942" y="4256086"/>
            <a:chExt cx="2133600" cy="14287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942" y="4256086"/>
              <a:ext cx="2133600" cy="1428750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3084076" y="4733365"/>
              <a:ext cx="221666" cy="221465"/>
            </a:xfrm>
            <a:prstGeom prst="ellipse">
              <a:avLst/>
            </a:prstGeom>
            <a:blipFill dpi="0" rotWithShape="1">
              <a:blip r:embed="rId6">
                <a:alphaModFix amt="73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10400" y="3425267"/>
            <a:ext cx="2133600" cy="1428750"/>
            <a:chOff x="24144" y="2720012"/>
            <a:chExt cx="2133600" cy="142875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44" y="2720012"/>
              <a:ext cx="2133600" cy="1428750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964069" y="2998287"/>
              <a:ext cx="221666" cy="221465"/>
            </a:xfrm>
            <a:prstGeom prst="ellipse">
              <a:avLst/>
            </a:prstGeom>
            <a:blipFill dpi="0" rotWithShape="1">
              <a:blip r:embed="rId6">
                <a:alphaModFix amt="73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3933" y="97405"/>
            <a:ext cx="2312103" cy="1546681"/>
            <a:chOff x="2238942" y="2751275"/>
            <a:chExt cx="2133600" cy="142875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942" y="2751275"/>
              <a:ext cx="2133600" cy="142875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2669909" y="3203831"/>
              <a:ext cx="221666" cy="221465"/>
            </a:xfrm>
            <a:prstGeom prst="ellipse">
              <a:avLst/>
            </a:prstGeom>
            <a:blipFill dpi="0" rotWithShape="1">
              <a:blip r:embed="rId6">
                <a:alphaModFix amt="73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88052" y="1895665"/>
            <a:ext cx="2133600" cy="1428750"/>
            <a:chOff x="4453740" y="4281364"/>
            <a:chExt cx="2133600" cy="142875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740" y="4281364"/>
              <a:ext cx="2133600" cy="1428750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5620709" y="4622632"/>
              <a:ext cx="221666" cy="221465"/>
            </a:xfrm>
            <a:prstGeom prst="ellipse">
              <a:avLst/>
            </a:prstGeom>
            <a:blipFill dpi="0" rotWithShape="1">
              <a:blip r:embed="rId6">
                <a:alphaModFix amt="73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10400" y="5020569"/>
            <a:ext cx="2133600" cy="1428750"/>
            <a:chOff x="24144" y="4240455"/>
            <a:chExt cx="2133600" cy="142875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44" y="4240455"/>
              <a:ext cx="2133600" cy="1428750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624357" y="4430069"/>
              <a:ext cx="221666" cy="221465"/>
            </a:xfrm>
            <a:prstGeom prst="ellipse">
              <a:avLst/>
            </a:prstGeom>
            <a:blipFill dpi="0" rotWithShape="1">
              <a:blip r:embed="rId6">
                <a:alphaModFix amt="73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0" y="5272656"/>
            <a:ext cx="2307257" cy="1585343"/>
            <a:chOff x="3237090" y="5857722"/>
            <a:chExt cx="2307257" cy="158534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090" y="5898027"/>
              <a:ext cx="2307257" cy="1545038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3857230" y="5857722"/>
              <a:ext cx="498764" cy="538876"/>
            </a:xfrm>
            <a:prstGeom prst="ellipse">
              <a:avLst/>
            </a:prstGeom>
            <a:blipFill dpi="0" rotWithShape="1">
              <a:blip r:embed="rId6">
                <a:alphaModFix amt="73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9413" y="124718"/>
            <a:ext cx="1457165" cy="1457165"/>
            <a:chOff x="-2724" y="2693781"/>
            <a:chExt cx="1457165" cy="145716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24" y="2693781"/>
              <a:ext cx="1457165" cy="1457165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409468" y="3073218"/>
              <a:ext cx="522950" cy="426261"/>
            </a:xfrm>
            <a:prstGeom prst="ellipse">
              <a:avLst/>
            </a:prstGeom>
            <a:blipFill dpi="0" rotWithShape="1">
              <a:blip r:embed="rId6">
                <a:alphaModFix amt="73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046535" y="97406"/>
            <a:ext cx="2016634" cy="1546681"/>
            <a:chOff x="3830385" y="2719771"/>
            <a:chExt cx="2016634" cy="154668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830385" y="2719771"/>
              <a:ext cx="2016634" cy="1546681"/>
            </a:xfrm>
            <a:prstGeom prst="rect">
              <a:avLst/>
            </a:prstGeom>
          </p:spPr>
        </p:pic>
        <p:sp>
          <p:nvSpPr>
            <p:cNvPr id="38" name="Oval 37"/>
            <p:cNvSpPr/>
            <p:nvPr/>
          </p:nvSpPr>
          <p:spPr>
            <a:xfrm>
              <a:off x="3889970" y="3290660"/>
              <a:ext cx="811431" cy="732755"/>
            </a:xfrm>
            <a:prstGeom prst="ellipse">
              <a:avLst/>
            </a:prstGeom>
            <a:solidFill>
              <a:srgbClr val="BBC4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US" b="1">
                <a:ln/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5141570" y="3075507"/>
              <a:ext cx="458734" cy="572261"/>
            </a:xfrm>
            <a:prstGeom prst="ellipse">
              <a:avLst/>
            </a:prstGeom>
            <a:blipFill dpi="0" rotWithShape="1">
              <a:blip r:embed="rId6">
                <a:alphaModFix amt="73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82624" y="5320914"/>
            <a:ext cx="2318590" cy="1537085"/>
            <a:chOff x="-796208" y="5858819"/>
            <a:chExt cx="1971204" cy="147650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6208" y="5858819"/>
              <a:ext cx="1971204" cy="1476500"/>
            </a:xfrm>
            <a:prstGeom prst="rect">
              <a:avLst/>
            </a:prstGeom>
          </p:spPr>
        </p:pic>
        <p:sp>
          <p:nvSpPr>
            <p:cNvPr id="42" name="Oval 41"/>
            <p:cNvSpPr/>
            <p:nvPr/>
          </p:nvSpPr>
          <p:spPr>
            <a:xfrm>
              <a:off x="551952" y="6184102"/>
              <a:ext cx="401368" cy="114562"/>
            </a:xfrm>
            <a:prstGeom prst="ellipse">
              <a:avLst/>
            </a:prstGeom>
            <a:blipFill dpi="0" rotWithShape="1">
              <a:blip r:embed="rId6">
                <a:alphaModFix amt="73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Placeholder 14">
            <a:hlinkClick r:id="rId15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7" y="6067912"/>
            <a:ext cx="388772" cy="3887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2326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1" y="698142"/>
            <a:ext cx="9221579" cy="1253133"/>
          </a:xfrm>
          <a:custGeom>
            <a:avLst/>
            <a:gdLst>
              <a:gd name="connsiteX0" fmla="*/ 18284398 w 18284398"/>
              <a:gd name="connsiteY0" fmla="*/ 0 h 2506653"/>
              <a:gd name="connsiteX1" fmla="*/ 18273506 w 18284398"/>
              <a:gd name="connsiteY1" fmla="*/ 207002 h 2506653"/>
              <a:gd name="connsiteX2" fmla="*/ 18168030 w 18284398"/>
              <a:gd name="connsiteY2" fmla="*/ 277470 h 2506653"/>
              <a:gd name="connsiteX3" fmla="*/ 17890648 w 18284398"/>
              <a:gd name="connsiteY3" fmla="*/ 437086 h 2506653"/>
              <a:gd name="connsiteX4" fmla="*/ 17606918 w 18284398"/>
              <a:gd name="connsiteY4" fmla="*/ 574029 h 2506653"/>
              <a:gd name="connsiteX5" fmla="*/ 17319562 w 18284398"/>
              <a:gd name="connsiteY5" fmla="*/ 690114 h 2506653"/>
              <a:gd name="connsiteX6" fmla="*/ 17027678 w 18284398"/>
              <a:gd name="connsiteY6" fmla="*/ 788061 h 2506653"/>
              <a:gd name="connsiteX7" fmla="*/ 16731256 w 18284398"/>
              <a:gd name="connsiteY7" fmla="*/ 866054 h 2506653"/>
              <a:gd name="connsiteX8" fmla="*/ 16431211 w 18284398"/>
              <a:gd name="connsiteY8" fmla="*/ 927723 h 2506653"/>
              <a:gd name="connsiteX9" fmla="*/ 16126633 w 18284398"/>
              <a:gd name="connsiteY9" fmla="*/ 973975 h 2506653"/>
              <a:gd name="connsiteX10" fmla="*/ 15818429 w 18284398"/>
              <a:gd name="connsiteY10" fmla="*/ 1005717 h 2506653"/>
              <a:gd name="connsiteX11" fmla="*/ 15508413 w 18284398"/>
              <a:gd name="connsiteY11" fmla="*/ 1025670 h 2506653"/>
              <a:gd name="connsiteX12" fmla="*/ 15194769 w 18284398"/>
              <a:gd name="connsiteY12" fmla="*/ 1032018 h 2506653"/>
              <a:gd name="connsiteX13" fmla="*/ 14877501 w 18284398"/>
              <a:gd name="connsiteY13" fmla="*/ 1029298 h 2506653"/>
              <a:gd name="connsiteX14" fmla="*/ 14559326 w 18284398"/>
              <a:gd name="connsiteY14" fmla="*/ 1016602 h 2506653"/>
              <a:gd name="connsiteX15" fmla="*/ 14239339 w 18284398"/>
              <a:gd name="connsiteY15" fmla="*/ 997556 h 2506653"/>
              <a:gd name="connsiteX16" fmla="*/ 13915724 w 18284398"/>
              <a:gd name="connsiteY16" fmla="*/ 970348 h 2506653"/>
              <a:gd name="connsiteX17" fmla="*/ 13592111 w 18284398"/>
              <a:gd name="connsiteY17" fmla="*/ 937700 h 2506653"/>
              <a:gd name="connsiteX18" fmla="*/ 13266684 w 18284398"/>
              <a:gd name="connsiteY18" fmla="*/ 902331 h 2506653"/>
              <a:gd name="connsiteX19" fmla="*/ 12939444 w 18284398"/>
              <a:gd name="connsiteY19" fmla="*/ 863333 h 2506653"/>
              <a:gd name="connsiteX20" fmla="*/ 12611297 w 18284398"/>
              <a:gd name="connsiteY20" fmla="*/ 822522 h 2506653"/>
              <a:gd name="connsiteX21" fmla="*/ 12284057 w 18284398"/>
              <a:gd name="connsiteY21" fmla="*/ 782618 h 2506653"/>
              <a:gd name="connsiteX22" fmla="*/ 11955911 w 18284398"/>
              <a:gd name="connsiteY22" fmla="*/ 743621 h 2506653"/>
              <a:gd name="connsiteX23" fmla="*/ 11626859 w 18284398"/>
              <a:gd name="connsiteY23" fmla="*/ 706439 h 2506653"/>
              <a:gd name="connsiteX24" fmla="*/ 11299618 w 18284398"/>
              <a:gd name="connsiteY24" fmla="*/ 674697 h 2506653"/>
              <a:gd name="connsiteX25" fmla="*/ 10972379 w 18284398"/>
              <a:gd name="connsiteY25" fmla="*/ 646582 h 2506653"/>
              <a:gd name="connsiteX26" fmla="*/ 10644232 w 18284398"/>
              <a:gd name="connsiteY26" fmla="*/ 625724 h 2506653"/>
              <a:gd name="connsiteX27" fmla="*/ 10319712 w 18284398"/>
              <a:gd name="connsiteY27" fmla="*/ 611212 h 2506653"/>
              <a:gd name="connsiteX28" fmla="*/ 9994285 w 18284398"/>
              <a:gd name="connsiteY28" fmla="*/ 607585 h 2506653"/>
              <a:gd name="connsiteX29" fmla="*/ 9671578 w 18284398"/>
              <a:gd name="connsiteY29" fmla="*/ 613027 h 2506653"/>
              <a:gd name="connsiteX30" fmla="*/ 9350683 w 18284398"/>
              <a:gd name="connsiteY30" fmla="*/ 629351 h 2506653"/>
              <a:gd name="connsiteX31" fmla="*/ 9030696 w 18284398"/>
              <a:gd name="connsiteY31" fmla="*/ 659278 h 2506653"/>
              <a:gd name="connsiteX32" fmla="*/ 8713426 w 18284398"/>
              <a:gd name="connsiteY32" fmla="*/ 702810 h 2506653"/>
              <a:gd name="connsiteX33" fmla="*/ 8296446 w 18284398"/>
              <a:gd name="connsiteY33" fmla="*/ 777177 h 2506653"/>
              <a:gd name="connsiteX34" fmla="*/ 7900314 w 18284398"/>
              <a:gd name="connsiteY34" fmla="*/ 859706 h 2506653"/>
              <a:gd name="connsiteX35" fmla="*/ 7526846 w 18284398"/>
              <a:gd name="connsiteY35" fmla="*/ 948583 h 2506653"/>
              <a:gd name="connsiteX36" fmla="*/ 7173316 w 18284398"/>
              <a:gd name="connsiteY36" fmla="*/ 1041995 h 2506653"/>
              <a:gd name="connsiteX37" fmla="*/ 6839731 w 18284398"/>
              <a:gd name="connsiteY37" fmla="*/ 1140847 h 2506653"/>
              <a:gd name="connsiteX38" fmla="*/ 6519745 w 18284398"/>
              <a:gd name="connsiteY38" fmla="*/ 1242421 h 2506653"/>
              <a:gd name="connsiteX39" fmla="*/ 6215166 w 18284398"/>
              <a:gd name="connsiteY39" fmla="*/ 1346715 h 2506653"/>
              <a:gd name="connsiteX40" fmla="*/ 5923279 w 18284398"/>
              <a:gd name="connsiteY40" fmla="*/ 1451917 h 2506653"/>
              <a:gd name="connsiteX41" fmla="*/ 5642269 w 18284398"/>
              <a:gd name="connsiteY41" fmla="*/ 1558932 h 2506653"/>
              <a:gd name="connsiteX42" fmla="*/ 5369418 w 18284398"/>
              <a:gd name="connsiteY42" fmla="*/ 1664134 h 2506653"/>
              <a:gd name="connsiteX43" fmla="*/ 5104725 w 18284398"/>
              <a:gd name="connsiteY43" fmla="*/ 1766614 h 2506653"/>
              <a:gd name="connsiteX44" fmla="*/ 4844566 w 18284398"/>
              <a:gd name="connsiteY44" fmla="*/ 1868189 h 2506653"/>
              <a:gd name="connsiteX45" fmla="*/ 4588030 w 18284398"/>
              <a:gd name="connsiteY45" fmla="*/ 1966134 h 2506653"/>
              <a:gd name="connsiteX46" fmla="*/ 4331496 w 18284398"/>
              <a:gd name="connsiteY46" fmla="*/ 2058639 h 2506653"/>
              <a:gd name="connsiteX47" fmla="*/ 4075868 w 18284398"/>
              <a:gd name="connsiteY47" fmla="*/ 2144795 h 2506653"/>
              <a:gd name="connsiteX48" fmla="*/ 3817520 w 18284398"/>
              <a:gd name="connsiteY48" fmla="*/ 2224603 h 2506653"/>
              <a:gd name="connsiteX49" fmla="*/ 3555548 w 18284398"/>
              <a:gd name="connsiteY49" fmla="*/ 2297157 h 2506653"/>
              <a:gd name="connsiteX50" fmla="*/ 3286322 w 18284398"/>
              <a:gd name="connsiteY50" fmla="*/ 2360640 h 2506653"/>
              <a:gd name="connsiteX51" fmla="*/ 3009845 w 18284398"/>
              <a:gd name="connsiteY51" fmla="*/ 2413241 h 2506653"/>
              <a:gd name="connsiteX52" fmla="*/ 2722491 w 18284398"/>
              <a:gd name="connsiteY52" fmla="*/ 2455866 h 2506653"/>
              <a:gd name="connsiteX53" fmla="*/ 2424259 w 18284398"/>
              <a:gd name="connsiteY53" fmla="*/ 2486700 h 2506653"/>
              <a:gd name="connsiteX54" fmla="*/ 2112429 w 18284398"/>
              <a:gd name="connsiteY54" fmla="*/ 2503931 h 2506653"/>
              <a:gd name="connsiteX55" fmla="*/ 1786095 w 18284398"/>
              <a:gd name="connsiteY55" fmla="*/ 2506653 h 2506653"/>
              <a:gd name="connsiteX56" fmla="*/ 1441632 w 18284398"/>
              <a:gd name="connsiteY56" fmla="*/ 2496676 h 2506653"/>
              <a:gd name="connsiteX57" fmla="*/ 1079041 w 18284398"/>
              <a:gd name="connsiteY57" fmla="*/ 2468562 h 2506653"/>
              <a:gd name="connsiteX58" fmla="*/ 694692 w 18284398"/>
              <a:gd name="connsiteY58" fmla="*/ 2423217 h 2506653"/>
              <a:gd name="connsiteX59" fmla="*/ 287681 w 18284398"/>
              <a:gd name="connsiteY59" fmla="*/ 2361547 h 2506653"/>
              <a:gd name="connsiteX60" fmla="*/ 0 w 18284398"/>
              <a:gd name="connsiteY60" fmla="*/ 2307127 h 2506653"/>
              <a:gd name="connsiteX61" fmla="*/ 0 w 18284398"/>
              <a:gd name="connsiteY61" fmla="*/ 684306 h 2506653"/>
              <a:gd name="connsiteX62" fmla="*/ 408688 w 18284398"/>
              <a:gd name="connsiteY62" fmla="*/ 833235 h 2506653"/>
              <a:gd name="connsiteX63" fmla="*/ 854285 w 18284398"/>
              <a:gd name="connsiteY63" fmla="*/ 984855 h 2506653"/>
              <a:gd name="connsiteX64" fmla="*/ 1274741 w 18284398"/>
              <a:gd name="connsiteY64" fmla="*/ 1115249 h 2506653"/>
              <a:gd name="connsiteX65" fmla="*/ 1671598 w 18284398"/>
              <a:gd name="connsiteY65" fmla="*/ 1225295 h 2506653"/>
              <a:gd name="connsiteX66" fmla="*/ 2045568 w 18284398"/>
              <a:gd name="connsiteY66" fmla="*/ 1316622 h 2506653"/>
              <a:gd name="connsiteX67" fmla="*/ 2399033 w 18284398"/>
              <a:gd name="connsiteY67" fmla="*/ 1389356 h 2506653"/>
              <a:gd name="connsiteX68" fmla="*/ 2733408 w 18284398"/>
              <a:gd name="connsiteY68" fmla="*/ 1446755 h 2506653"/>
              <a:gd name="connsiteX69" fmla="*/ 3049533 w 18284398"/>
              <a:gd name="connsiteY69" fmla="*/ 1488068 h 2506653"/>
              <a:gd name="connsiteX70" fmla="*/ 3350622 w 18284398"/>
              <a:gd name="connsiteY70" fmla="*/ 1512667 h 2506653"/>
              <a:gd name="connsiteX71" fmla="*/ 3636425 w 18284398"/>
              <a:gd name="connsiteY71" fmla="*/ 1525316 h 2506653"/>
              <a:gd name="connsiteX72" fmla="*/ 3910198 w 18284398"/>
              <a:gd name="connsiteY72" fmla="*/ 1524594 h 2506653"/>
              <a:gd name="connsiteX73" fmla="*/ 4172697 w 18284398"/>
              <a:gd name="connsiteY73" fmla="*/ 1511338 h 2506653"/>
              <a:gd name="connsiteX74" fmla="*/ 4426216 w 18284398"/>
              <a:gd name="connsiteY74" fmla="*/ 1487259 h 2506653"/>
              <a:gd name="connsiteX75" fmla="*/ 4670671 w 18284398"/>
              <a:gd name="connsiteY75" fmla="*/ 1453945 h 2506653"/>
              <a:gd name="connsiteX76" fmla="*/ 4909280 w 18284398"/>
              <a:gd name="connsiteY76" fmla="*/ 1410771 h 2506653"/>
              <a:gd name="connsiteX77" fmla="*/ 5141956 w 18284398"/>
              <a:gd name="connsiteY77" fmla="*/ 1359323 h 2506653"/>
              <a:gd name="connsiteX78" fmla="*/ 5371794 w 18284398"/>
              <a:gd name="connsiteY78" fmla="*/ 1301357 h 2506653"/>
              <a:gd name="connsiteX79" fmla="*/ 5599543 w 18284398"/>
              <a:gd name="connsiteY79" fmla="*/ 1237709 h 2506653"/>
              <a:gd name="connsiteX80" fmla="*/ 5828377 w 18284398"/>
              <a:gd name="connsiteY80" fmla="*/ 1168545 h 2506653"/>
              <a:gd name="connsiteX81" fmla="*/ 6057464 w 18284398"/>
              <a:gd name="connsiteY81" fmla="*/ 1094617 h 2506653"/>
              <a:gd name="connsiteX82" fmla="*/ 6289890 w 18284398"/>
              <a:gd name="connsiteY82" fmla="*/ 1017680 h 2506653"/>
              <a:gd name="connsiteX83" fmla="*/ 6526327 w 18284398"/>
              <a:gd name="connsiteY83" fmla="*/ 940159 h 2506653"/>
              <a:gd name="connsiteX84" fmla="*/ 6770031 w 18284398"/>
              <a:gd name="connsiteY84" fmla="*/ 860631 h 2506653"/>
              <a:gd name="connsiteX85" fmla="*/ 7020962 w 18284398"/>
              <a:gd name="connsiteY85" fmla="*/ 779892 h 2506653"/>
              <a:gd name="connsiteX86" fmla="*/ 7281329 w 18284398"/>
              <a:gd name="connsiteY86" fmla="*/ 701240 h 2506653"/>
              <a:gd name="connsiteX87" fmla="*/ 7552765 w 18284398"/>
              <a:gd name="connsiteY87" fmla="*/ 623968 h 2506653"/>
              <a:gd name="connsiteX88" fmla="*/ 7837566 w 18284398"/>
              <a:gd name="connsiteY88" fmla="*/ 549787 h 2506653"/>
              <a:gd name="connsiteX89" fmla="*/ 8134145 w 18284398"/>
              <a:gd name="connsiteY89" fmla="*/ 478614 h 2506653"/>
              <a:gd name="connsiteX90" fmla="*/ 8447932 w 18284398"/>
              <a:gd name="connsiteY90" fmla="*/ 413124 h 2506653"/>
              <a:gd name="connsiteX91" fmla="*/ 8778967 w 18284398"/>
              <a:gd name="connsiteY91" fmla="*/ 352521 h 2506653"/>
              <a:gd name="connsiteX92" fmla="*/ 9129549 w 18284398"/>
              <a:gd name="connsiteY92" fmla="*/ 298520 h 2506653"/>
              <a:gd name="connsiteX93" fmla="*/ 9498006 w 18284398"/>
              <a:gd name="connsiteY93" fmla="*/ 252624 h 2506653"/>
              <a:gd name="connsiteX94" fmla="*/ 9777754 w 18284398"/>
              <a:gd name="connsiteY94" fmla="*/ 229129 h 2506653"/>
              <a:gd name="connsiteX95" fmla="*/ 10059255 w 18284398"/>
              <a:gd name="connsiteY95" fmla="*/ 217668 h 2506653"/>
              <a:gd name="connsiteX96" fmla="*/ 10340923 w 18284398"/>
              <a:gd name="connsiteY96" fmla="*/ 218158 h 2506653"/>
              <a:gd name="connsiteX97" fmla="*/ 10623677 w 18284398"/>
              <a:gd name="connsiteY97" fmla="*/ 228258 h 2506653"/>
              <a:gd name="connsiteX98" fmla="*/ 10908394 w 18284398"/>
              <a:gd name="connsiteY98" fmla="*/ 246423 h 2506653"/>
              <a:gd name="connsiteX99" fmla="*/ 11191816 w 18284398"/>
              <a:gd name="connsiteY99" fmla="*/ 274074 h 2506653"/>
              <a:gd name="connsiteX100" fmla="*/ 11478121 w 18284398"/>
              <a:gd name="connsiteY100" fmla="*/ 307448 h 2506653"/>
              <a:gd name="connsiteX101" fmla="*/ 11763297 w 18284398"/>
              <a:gd name="connsiteY101" fmla="*/ 347132 h 2506653"/>
              <a:gd name="connsiteX102" fmla="*/ 12048306 w 18284398"/>
              <a:gd name="connsiteY102" fmla="*/ 389992 h 2506653"/>
              <a:gd name="connsiteX103" fmla="*/ 12334651 w 18284398"/>
              <a:gd name="connsiteY103" fmla="*/ 437698 h 2506653"/>
              <a:gd name="connsiteX104" fmla="*/ 12620120 w 18284398"/>
              <a:gd name="connsiteY104" fmla="*/ 486951 h 2506653"/>
              <a:gd name="connsiteX105" fmla="*/ 12904754 w 18284398"/>
              <a:gd name="connsiteY105" fmla="*/ 536957 h 2506653"/>
              <a:gd name="connsiteX106" fmla="*/ 13190138 w 18284398"/>
              <a:gd name="connsiteY106" fmla="*/ 587798 h 2506653"/>
              <a:gd name="connsiteX107" fmla="*/ 13474814 w 18284398"/>
              <a:gd name="connsiteY107" fmla="*/ 637009 h 2506653"/>
              <a:gd name="connsiteX108" fmla="*/ 13758069 w 18284398"/>
              <a:gd name="connsiteY108" fmla="*/ 682961 h 2506653"/>
              <a:gd name="connsiteX109" fmla="*/ 14039861 w 18284398"/>
              <a:gd name="connsiteY109" fmla="*/ 726447 h 2506653"/>
              <a:gd name="connsiteX110" fmla="*/ 14321906 w 18284398"/>
              <a:gd name="connsiteY110" fmla="*/ 765171 h 2506653"/>
              <a:gd name="connsiteX111" fmla="*/ 14601152 w 18284398"/>
              <a:gd name="connsiteY111" fmla="*/ 796582 h 2506653"/>
              <a:gd name="connsiteX112" fmla="*/ 14879102 w 18284398"/>
              <a:gd name="connsiteY112" fmla="*/ 822352 h 2506653"/>
              <a:gd name="connsiteX113" fmla="*/ 15156719 w 18284398"/>
              <a:gd name="connsiteY113" fmla="*/ 839347 h 2506653"/>
              <a:gd name="connsiteX114" fmla="*/ 15431580 w 18284398"/>
              <a:gd name="connsiteY114" fmla="*/ 848236 h 2506653"/>
              <a:gd name="connsiteX115" fmla="*/ 15703892 w 18284398"/>
              <a:gd name="connsiteY115" fmla="*/ 845048 h 2506653"/>
              <a:gd name="connsiteX116" fmla="*/ 15975161 w 18284398"/>
              <a:gd name="connsiteY116" fmla="*/ 831457 h 2506653"/>
              <a:gd name="connsiteX117" fmla="*/ 16243924 w 18284398"/>
              <a:gd name="connsiteY117" fmla="*/ 804995 h 2506653"/>
              <a:gd name="connsiteX118" fmla="*/ 16509429 w 18284398"/>
              <a:gd name="connsiteY118" fmla="*/ 764829 h 2506653"/>
              <a:gd name="connsiteX119" fmla="*/ 16772514 w 18284398"/>
              <a:gd name="connsiteY119" fmla="*/ 710205 h 2506653"/>
              <a:gd name="connsiteX120" fmla="*/ 17032546 w 18284398"/>
              <a:gd name="connsiteY120" fmla="*/ 637905 h 2506653"/>
              <a:gd name="connsiteX121" fmla="*/ 17289450 w 18284398"/>
              <a:gd name="connsiteY121" fmla="*/ 549518 h 2506653"/>
              <a:gd name="connsiteX122" fmla="*/ 17544138 w 18284398"/>
              <a:gd name="connsiteY122" fmla="*/ 442705 h 2506653"/>
              <a:gd name="connsiteX123" fmla="*/ 17794314 w 18284398"/>
              <a:gd name="connsiteY123" fmla="*/ 315750 h 2506653"/>
              <a:gd name="connsiteX124" fmla="*/ 18041568 w 18284398"/>
              <a:gd name="connsiteY124" fmla="*/ 168739 h 250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8284398" h="2506653">
                <a:moveTo>
                  <a:pt x="18284398" y="0"/>
                </a:moveTo>
                <a:lnTo>
                  <a:pt x="18273506" y="207002"/>
                </a:lnTo>
                <a:lnTo>
                  <a:pt x="18168030" y="277470"/>
                </a:lnTo>
                <a:lnTo>
                  <a:pt x="17890648" y="437086"/>
                </a:lnTo>
                <a:lnTo>
                  <a:pt x="17606918" y="574029"/>
                </a:lnTo>
                <a:lnTo>
                  <a:pt x="17319562" y="690114"/>
                </a:lnTo>
                <a:lnTo>
                  <a:pt x="17027678" y="788061"/>
                </a:lnTo>
                <a:lnTo>
                  <a:pt x="16731256" y="866054"/>
                </a:lnTo>
                <a:lnTo>
                  <a:pt x="16431211" y="927723"/>
                </a:lnTo>
                <a:lnTo>
                  <a:pt x="16126633" y="973975"/>
                </a:lnTo>
                <a:lnTo>
                  <a:pt x="15818429" y="1005717"/>
                </a:lnTo>
                <a:lnTo>
                  <a:pt x="15508413" y="1025670"/>
                </a:lnTo>
                <a:lnTo>
                  <a:pt x="15194769" y="1032018"/>
                </a:lnTo>
                <a:lnTo>
                  <a:pt x="14877501" y="1029298"/>
                </a:lnTo>
                <a:lnTo>
                  <a:pt x="14559326" y="1016602"/>
                </a:lnTo>
                <a:lnTo>
                  <a:pt x="14239339" y="997556"/>
                </a:lnTo>
                <a:lnTo>
                  <a:pt x="13915724" y="970348"/>
                </a:lnTo>
                <a:lnTo>
                  <a:pt x="13592111" y="937700"/>
                </a:lnTo>
                <a:lnTo>
                  <a:pt x="13266684" y="902331"/>
                </a:lnTo>
                <a:lnTo>
                  <a:pt x="12939444" y="863333"/>
                </a:lnTo>
                <a:lnTo>
                  <a:pt x="12611297" y="822522"/>
                </a:lnTo>
                <a:lnTo>
                  <a:pt x="12284057" y="782618"/>
                </a:lnTo>
                <a:lnTo>
                  <a:pt x="11955911" y="743621"/>
                </a:lnTo>
                <a:lnTo>
                  <a:pt x="11626859" y="706439"/>
                </a:lnTo>
                <a:lnTo>
                  <a:pt x="11299618" y="674697"/>
                </a:lnTo>
                <a:lnTo>
                  <a:pt x="10972379" y="646582"/>
                </a:lnTo>
                <a:lnTo>
                  <a:pt x="10644232" y="625724"/>
                </a:lnTo>
                <a:lnTo>
                  <a:pt x="10319712" y="611212"/>
                </a:lnTo>
                <a:lnTo>
                  <a:pt x="9994285" y="607585"/>
                </a:lnTo>
                <a:lnTo>
                  <a:pt x="9671578" y="613027"/>
                </a:lnTo>
                <a:lnTo>
                  <a:pt x="9350683" y="629351"/>
                </a:lnTo>
                <a:lnTo>
                  <a:pt x="9030696" y="659278"/>
                </a:lnTo>
                <a:lnTo>
                  <a:pt x="8713426" y="702810"/>
                </a:lnTo>
                <a:lnTo>
                  <a:pt x="8296446" y="777177"/>
                </a:lnTo>
                <a:lnTo>
                  <a:pt x="7900314" y="859706"/>
                </a:lnTo>
                <a:lnTo>
                  <a:pt x="7526846" y="948583"/>
                </a:lnTo>
                <a:lnTo>
                  <a:pt x="7173316" y="1041995"/>
                </a:lnTo>
                <a:lnTo>
                  <a:pt x="6839731" y="1140847"/>
                </a:lnTo>
                <a:lnTo>
                  <a:pt x="6519745" y="1242421"/>
                </a:lnTo>
                <a:lnTo>
                  <a:pt x="6215166" y="1346715"/>
                </a:lnTo>
                <a:lnTo>
                  <a:pt x="5923279" y="1451917"/>
                </a:lnTo>
                <a:lnTo>
                  <a:pt x="5642269" y="1558932"/>
                </a:lnTo>
                <a:lnTo>
                  <a:pt x="5369418" y="1664134"/>
                </a:lnTo>
                <a:lnTo>
                  <a:pt x="5104725" y="1766614"/>
                </a:lnTo>
                <a:lnTo>
                  <a:pt x="4844566" y="1868189"/>
                </a:lnTo>
                <a:lnTo>
                  <a:pt x="4588030" y="1966134"/>
                </a:lnTo>
                <a:lnTo>
                  <a:pt x="4331496" y="2058639"/>
                </a:lnTo>
                <a:lnTo>
                  <a:pt x="4075868" y="2144795"/>
                </a:lnTo>
                <a:lnTo>
                  <a:pt x="3817520" y="2224603"/>
                </a:lnTo>
                <a:lnTo>
                  <a:pt x="3555548" y="2297157"/>
                </a:lnTo>
                <a:lnTo>
                  <a:pt x="3286322" y="2360640"/>
                </a:lnTo>
                <a:lnTo>
                  <a:pt x="3009845" y="2413241"/>
                </a:lnTo>
                <a:lnTo>
                  <a:pt x="2722491" y="2455866"/>
                </a:lnTo>
                <a:lnTo>
                  <a:pt x="2424259" y="2486700"/>
                </a:lnTo>
                <a:lnTo>
                  <a:pt x="2112429" y="2503931"/>
                </a:lnTo>
                <a:lnTo>
                  <a:pt x="1786095" y="2506653"/>
                </a:lnTo>
                <a:lnTo>
                  <a:pt x="1441632" y="2496676"/>
                </a:lnTo>
                <a:lnTo>
                  <a:pt x="1079041" y="2468562"/>
                </a:lnTo>
                <a:lnTo>
                  <a:pt x="694692" y="2423217"/>
                </a:lnTo>
                <a:lnTo>
                  <a:pt x="287681" y="2361547"/>
                </a:lnTo>
                <a:lnTo>
                  <a:pt x="0" y="2307127"/>
                </a:lnTo>
                <a:lnTo>
                  <a:pt x="0" y="684306"/>
                </a:lnTo>
                <a:lnTo>
                  <a:pt x="408688" y="833235"/>
                </a:lnTo>
                <a:lnTo>
                  <a:pt x="854285" y="984855"/>
                </a:lnTo>
                <a:lnTo>
                  <a:pt x="1274741" y="1115249"/>
                </a:lnTo>
                <a:lnTo>
                  <a:pt x="1671598" y="1225295"/>
                </a:lnTo>
                <a:lnTo>
                  <a:pt x="2045568" y="1316622"/>
                </a:lnTo>
                <a:lnTo>
                  <a:pt x="2399033" y="1389356"/>
                </a:lnTo>
                <a:lnTo>
                  <a:pt x="2733408" y="1446755"/>
                </a:lnTo>
                <a:lnTo>
                  <a:pt x="3049533" y="1488068"/>
                </a:lnTo>
                <a:lnTo>
                  <a:pt x="3350622" y="1512667"/>
                </a:lnTo>
                <a:lnTo>
                  <a:pt x="3636425" y="1525316"/>
                </a:lnTo>
                <a:lnTo>
                  <a:pt x="3910198" y="1524594"/>
                </a:lnTo>
                <a:lnTo>
                  <a:pt x="4172697" y="1511338"/>
                </a:lnTo>
                <a:lnTo>
                  <a:pt x="4426216" y="1487259"/>
                </a:lnTo>
                <a:lnTo>
                  <a:pt x="4670671" y="1453945"/>
                </a:lnTo>
                <a:lnTo>
                  <a:pt x="4909280" y="1410771"/>
                </a:lnTo>
                <a:lnTo>
                  <a:pt x="5141956" y="1359323"/>
                </a:lnTo>
                <a:lnTo>
                  <a:pt x="5371794" y="1301357"/>
                </a:lnTo>
                <a:lnTo>
                  <a:pt x="5599543" y="1237709"/>
                </a:lnTo>
                <a:lnTo>
                  <a:pt x="5828377" y="1168545"/>
                </a:lnTo>
                <a:lnTo>
                  <a:pt x="6057464" y="1094617"/>
                </a:lnTo>
                <a:lnTo>
                  <a:pt x="6289890" y="1017680"/>
                </a:lnTo>
                <a:lnTo>
                  <a:pt x="6526327" y="940159"/>
                </a:lnTo>
                <a:lnTo>
                  <a:pt x="6770031" y="860631"/>
                </a:lnTo>
                <a:lnTo>
                  <a:pt x="7020962" y="779892"/>
                </a:lnTo>
                <a:lnTo>
                  <a:pt x="7281329" y="701240"/>
                </a:lnTo>
                <a:lnTo>
                  <a:pt x="7552765" y="623968"/>
                </a:lnTo>
                <a:lnTo>
                  <a:pt x="7837566" y="549787"/>
                </a:lnTo>
                <a:lnTo>
                  <a:pt x="8134145" y="478614"/>
                </a:lnTo>
                <a:lnTo>
                  <a:pt x="8447932" y="413124"/>
                </a:lnTo>
                <a:lnTo>
                  <a:pt x="8778967" y="352521"/>
                </a:lnTo>
                <a:lnTo>
                  <a:pt x="9129549" y="298520"/>
                </a:lnTo>
                <a:lnTo>
                  <a:pt x="9498006" y="252624"/>
                </a:lnTo>
                <a:lnTo>
                  <a:pt x="9777754" y="229129"/>
                </a:lnTo>
                <a:lnTo>
                  <a:pt x="10059255" y="217668"/>
                </a:lnTo>
                <a:lnTo>
                  <a:pt x="10340923" y="218158"/>
                </a:lnTo>
                <a:lnTo>
                  <a:pt x="10623677" y="228258"/>
                </a:lnTo>
                <a:lnTo>
                  <a:pt x="10908394" y="246423"/>
                </a:lnTo>
                <a:lnTo>
                  <a:pt x="11191816" y="274074"/>
                </a:lnTo>
                <a:lnTo>
                  <a:pt x="11478121" y="307448"/>
                </a:lnTo>
                <a:lnTo>
                  <a:pt x="11763297" y="347132"/>
                </a:lnTo>
                <a:lnTo>
                  <a:pt x="12048306" y="389992"/>
                </a:lnTo>
                <a:lnTo>
                  <a:pt x="12334651" y="437698"/>
                </a:lnTo>
                <a:lnTo>
                  <a:pt x="12620120" y="486951"/>
                </a:lnTo>
                <a:lnTo>
                  <a:pt x="12904754" y="536957"/>
                </a:lnTo>
                <a:lnTo>
                  <a:pt x="13190138" y="587798"/>
                </a:lnTo>
                <a:lnTo>
                  <a:pt x="13474814" y="637009"/>
                </a:lnTo>
                <a:lnTo>
                  <a:pt x="13758069" y="682961"/>
                </a:lnTo>
                <a:lnTo>
                  <a:pt x="14039861" y="726447"/>
                </a:lnTo>
                <a:lnTo>
                  <a:pt x="14321906" y="765171"/>
                </a:lnTo>
                <a:lnTo>
                  <a:pt x="14601152" y="796582"/>
                </a:lnTo>
                <a:lnTo>
                  <a:pt x="14879102" y="822352"/>
                </a:lnTo>
                <a:lnTo>
                  <a:pt x="15156719" y="839347"/>
                </a:lnTo>
                <a:lnTo>
                  <a:pt x="15431580" y="848236"/>
                </a:lnTo>
                <a:lnTo>
                  <a:pt x="15703892" y="845048"/>
                </a:lnTo>
                <a:lnTo>
                  <a:pt x="15975161" y="831457"/>
                </a:lnTo>
                <a:lnTo>
                  <a:pt x="16243924" y="804995"/>
                </a:lnTo>
                <a:lnTo>
                  <a:pt x="16509429" y="764829"/>
                </a:lnTo>
                <a:lnTo>
                  <a:pt x="16772514" y="710205"/>
                </a:lnTo>
                <a:lnTo>
                  <a:pt x="17032546" y="637905"/>
                </a:lnTo>
                <a:lnTo>
                  <a:pt x="17289450" y="549518"/>
                </a:lnTo>
                <a:lnTo>
                  <a:pt x="17544138" y="442705"/>
                </a:lnTo>
                <a:lnTo>
                  <a:pt x="17794314" y="315750"/>
                </a:lnTo>
                <a:lnTo>
                  <a:pt x="18041568" y="168739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TextBox 3"/>
          <p:cNvSpPr txBox="1"/>
          <p:nvPr/>
        </p:nvSpPr>
        <p:spPr>
          <a:xfrm>
            <a:off x="40099" y="1435728"/>
            <a:ext cx="3359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B Titr" panose="00000700000000000000" pitchFamily="2" charset="-78"/>
              </a:rPr>
              <a:t>آرشیو اینترنت</a:t>
            </a:r>
            <a:endParaRPr lang="ru-RU" sz="24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772" y="1898766"/>
            <a:ext cx="21132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>
                    <a:lumMod val="40000"/>
                    <a:lumOff val="60000"/>
                  </a:schemeClr>
                </a:solidFill>
                <a:latin typeface="Montserrat ExtraLight" panose="00000300000000000000" pitchFamily="50" charset="0"/>
                <a:ea typeface="Roboto Light" panose="02000000000000000000" pitchFamily="2" charset="0"/>
                <a:cs typeface="Open Sans Light" panose="020B0306030504020204" pitchFamily="34" charset="0"/>
              </a:rPr>
              <a:t>Please write your great title is here</a:t>
            </a:r>
            <a:endParaRPr lang="ru-RU" sz="750" dirty="0">
              <a:solidFill>
                <a:schemeClr val="bg1">
                  <a:lumMod val="40000"/>
                  <a:lumOff val="6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713" y="1466989"/>
            <a:ext cx="1391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rPr>
              <a:t>Description Here</a:t>
            </a:r>
            <a:endParaRPr lang="ru-RU" sz="1100" dirty="0">
              <a:solidFill>
                <a:schemeClr val="bg1"/>
              </a:solidFill>
              <a:latin typeface="Merriweather Light" panose="02060503050406030704" pitchFamily="18" charset="-52"/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1" b="10911"/>
          <a:stretch>
            <a:fillRect/>
          </a:stretch>
        </p:blipFill>
        <p:spPr/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83" y="-513865"/>
            <a:ext cx="6632812" cy="66328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4" name="Picture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23" y="2389534"/>
            <a:ext cx="4655177" cy="1614449"/>
          </a:xfrm>
          <a:custGeom>
            <a:avLst/>
            <a:gdLst>
              <a:gd name="connsiteX0" fmla="*/ 18288001 w 18288001"/>
              <a:gd name="connsiteY0" fmla="*/ 0 h 6948488"/>
              <a:gd name="connsiteX1" fmla="*/ 18288001 w 18288001"/>
              <a:gd name="connsiteY1" fmla="*/ 6948488 h 6948488"/>
              <a:gd name="connsiteX2" fmla="*/ 0 w 18288001"/>
              <a:gd name="connsiteY2" fmla="*/ 6948488 h 6948488"/>
              <a:gd name="connsiteX3" fmla="*/ 0 w 18288001"/>
              <a:gd name="connsiteY3" fmla="*/ 1624229 h 6948488"/>
              <a:gd name="connsiteX4" fmla="*/ 480762 w 18288001"/>
              <a:gd name="connsiteY4" fmla="*/ 1771308 h 6948488"/>
              <a:gd name="connsiteX5" fmla="*/ 933710 w 18288001"/>
              <a:gd name="connsiteY5" fmla="*/ 1899306 h 6948488"/>
              <a:gd name="connsiteX6" fmla="*/ 1360436 w 18288001"/>
              <a:gd name="connsiteY6" fmla="*/ 2007429 h 6948488"/>
              <a:gd name="connsiteX7" fmla="*/ 1762527 w 18288001"/>
              <a:gd name="connsiteY7" fmla="*/ 2096471 h 6948488"/>
              <a:gd name="connsiteX8" fmla="*/ 2140779 w 18288001"/>
              <a:gd name="connsiteY8" fmla="*/ 2168023 h 6948488"/>
              <a:gd name="connsiteX9" fmla="*/ 2497576 w 18288001"/>
              <a:gd name="connsiteY9" fmla="*/ 2222085 h 6948488"/>
              <a:gd name="connsiteX10" fmla="*/ 2834506 w 18288001"/>
              <a:gd name="connsiteY10" fmla="*/ 2261836 h 6948488"/>
              <a:gd name="connsiteX11" fmla="*/ 3152364 w 18288001"/>
              <a:gd name="connsiteY11" fmla="*/ 2286482 h 6948488"/>
              <a:gd name="connsiteX12" fmla="*/ 3454330 w 18288001"/>
              <a:gd name="connsiteY12" fmla="*/ 2295227 h 6948488"/>
              <a:gd name="connsiteX13" fmla="*/ 3740403 w 18288001"/>
              <a:gd name="connsiteY13" fmla="*/ 2292842 h 6948488"/>
              <a:gd name="connsiteX14" fmla="*/ 4013761 w 18288001"/>
              <a:gd name="connsiteY14" fmla="*/ 2277736 h 6948488"/>
              <a:gd name="connsiteX15" fmla="*/ 4275200 w 18288001"/>
              <a:gd name="connsiteY15" fmla="*/ 2250706 h 6948488"/>
              <a:gd name="connsiteX16" fmla="*/ 4527103 w 18288001"/>
              <a:gd name="connsiteY16" fmla="*/ 2213340 h 6948488"/>
              <a:gd name="connsiteX17" fmla="*/ 4769470 w 18288001"/>
              <a:gd name="connsiteY17" fmla="*/ 2167228 h 6948488"/>
              <a:gd name="connsiteX18" fmla="*/ 5005481 w 18288001"/>
              <a:gd name="connsiteY18" fmla="*/ 2111577 h 6948488"/>
              <a:gd name="connsiteX19" fmla="*/ 5235133 w 18288001"/>
              <a:gd name="connsiteY19" fmla="*/ 2047975 h 6948488"/>
              <a:gd name="connsiteX20" fmla="*/ 5461608 w 18288001"/>
              <a:gd name="connsiteY20" fmla="*/ 1978013 h 6948488"/>
              <a:gd name="connsiteX21" fmla="*/ 5685698 w 18288001"/>
              <a:gd name="connsiteY21" fmla="*/ 1902486 h 6948488"/>
              <a:gd name="connsiteX22" fmla="*/ 5910583 w 18288001"/>
              <a:gd name="connsiteY22" fmla="*/ 1821394 h 6948488"/>
              <a:gd name="connsiteX23" fmla="*/ 6135468 w 18288001"/>
              <a:gd name="connsiteY23" fmla="*/ 1735532 h 6948488"/>
              <a:gd name="connsiteX24" fmla="*/ 6363532 w 18288001"/>
              <a:gd name="connsiteY24" fmla="*/ 1646489 h 6948488"/>
              <a:gd name="connsiteX25" fmla="*/ 6595569 w 18288001"/>
              <a:gd name="connsiteY25" fmla="*/ 1556652 h 6948488"/>
              <a:gd name="connsiteX26" fmla="*/ 6834757 w 18288001"/>
              <a:gd name="connsiteY26" fmla="*/ 1464429 h 6948488"/>
              <a:gd name="connsiteX27" fmla="*/ 7081099 w 18288001"/>
              <a:gd name="connsiteY27" fmla="*/ 1370617 h 6948488"/>
              <a:gd name="connsiteX28" fmla="*/ 7336974 w 18288001"/>
              <a:gd name="connsiteY28" fmla="*/ 1278394 h 6948488"/>
              <a:gd name="connsiteX29" fmla="*/ 7603976 w 18288001"/>
              <a:gd name="connsiteY29" fmla="*/ 1186967 h 6948488"/>
              <a:gd name="connsiteX30" fmla="*/ 7884485 w 18288001"/>
              <a:gd name="connsiteY30" fmla="*/ 1097924 h 6948488"/>
              <a:gd name="connsiteX31" fmla="*/ 8176916 w 18288001"/>
              <a:gd name="connsiteY31" fmla="*/ 1011267 h 6948488"/>
              <a:gd name="connsiteX32" fmla="*/ 8486828 w 18288001"/>
              <a:gd name="connsiteY32" fmla="*/ 929380 h 6948488"/>
              <a:gd name="connsiteX33" fmla="*/ 8814222 w 18288001"/>
              <a:gd name="connsiteY33" fmla="*/ 851468 h 6948488"/>
              <a:gd name="connsiteX34" fmla="*/ 9161483 w 18288001"/>
              <a:gd name="connsiteY34" fmla="*/ 779121 h 6948488"/>
              <a:gd name="connsiteX35" fmla="*/ 9527020 w 18288001"/>
              <a:gd name="connsiteY35" fmla="*/ 713929 h 6948488"/>
              <a:gd name="connsiteX36" fmla="*/ 9805147 w 18288001"/>
              <a:gd name="connsiteY36" fmla="*/ 675768 h 6948488"/>
              <a:gd name="connsiteX37" fmla="*/ 10085657 w 18288001"/>
              <a:gd name="connsiteY37" fmla="*/ 649532 h 6948488"/>
              <a:gd name="connsiteX38" fmla="*/ 10366962 w 18288001"/>
              <a:gd name="connsiteY38" fmla="*/ 635222 h 6948488"/>
              <a:gd name="connsiteX39" fmla="*/ 10649856 w 18288001"/>
              <a:gd name="connsiteY39" fmla="*/ 630452 h 6948488"/>
              <a:gd name="connsiteX40" fmla="*/ 10935134 w 18288001"/>
              <a:gd name="connsiteY40" fmla="*/ 633632 h 6948488"/>
              <a:gd name="connsiteX41" fmla="*/ 11219617 w 18288001"/>
              <a:gd name="connsiteY41" fmla="*/ 646353 h 6948488"/>
              <a:gd name="connsiteX42" fmla="*/ 11507280 w 18288001"/>
              <a:gd name="connsiteY42" fmla="*/ 664638 h 6948488"/>
              <a:gd name="connsiteX43" fmla="*/ 11794147 w 18288001"/>
              <a:gd name="connsiteY43" fmla="*/ 689284 h 6948488"/>
              <a:gd name="connsiteX44" fmla="*/ 12081015 w 18288001"/>
              <a:gd name="connsiteY44" fmla="*/ 717110 h 6948488"/>
              <a:gd name="connsiteX45" fmla="*/ 12369471 w 18288001"/>
              <a:gd name="connsiteY45" fmla="*/ 749705 h 6948488"/>
              <a:gd name="connsiteX46" fmla="*/ 12657133 w 18288001"/>
              <a:gd name="connsiteY46" fmla="*/ 783891 h 6948488"/>
              <a:gd name="connsiteX47" fmla="*/ 12944001 w 18288001"/>
              <a:gd name="connsiteY47" fmla="*/ 818872 h 6948488"/>
              <a:gd name="connsiteX48" fmla="*/ 13231663 w 18288001"/>
              <a:gd name="connsiteY48" fmla="*/ 854648 h 6948488"/>
              <a:gd name="connsiteX49" fmla="*/ 13518531 w 18288001"/>
              <a:gd name="connsiteY49" fmla="*/ 888834 h 6948488"/>
              <a:gd name="connsiteX50" fmla="*/ 13803809 w 18288001"/>
              <a:gd name="connsiteY50" fmla="*/ 919840 h 6948488"/>
              <a:gd name="connsiteX51" fmla="*/ 14087497 w 18288001"/>
              <a:gd name="connsiteY51" fmla="*/ 948460 h 6948488"/>
              <a:gd name="connsiteX52" fmla="*/ 14371187 w 18288001"/>
              <a:gd name="connsiteY52" fmla="*/ 972311 h 6948488"/>
              <a:gd name="connsiteX53" fmla="*/ 14651697 w 18288001"/>
              <a:gd name="connsiteY53" fmla="*/ 989007 h 6948488"/>
              <a:gd name="connsiteX54" fmla="*/ 14930618 w 18288001"/>
              <a:gd name="connsiteY54" fmla="*/ 1000137 h 6948488"/>
              <a:gd name="connsiteX55" fmla="*/ 15208744 w 18288001"/>
              <a:gd name="connsiteY55" fmla="*/ 1002522 h 6948488"/>
              <a:gd name="connsiteX56" fmla="*/ 15483692 w 18288001"/>
              <a:gd name="connsiteY56" fmla="*/ 996957 h 6948488"/>
              <a:gd name="connsiteX57" fmla="*/ 15755461 w 18288001"/>
              <a:gd name="connsiteY57" fmla="*/ 979466 h 6948488"/>
              <a:gd name="connsiteX58" fmla="*/ 16025641 w 18288001"/>
              <a:gd name="connsiteY58" fmla="*/ 951640 h 6948488"/>
              <a:gd name="connsiteX59" fmla="*/ 16292642 w 18288001"/>
              <a:gd name="connsiteY59" fmla="*/ 911094 h 6948488"/>
              <a:gd name="connsiteX60" fmla="*/ 16555670 w 18288001"/>
              <a:gd name="connsiteY60" fmla="*/ 857033 h 6948488"/>
              <a:gd name="connsiteX61" fmla="*/ 16815519 w 18288001"/>
              <a:gd name="connsiteY61" fmla="*/ 788662 h 6948488"/>
              <a:gd name="connsiteX62" fmla="*/ 17071395 w 18288001"/>
              <a:gd name="connsiteY62" fmla="*/ 702799 h 6948488"/>
              <a:gd name="connsiteX63" fmla="*/ 17323299 w 18288001"/>
              <a:gd name="connsiteY63" fmla="*/ 601036 h 6948488"/>
              <a:gd name="connsiteX64" fmla="*/ 17572023 w 18288001"/>
              <a:gd name="connsiteY64" fmla="*/ 480988 h 6948488"/>
              <a:gd name="connsiteX65" fmla="*/ 17815185 w 18288001"/>
              <a:gd name="connsiteY65" fmla="*/ 341064 h 6948488"/>
              <a:gd name="connsiteX66" fmla="*/ 18054373 w 18288001"/>
              <a:gd name="connsiteY66" fmla="*/ 181265 h 694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8288001" h="6948488">
                <a:moveTo>
                  <a:pt x="18288001" y="0"/>
                </a:moveTo>
                <a:lnTo>
                  <a:pt x="18288001" y="6948488"/>
                </a:lnTo>
                <a:lnTo>
                  <a:pt x="0" y="6948488"/>
                </a:lnTo>
                <a:lnTo>
                  <a:pt x="0" y="1624229"/>
                </a:lnTo>
                <a:lnTo>
                  <a:pt x="480762" y="1771308"/>
                </a:lnTo>
                <a:lnTo>
                  <a:pt x="933710" y="1899306"/>
                </a:lnTo>
                <a:lnTo>
                  <a:pt x="1360436" y="2007429"/>
                </a:lnTo>
                <a:lnTo>
                  <a:pt x="1762527" y="2096471"/>
                </a:lnTo>
                <a:lnTo>
                  <a:pt x="2140779" y="2168023"/>
                </a:lnTo>
                <a:lnTo>
                  <a:pt x="2497576" y="2222085"/>
                </a:lnTo>
                <a:lnTo>
                  <a:pt x="2834506" y="2261836"/>
                </a:lnTo>
                <a:lnTo>
                  <a:pt x="3152364" y="2286482"/>
                </a:lnTo>
                <a:lnTo>
                  <a:pt x="3454330" y="2295227"/>
                </a:lnTo>
                <a:lnTo>
                  <a:pt x="3740403" y="2292842"/>
                </a:lnTo>
                <a:lnTo>
                  <a:pt x="4013761" y="2277736"/>
                </a:lnTo>
                <a:lnTo>
                  <a:pt x="4275200" y="2250706"/>
                </a:lnTo>
                <a:lnTo>
                  <a:pt x="4527103" y="2213340"/>
                </a:lnTo>
                <a:lnTo>
                  <a:pt x="4769470" y="2167228"/>
                </a:lnTo>
                <a:lnTo>
                  <a:pt x="5005481" y="2111577"/>
                </a:lnTo>
                <a:lnTo>
                  <a:pt x="5235133" y="2047975"/>
                </a:lnTo>
                <a:lnTo>
                  <a:pt x="5461608" y="1978013"/>
                </a:lnTo>
                <a:lnTo>
                  <a:pt x="5685698" y="1902486"/>
                </a:lnTo>
                <a:lnTo>
                  <a:pt x="5910583" y="1821394"/>
                </a:lnTo>
                <a:lnTo>
                  <a:pt x="6135468" y="1735532"/>
                </a:lnTo>
                <a:lnTo>
                  <a:pt x="6363532" y="1646489"/>
                </a:lnTo>
                <a:lnTo>
                  <a:pt x="6595569" y="1556652"/>
                </a:lnTo>
                <a:lnTo>
                  <a:pt x="6834757" y="1464429"/>
                </a:lnTo>
                <a:lnTo>
                  <a:pt x="7081099" y="1370617"/>
                </a:lnTo>
                <a:lnTo>
                  <a:pt x="7336974" y="1278394"/>
                </a:lnTo>
                <a:lnTo>
                  <a:pt x="7603976" y="1186967"/>
                </a:lnTo>
                <a:lnTo>
                  <a:pt x="7884485" y="1097924"/>
                </a:lnTo>
                <a:lnTo>
                  <a:pt x="8176916" y="1011267"/>
                </a:lnTo>
                <a:lnTo>
                  <a:pt x="8486828" y="929380"/>
                </a:lnTo>
                <a:lnTo>
                  <a:pt x="8814222" y="851468"/>
                </a:lnTo>
                <a:lnTo>
                  <a:pt x="9161483" y="779121"/>
                </a:lnTo>
                <a:lnTo>
                  <a:pt x="9527020" y="713929"/>
                </a:lnTo>
                <a:lnTo>
                  <a:pt x="9805147" y="675768"/>
                </a:lnTo>
                <a:lnTo>
                  <a:pt x="10085657" y="649532"/>
                </a:lnTo>
                <a:lnTo>
                  <a:pt x="10366962" y="635222"/>
                </a:lnTo>
                <a:lnTo>
                  <a:pt x="10649856" y="630452"/>
                </a:lnTo>
                <a:lnTo>
                  <a:pt x="10935134" y="633632"/>
                </a:lnTo>
                <a:lnTo>
                  <a:pt x="11219617" y="646353"/>
                </a:lnTo>
                <a:lnTo>
                  <a:pt x="11507280" y="664638"/>
                </a:lnTo>
                <a:lnTo>
                  <a:pt x="11794147" y="689284"/>
                </a:lnTo>
                <a:lnTo>
                  <a:pt x="12081015" y="717110"/>
                </a:lnTo>
                <a:lnTo>
                  <a:pt x="12369471" y="749705"/>
                </a:lnTo>
                <a:lnTo>
                  <a:pt x="12657133" y="783891"/>
                </a:lnTo>
                <a:lnTo>
                  <a:pt x="12944001" y="818872"/>
                </a:lnTo>
                <a:lnTo>
                  <a:pt x="13231663" y="854648"/>
                </a:lnTo>
                <a:lnTo>
                  <a:pt x="13518531" y="888834"/>
                </a:lnTo>
                <a:lnTo>
                  <a:pt x="13803809" y="919840"/>
                </a:lnTo>
                <a:lnTo>
                  <a:pt x="14087497" y="948460"/>
                </a:lnTo>
                <a:lnTo>
                  <a:pt x="14371187" y="972311"/>
                </a:lnTo>
                <a:lnTo>
                  <a:pt x="14651697" y="989007"/>
                </a:lnTo>
                <a:lnTo>
                  <a:pt x="14930618" y="1000137"/>
                </a:lnTo>
                <a:lnTo>
                  <a:pt x="15208744" y="1002522"/>
                </a:lnTo>
                <a:lnTo>
                  <a:pt x="15483692" y="996957"/>
                </a:lnTo>
                <a:lnTo>
                  <a:pt x="15755461" y="979466"/>
                </a:lnTo>
                <a:lnTo>
                  <a:pt x="16025641" y="951640"/>
                </a:lnTo>
                <a:lnTo>
                  <a:pt x="16292642" y="911094"/>
                </a:lnTo>
                <a:lnTo>
                  <a:pt x="16555670" y="857033"/>
                </a:lnTo>
                <a:lnTo>
                  <a:pt x="16815519" y="788662"/>
                </a:lnTo>
                <a:lnTo>
                  <a:pt x="17071395" y="702799"/>
                </a:lnTo>
                <a:lnTo>
                  <a:pt x="17323299" y="601036"/>
                </a:lnTo>
                <a:lnTo>
                  <a:pt x="17572023" y="480988"/>
                </a:lnTo>
                <a:lnTo>
                  <a:pt x="17815185" y="341064"/>
                </a:lnTo>
                <a:lnTo>
                  <a:pt x="18054373" y="181265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</p:pic>
      <p:grpSp>
        <p:nvGrpSpPr>
          <p:cNvPr id="75" name="Group 74"/>
          <p:cNvGrpSpPr/>
          <p:nvPr/>
        </p:nvGrpSpPr>
        <p:grpSpPr>
          <a:xfrm>
            <a:off x="2088108" y="1261892"/>
            <a:ext cx="4769893" cy="717444"/>
            <a:chOff x="772914" y="1877239"/>
            <a:chExt cx="7310213" cy="767872"/>
          </a:xfrm>
        </p:grpSpPr>
        <p:sp>
          <p:nvSpPr>
            <p:cNvPr id="76" name="Shape 8"/>
            <p:cNvSpPr/>
            <p:nvPr/>
          </p:nvSpPr>
          <p:spPr>
            <a:xfrm>
              <a:off x="772914" y="1991537"/>
              <a:ext cx="7310213" cy="634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7275" y="6771"/>
                  </a:moveTo>
                  <a:cubicBezTo>
                    <a:pt x="7222" y="5496"/>
                    <a:pt x="7184" y="3863"/>
                    <a:pt x="7145" y="2390"/>
                  </a:cubicBezTo>
                  <a:cubicBezTo>
                    <a:pt x="7082" y="-1"/>
                    <a:pt x="6948" y="6"/>
                    <a:pt x="6944" y="0"/>
                  </a:cubicBezTo>
                  <a:lnTo>
                    <a:pt x="6936" y="0"/>
                  </a:lnTo>
                  <a:lnTo>
                    <a:pt x="6641" y="0"/>
                  </a:lnTo>
                  <a:cubicBezTo>
                    <a:pt x="6641" y="0"/>
                    <a:pt x="6424" y="0"/>
                    <a:pt x="6076" y="0"/>
                  </a:cubicBezTo>
                  <a:lnTo>
                    <a:pt x="6076" y="0"/>
                  </a:lnTo>
                  <a:cubicBezTo>
                    <a:pt x="4565" y="0"/>
                    <a:pt x="2829" y="0"/>
                    <a:pt x="2740" y="0"/>
                  </a:cubicBezTo>
                  <a:cubicBezTo>
                    <a:pt x="2652" y="-3"/>
                    <a:pt x="2588" y="844"/>
                    <a:pt x="2536" y="2098"/>
                  </a:cubicBezTo>
                  <a:cubicBezTo>
                    <a:pt x="2485" y="3347"/>
                    <a:pt x="2447" y="4974"/>
                    <a:pt x="2408" y="6451"/>
                  </a:cubicBezTo>
                  <a:cubicBezTo>
                    <a:pt x="2345" y="8881"/>
                    <a:pt x="2204" y="8986"/>
                    <a:pt x="2191" y="8983"/>
                  </a:cubicBezTo>
                  <a:lnTo>
                    <a:pt x="2191" y="8983"/>
                  </a:lnTo>
                  <a:lnTo>
                    <a:pt x="0" y="8983"/>
                  </a:lnTo>
                  <a:lnTo>
                    <a:pt x="0" y="21597"/>
                  </a:lnTo>
                  <a:lnTo>
                    <a:pt x="21600" y="21597"/>
                  </a:lnTo>
                  <a:lnTo>
                    <a:pt x="21600" y="8983"/>
                  </a:lnTo>
                  <a:lnTo>
                    <a:pt x="7494" y="8983"/>
                  </a:lnTo>
                  <a:cubicBezTo>
                    <a:pt x="7395" y="8980"/>
                    <a:pt x="7327" y="8040"/>
                    <a:pt x="7275" y="677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6F7F7"/>
                </a:gs>
                <a:gs pos="94000">
                  <a:srgbClr val="DDDEDF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77" name="Shape 9"/>
            <p:cNvSpPr/>
            <p:nvPr/>
          </p:nvSpPr>
          <p:spPr>
            <a:xfrm>
              <a:off x="772914" y="1877239"/>
              <a:ext cx="7310213" cy="375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4" extrusionOk="0">
                  <a:moveTo>
                    <a:pt x="21479" y="0"/>
                  </a:moveTo>
                  <a:lnTo>
                    <a:pt x="121" y="0"/>
                  </a:lnTo>
                  <a:cubicBezTo>
                    <a:pt x="55" y="0"/>
                    <a:pt x="0" y="1064"/>
                    <a:pt x="0" y="2366"/>
                  </a:cubicBezTo>
                  <a:lnTo>
                    <a:pt x="0" y="21594"/>
                  </a:lnTo>
                  <a:lnTo>
                    <a:pt x="2190" y="21594"/>
                  </a:lnTo>
                  <a:cubicBezTo>
                    <a:pt x="2194" y="21584"/>
                    <a:pt x="2329" y="21595"/>
                    <a:pt x="2391" y="17554"/>
                  </a:cubicBezTo>
                  <a:cubicBezTo>
                    <a:pt x="2430" y="15064"/>
                    <a:pt x="2468" y="12302"/>
                    <a:pt x="2521" y="10147"/>
                  </a:cubicBezTo>
                  <a:cubicBezTo>
                    <a:pt x="2573" y="8001"/>
                    <a:pt x="2641" y="6412"/>
                    <a:pt x="2740" y="6407"/>
                  </a:cubicBezTo>
                  <a:lnTo>
                    <a:pt x="6091" y="6407"/>
                  </a:lnTo>
                  <a:cubicBezTo>
                    <a:pt x="6430" y="6407"/>
                    <a:pt x="6641" y="6407"/>
                    <a:pt x="6641" y="6407"/>
                  </a:cubicBezTo>
                  <a:lnTo>
                    <a:pt x="6944" y="6407"/>
                  </a:lnTo>
                  <a:cubicBezTo>
                    <a:pt x="6952" y="6396"/>
                    <a:pt x="7098" y="6491"/>
                    <a:pt x="7162" y="10688"/>
                  </a:cubicBezTo>
                  <a:cubicBezTo>
                    <a:pt x="7200" y="13184"/>
                    <a:pt x="7239" y="15936"/>
                    <a:pt x="7290" y="18047"/>
                  </a:cubicBezTo>
                  <a:cubicBezTo>
                    <a:pt x="7342" y="20168"/>
                    <a:pt x="7406" y="21600"/>
                    <a:pt x="7494" y="21594"/>
                  </a:cubicBezTo>
                  <a:lnTo>
                    <a:pt x="21600" y="21594"/>
                  </a:lnTo>
                  <a:lnTo>
                    <a:pt x="21600" y="2366"/>
                  </a:lnTo>
                  <a:cubicBezTo>
                    <a:pt x="21600" y="1064"/>
                    <a:pt x="21545" y="0"/>
                    <a:pt x="2147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4F4F4"/>
                </a:gs>
                <a:gs pos="100000">
                  <a:srgbClr val="D0D2D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78" name="Shape 10"/>
            <p:cNvSpPr/>
            <p:nvPr/>
          </p:nvSpPr>
          <p:spPr>
            <a:xfrm>
              <a:off x="906264" y="2010589"/>
              <a:ext cx="116687" cy="11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4"/>
                    <a:pt x="16765" y="21600"/>
                    <a:pt x="10800" y="21600"/>
                  </a:cubicBezTo>
                  <a:cubicBezTo>
                    <a:pt x="4836" y="21600"/>
                    <a:pt x="0" y="16764"/>
                    <a:pt x="0" y="10800"/>
                  </a:cubicBezTo>
                  <a:cubicBezTo>
                    <a:pt x="0" y="4835"/>
                    <a:pt x="4836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68563"/>
                </a:gs>
                <a:gs pos="50988">
                  <a:srgbClr val="E30202"/>
                </a:gs>
                <a:gs pos="92981">
                  <a:srgbClr val="F57F5D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79" name="Shape 11"/>
            <p:cNvSpPr/>
            <p:nvPr/>
          </p:nvSpPr>
          <p:spPr>
            <a:xfrm>
              <a:off x="899914" y="2004239"/>
              <a:ext cx="132101" cy="13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340"/>
                  </a:moveTo>
                  <a:cubicBezTo>
                    <a:pt x="5531" y="20340"/>
                    <a:pt x="1260" y="16069"/>
                    <a:pt x="1260" y="10800"/>
                  </a:cubicBezTo>
                  <a:cubicBezTo>
                    <a:pt x="1260" y="5531"/>
                    <a:pt x="5531" y="1260"/>
                    <a:pt x="10800" y="1260"/>
                  </a:cubicBezTo>
                  <a:cubicBezTo>
                    <a:pt x="16069" y="1260"/>
                    <a:pt x="20340" y="5531"/>
                    <a:pt x="20340" y="10800"/>
                  </a:cubicBezTo>
                  <a:cubicBezTo>
                    <a:pt x="20340" y="16069"/>
                    <a:pt x="16069" y="20340"/>
                    <a:pt x="10800" y="20340"/>
                  </a:cubicBezTo>
                  <a:close/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4"/>
                    <a:pt x="4836" y="21600"/>
                    <a:pt x="10800" y="21600"/>
                  </a:cubicBezTo>
                  <a:cubicBezTo>
                    <a:pt x="16766" y="21600"/>
                    <a:pt x="21600" y="16764"/>
                    <a:pt x="21600" y="10800"/>
                  </a:cubicBezTo>
                  <a:cubicBezTo>
                    <a:pt x="21600" y="4836"/>
                    <a:pt x="16766" y="0"/>
                    <a:pt x="108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C615B"/>
                </a:gs>
                <a:gs pos="94000">
                  <a:srgbClr val="6C2018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80" name="Shape 12"/>
            <p:cNvSpPr/>
            <p:nvPr/>
          </p:nvSpPr>
          <p:spPr>
            <a:xfrm>
              <a:off x="1122164" y="2010589"/>
              <a:ext cx="116689" cy="11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gradFill flip="none" rotWithShape="1">
              <a:gsLst>
                <a:gs pos="2010">
                  <a:srgbClr val="FFE270"/>
                </a:gs>
                <a:gs pos="45998">
                  <a:srgbClr val="FFA101"/>
                </a:gs>
                <a:gs pos="100000">
                  <a:srgbClr val="FFD86C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81" name="Shape 13"/>
            <p:cNvSpPr/>
            <p:nvPr/>
          </p:nvSpPr>
          <p:spPr>
            <a:xfrm>
              <a:off x="1115814" y="2004239"/>
              <a:ext cx="132099" cy="13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340"/>
                  </a:moveTo>
                  <a:cubicBezTo>
                    <a:pt x="5531" y="20340"/>
                    <a:pt x="1260" y="16069"/>
                    <a:pt x="1260" y="10800"/>
                  </a:cubicBezTo>
                  <a:cubicBezTo>
                    <a:pt x="1260" y="5531"/>
                    <a:pt x="5531" y="1260"/>
                    <a:pt x="10800" y="1260"/>
                  </a:cubicBezTo>
                  <a:cubicBezTo>
                    <a:pt x="16068" y="1260"/>
                    <a:pt x="20340" y="5531"/>
                    <a:pt x="20340" y="10800"/>
                  </a:cubicBezTo>
                  <a:cubicBezTo>
                    <a:pt x="20340" y="16069"/>
                    <a:pt x="16068" y="20340"/>
                    <a:pt x="10800" y="20340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6" y="21600"/>
                    <a:pt x="21600" y="16764"/>
                    <a:pt x="21600" y="10800"/>
                  </a:cubicBezTo>
                  <a:cubicBezTo>
                    <a:pt x="21600" y="4836"/>
                    <a:pt x="16766" y="0"/>
                    <a:pt x="108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BD8C"/>
                </a:gs>
                <a:gs pos="100000">
                  <a:srgbClr val="945C2C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82" name="Shape 14"/>
            <p:cNvSpPr/>
            <p:nvPr/>
          </p:nvSpPr>
          <p:spPr>
            <a:xfrm>
              <a:off x="1325363" y="2010589"/>
              <a:ext cx="116689" cy="11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rgbClr val="C8E1A2"/>
                </a:gs>
                <a:gs pos="47985">
                  <a:srgbClr val="86C201"/>
                </a:gs>
                <a:gs pos="100000">
                  <a:srgbClr val="BBD982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83" name="Shape 15"/>
            <p:cNvSpPr/>
            <p:nvPr/>
          </p:nvSpPr>
          <p:spPr>
            <a:xfrm>
              <a:off x="1319015" y="2004239"/>
              <a:ext cx="132099" cy="13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340"/>
                  </a:moveTo>
                  <a:cubicBezTo>
                    <a:pt x="5531" y="20340"/>
                    <a:pt x="1260" y="16069"/>
                    <a:pt x="1260" y="10800"/>
                  </a:cubicBezTo>
                  <a:cubicBezTo>
                    <a:pt x="1260" y="5531"/>
                    <a:pt x="5531" y="1260"/>
                    <a:pt x="10800" y="1260"/>
                  </a:cubicBezTo>
                  <a:cubicBezTo>
                    <a:pt x="16068" y="1260"/>
                    <a:pt x="20340" y="5531"/>
                    <a:pt x="20340" y="10800"/>
                  </a:cubicBezTo>
                  <a:cubicBezTo>
                    <a:pt x="20340" y="16069"/>
                    <a:pt x="16068" y="20340"/>
                    <a:pt x="10800" y="20340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6" y="21600"/>
                    <a:pt x="21600" y="16764"/>
                    <a:pt x="21600" y="10800"/>
                  </a:cubicBezTo>
                  <a:cubicBezTo>
                    <a:pt x="21600" y="4836"/>
                    <a:pt x="16766" y="0"/>
                    <a:pt x="108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5C09F"/>
                </a:gs>
                <a:gs pos="95000">
                  <a:srgbClr val="728C54"/>
                </a:gs>
              </a:gsLst>
              <a:lin ang="16151719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84" name="Shape 16"/>
            <p:cNvSpPr/>
            <p:nvPr/>
          </p:nvSpPr>
          <p:spPr>
            <a:xfrm>
              <a:off x="887213" y="2372540"/>
              <a:ext cx="151434" cy="1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extrusionOk="0">
                  <a:moveTo>
                    <a:pt x="19925" y="8033"/>
                  </a:moveTo>
                  <a:lnTo>
                    <a:pt x="8160" y="8033"/>
                  </a:lnTo>
                  <a:lnTo>
                    <a:pt x="11909" y="4179"/>
                  </a:lnTo>
                  <a:cubicBezTo>
                    <a:pt x="12562" y="3510"/>
                    <a:pt x="12562" y="2415"/>
                    <a:pt x="11909" y="1744"/>
                  </a:cubicBezTo>
                  <a:lnTo>
                    <a:pt x="10700" y="502"/>
                  </a:lnTo>
                  <a:cubicBezTo>
                    <a:pt x="10049" y="-167"/>
                    <a:pt x="8983" y="-167"/>
                    <a:pt x="8332" y="502"/>
                  </a:cubicBezTo>
                  <a:lnTo>
                    <a:pt x="612" y="8438"/>
                  </a:lnTo>
                  <a:lnTo>
                    <a:pt x="394" y="8660"/>
                  </a:lnTo>
                  <a:cubicBezTo>
                    <a:pt x="152" y="8960"/>
                    <a:pt x="0" y="9338"/>
                    <a:pt x="0" y="9755"/>
                  </a:cubicBezTo>
                  <a:lnTo>
                    <a:pt x="0" y="11511"/>
                  </a:lnTo>
                  <a:cubicBezTo>
                    <a:pt x="0" y="11928"/>
                    <a:pt x="152" y="12306"/>
                    <a:pt x="394" y="12604"/>
                  </a:cubicBezTo>
                  <a:lnTo>
                    <a:pt x="612" y="12829"/>
                  </a:lnTo>
                  <a:lnTo>
                    <a:pt x="2053" y="14310"/>
                  </a:lnTo>
                  <a:lnTo>
                    <a:pt x="8332" y="20764"/>
                  </a:lnTo>
                  <a:cubicBezTo>
                    <a:pt x="8983" y="21433"/>
                    <a:pt x="10049" y="21433"/>
                    <a:pt x="10700" y="20764"/>
                  </a:cubicBezTo>
                  <a:lnTo>
                    <a:pt x="11909" y="19521"/>
                  </a:lnTo>
                  <a:cubicBezTo>
                    <a:pt x="12562" y="18851"/>
                    <a:pt x="12562" y="17756"/>
                    <a:pt x="11909" y="17087"/>
                  </a:cubicBezTo>
                  <a:lnTo>
                    <a:pt x="8160" y="13233"/>
                  </a:lnTo>
                  <a:lnTo>
                    <a:pt x="19925" y="13233"/>
                  </a:lnTo>
                  <a:cubicBezTo>
                    <a:pt x="20846" y="13233"/>
                    <a:pt x="21600" y="12458"/>
                    <a:pt x="21600" y="11511"/>
                  </a:cubicBezTo>
                  <a:lnTo>
                    <a:pt x="21600" y="9755"/>
                  </a:lnTo>
                  <a:cubicBezTo>
                    <a:pt x="21600" y="8808"/>
                    <a:pt x="20846" y="8033"/>
                    <a:pt x="19925" y="8033"/>
                  </a:cubicBezTo>
                  <a:close/>
                </a:path>
              </a:pathLst>
            </a:custGeom>
            <a:solidFill>
              <a:srgbClr val="7F858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85" name="Shape 17"/>
            <p:cNvSpPr/>
            <p:nvPr/>
          </p:nvSpPr>
          <p:spPr>
            <a:xfrm>
              <a:off x="887213" y="2372540"/>
              <a:ext cx="151434" cy="145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19925" y="8098"/>
                  </a:moveTo>
                  <a:lnTo>
                    <a:pt x="8170" y="8098"/>
                  </a:lnTo>
                  <a:lnTo>
                    <a:pt x="7916" y="9052"/>
                  </a:lnTo>
                  <a:lnTo>
                    <a:pt x="18978" y="9052"/>
                  </a:lnTo>
                  <a:cubicBezTo>
                    <a:pt x="19843" y="9052"/>
                    <a:pt x="20551" y="9780"/>
                    <a:pt x="20551" y="10670"/>
                  </a:cubicBezTo>
                  <a:lnTo>
                    <a:pt x="20551" y="12321"/>
                  </a:lnTo>
                  <a:cubicBezTo>
                    <a:pt x="20551" y="12695"/>
                    <a:pt x="20422" y="13034"/>
                    <a:pt x="20214" y="13308"/>
                  </a:cubicBezTo>
                  <a:cubicBezTo>
                    <a:pt x="20998" y="13164"/>
                    <a:pt x="21600" y="12456"/>
                    <a:pt x="21600" y="11604"/>
                  </a:cubicBezTo>
                  <a:lnTo>
                    <a:pt x="21600" y="9833"/>
                  </a:lnTo>
                  <a:cubicBezTo>
                    <a:pt x="21600" y="8879"/>
                    <a:pt x="20846" y="8098"/>
                    <a:pt x="19925" y="8098"/>
                  </a:cubicBezTo>
                  <a:close/>
                  <a:moveTo>
                    <a:pt x="8160" y="13339"/>
                  </a:moveTo>
                  <a:lnTo>
                    <a:pt x="7916" y="13939"/>
                  </a:lnTo>
                  <a:lnTo>
                    <a:pt x="11441" y="17561"/>
                  </a:lnTo>
                  <a:cubicBezTo>
                    <a:pt x="12054" y="18189"/>
                    <a:pt x="12054" y="19219"/>
                    <a:pt x="11441" y="19848"/>
                  </a:cubicBezTo>
                  <a:lnTo>
                    <a:pt x="10306" y="21016"/>
                  </a:lnTo>
                  <a:cubicBezTo>
                    <a:pt x="10100" y="21226"/>
                    <a:pt x="9851" y="21360"/>
                    <a:pt x="9588" y="21431"/>
                  </a:cubicBezTo>
                  <a:cubicBezTo>
                    <a:pt x="9994" y="21412"/>
                    <a:pt x="10393" y="21250"/>
                    <a:pt x="10700" y="20931"/>
                  </a:cubicBezTo>
                  <a:lnTo>
                    <a:pt x="11909" y="19679"/>
                  </a:lnTo>
                  <a:cubicBezTo>
                    <a:pt x="12562" y="19003"/>
                    <a:pt x="12562" y="17899"/>
                    <a:pt x="11909" y="17225"/>
                  </a:cubicBezTo>
                  <a:cubicBezTo>
                    <a:pt x="11909" y="17225"/>
                    <a:pt x="8160" y="13339"/>
                    <a:pt x="8160" y="13339"/>
                  </a:cubicBezTo>
                  <a:close/>
                  <a:moveTo>
                    <a:pt x="10305" y="1975"/>
                  </a:moveTo>
                  <a:lnTo>
                    <a:pt x="11441" y="3142"/>
                  </a:lnTo>
                  <a:cubicBezTo>
                    <a:pt x="11734" y="3442"/>
                    <a:pt x="11881" y="3832"/>
                    <a:pt x="11896" y="4227"/>
                  </a:cubicBezTo>
                  <a:lnTo>
                    <a:pt x="11909" y="4212"/>
                  </a:lnTo>
                  <a:cubicBezTo>
                    <a:pt x="12562" y="3537"/>
                    <a:pt x="12562" y="2434"/>
                    <a:pt x="11909" y="1758"/>
                  </a:cubicBezTo>
                  <a:lnTo>
                    <a:pt x="10700" y="506"/>
                  </a:lnTo>
                  <a:cubicBezTo>
                    <a:pt x="10049" y="-169"/>
                    <a:pt x="8983" y="-169"/>
                    <a:pt x="8332" y="506"/>
                  </a:cubicBezTo>
                  <a:lnTo>
                    <a:pt x="612" y="8506"/>
                  </a:lnTo>
                  <a:lnTo>
                    <a:pt x="394" y="8729"/>
                  </a:lnTo>
                  <a:cubicBezTo>
                    <a:pt x="152" y="9032"/>
                    <a:pt x="0" y="9412"/>
                    <a:pt x="0" y="9833"/>
                  </a:cubicBezTo>
                  <a:lnTo>
                    <a:pt x="0" y="11604"/>
                  </a:lnTo>
                  <a:cubicBezTo>
                    <a:pt x="0" y="11939"/>
                    <a:pt x="100" y="12248"/>
                    <a:pt x="262" y="12512"/>
                  </a:cubicBezTo>
                  <a:cubicBezTo>
                    <a:pt x="254" y="12449"/>
                    <a:pt x="246" y="12387"/>
                    <a:pt x="246" y="12321"/>
                  </a:cubicBezTo>
                  <a:lnTo>
                    <a:pt x="246" y="10670"/>
                  </a:lnTo>
                  <a:cubicBezTo>
                    <a:pt x="246" y="10279"/>
                    <a:pt x="388" y="9923"/>
                    <a:pt x="615" y="9641"/>
                  </a:cubicBezTo>
                  <a:lnTo>
                    <a:pt x="818" y="9433"/>
                  </a:lnTo>
                  <a:lnTo>
                    <a:pt x="8078" y="1975"/>
                  </a:lnTo>
                  <a:cubicBezTo>
                    <a:pt x="8692" y="1346"/>
                    <a:pt x="9693" y="1346"/>
                    <a:pt x="10305" y="1975"/>
                  </a:cubicBezTo>
                  <a:close/>
                </a:path>
              </a:pathLst>
            </a:custGeom>
            <a:solidFill>
              <a:srgbClr val="4E50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86" name="Shape 18"/>
            <p:cNvSpPr/>
            <p:nvPr/>
          </p:nvSpPr>
          <p:spPr>
            <a:xfrm>
              <a:off x="1179314" y="2372540"/>
              <a:ext cx="151421" cy="1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extrusionOk="0">
                  <a:moveTo>
                    <a:pt x="1675" y="8033"/>
                  </a:moveTo>
                  <a:lnTo>
                    <a:pt x="13439" y="8033"/>
                  </a:lnTo>
                  <a:lnTo>
                    <a:pt x="9690" y="4179"/>
                  </a:lnTo>
                  <a:cubicBezTo>
                    <a:pt x="9039" y="3510"/>
                    <a:pt x="9039" y="2415"/>
                    <a:pt x="9690" y="1744"/>
                  </a:cubicBezTo>
                  <a:lnTo>
                    <a:pt x="10899" y="502"/>
                  </a:lnTo>
                  <a:cubicBezTo>
                    <a:pt x="11550" y="-167"/>
                    <a:pt x="12617" y="-167"/>
                    <a:pt x="13268" y="502"/>
                  </a:cubicBezTo>
                  <a:lnTo>
                    <a:pt x="20990" y="8438"/>
                  </a:lnTo>
                  <a:lnTo>
                    <a:pt x="21206" y="8660"/>
                  </a:lnTo>
                  <a:cubicBezTo>
                    <a:pt x="21448" y="8960"/>
                    <a:pt x="21600" y="9338"/>
                    <a:pt x="21600" y="9755"/>
                  </a:cubicBezTo>
                  <a:lnTo>
                    <a:pt x="21600" y="11511"/>
                  </a:lnTo>
                  <a:cubicBezTo>
                    <a:pt x="21600" y="11928"/>
                    <a:pt x="21448" y="12306"/>
                    <a:pt x="21207" y="12604"/>
                  </a:cubicBezTo>
                  <a:lnTo>
                    <a:pt x="20988" y="12829"/>
                  </a:lnTo>
                  <a:lnTo>
                    <a:pt x="19547" y="14310"/>
                  </a:lnTo>
                  <a:lnTo>
                    <a:pt x="13268" y="20764"/>
                  </a:lnTo>
                  <a:cubicBezTo>
                    <a:pt x="12617" y="21433"/>
                    <a:pt x="11550" y="21433"/>
                    <a:pt x="10899" y="20764"/>
                  </a:cubicBezTo>
                  <a:lnTo>
                    <a:pt x="9690" y="19521"/>
                  </a:lnTo>
                  <a:cubicBezTo>
                    <a:pt x="9039" y="18851"/>
                    <a:pt x="9039" y="17756"/>
                    <a:pt x="9690" y="17087"/>
                  </a:cubicBezTo>
                  <a:lnTo>
                    <a:pt x="13439" y="13233"/>
                  </a:lnTo>
                  <a:lnTo>
                    <a:pt x="1675" y="13233"/>
                  </a:lnTo>
                  <a:cubicBezTo>
                    <a:pt x="752" y="13233"/>
                    <a:pt x="0" y="12458"/>
                    <a:pt x="0" y="11511"/>
                  </a:cubicBezTo>
                  <a:lnTo>
                    <a:pt x="0" y="9755"/>
                  </a:lnTo>
                  <a:cubicBezTo>
                    <a:pt x="0" y="8808"/>
                    <a:pt x="752" y="8033"/>
                    <a:pt x="1675" y="8033"/>
                  </a:cubicBezTo>
                  <a:close/>
                </a:path>
              </a:pathLst>
            </a:custGeom>
            <a:solidFill>
              <a:srgbClr val="CDCD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87" name="Shape 19"/>
            <p:cNvSpPr/>
            <p:nvPr/>
          </p:nvSpPr>
          <p:spPr>
            <a:xfrm>
              <a:off x="1179314" y="2372540"/>
              <a:ext cx="151421" cy="145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9833"/>
                  </a:moveTo>
                  <a:lnTo>
                    <a:pt x="0" y="11604"/>
                  </a:lnTo>
                  <a:cubicBezTo>
                    <a:pt x="0" y="12456"/>
                    <a:pt x="601" y="13164"/>
                    <a:pt x="1384" y="13308"/>
                  </a:cubicBezTo>
                  <a:cubicBezTo>
                    <a:pt x="1176" y="13034"/>
                    <a:pt x="1047" y="12695"/>
                    <a:pt x="1047" y="12321"/>
                  </a:cubicBezTo>
                  <a:lnTo>
                    <a:pt x="1047" y="10670"/>
                  </a:lnTo>
                  <a:cubicBezTo>
                    <a:pt x="1047" y="9780"/>
                    <a:pt x="1755" y="9052"/>
                    <a:pt x="2622" y="9052"/>
                  </a:cubicBezTo>
                  <a:lnTo>
                    <a:pt x="13685" y="9052"/>
                  </a:lnTo>
                  <a:lnTo>
                    <a:pt x="13430" y="8098"/>
                  </a:lnTo>
                  <a:lnTo>
                    <a:pt x="1675" y="8098"/>
                  </a:lnTo>
                  <a:cubicBezTo>
                    <a:pt x="752" y="8098"/>
                    <a:pt x="0" y="8879"/>
                    <a:pt x="0" y="9833"/>
                  </a:cubicBezTo>
                  <a:close/>
                  <a:moveTo>
                    <a:pt x="9690" y="17225"/>
                  </a:moveTo>
                  <a:cubicBezTo>
                    <a:pt x="9039" y="17899"/>
                    <a:pt x="9039" y="19003"/>
                    <a:pt x="9690" y="19679"/>
                  </a:cubicBezTo>
                  <a:lnTo>
                    <a:pt x="10899" y="20931"/>
                  </a:lnTo>
                  <a:cubicBezTo>
                    <a:pt x="11207" y="21250"/>
                    <a:pt x="11607" y="21412"/>
                    <a:pt x="12011" y="21431"/>
                  </a:cubicBezTo>
                  <a:cubicBezTo>
                    <a:pt x="11749" y="21360"/>
                    <a:pt x="11499" y="21226"/>
                    <a:pt x="11295" y="21016"/>
                  </a:cubicBezTo>
                  <a:lnTo>
                    <a:pt x="10158" y="19848"/>
                  </a:lnTo>
                  <a:cubicBezTo>
                    <a:pt x="9545" y="19219"/>
                    <a:pt x="9545" y="18189"/>
                    <a:pt x="10158" y="17561"/>
                  </a:cubicBezTo>
                  <a:lnTo>
                    <a:pt x="13685" y="13939"/>
                  </a:lnTo>
                  <a:lnTo>
                    <a:pt x="13439" y="13339"/>
                  </a:lnTo>
                  <a:cubicBezTo>
                    <a:pt x="13439" y="13339"/>
                    <a:pt x="9690" y="17225"/>
                    <a:pt x="9690" y="17225"/>
                  </a:cubicBezTo>
                  <a:close/>
                  <a:moveTo>
                    <a:pt x="13521" y="1975"/>
                  </a:moveTo>
                  <a:lnTo>
                    <a:pt x="20782" y="9433"/>
                  </a:lnTo>
                  <a:lnTo>
                    <a:pt x="20985" y="9641"/>
                  </a:lnTo>
                  <a:cubicBezTo>
                    <a:pt x="21212" y="9923"/>
                    <a:pt x="21356" y="10279"/>
                    <a:pt x="21356" y="10670"/>
                  </a:cubicBezTo>
                  <a:lnTo>
                    <a:pt x="21356" y="12321"/>
                  </a:lnTo>
                  <a:cubicBezTo>
                    <a:pt x="21356" y="12387"/>
                    <a:pt x="21346" y="12449"/>
                    <a:pt x="21338" y="12512"/>
                  </a:cubicBezTo>
                  <a:cubicBezTo>
                    <a:pt x="21500" y="12248"/>
                    <a:pt x="21600" y="11939"/>
                    <a:pt x="21600" y="11604"/>
                  </a:cubicBezTo>
                  <a:lnTo>
                    <a:pt x="21600" y="9833"/>
                  </a:lnTo>
                  <a:cubicBezTo>
                    <a:pt x="21600" y="9412"/>
                    <a:pt x="21448" y="9032"/>
                    <a:pt x="21206" y="8729"/>
                  </a:cubicBezTo>
                  <a:lnTo>
                    <a:pt x="20990" y="8506"/>
                  </a:lnTo>
                  <a:lnTo>
                    <a:pt x="13268" y="506"/>
                  </a:lnTo>
                  <a:cubicBezTo>
                    <a:pt x="12617" y="-169"/>
                    <a:pt x="11550" y="-169"/>
                    <a:pt x="10899" y="506"/>
                  </a:cubicBezTo>
                  <a:lnTo>
                    <a:pt x="9690" y="1758"/>
                  </a:lnTo>
                  <a:cubicBezTo>
                    <a:pt x="9039" y="2434"/>
                    <a:pt x="9039" y="3537"/>
                    <a:pt x="9690" y="4212"/>
                  </a:cubicBezTo>
                  <a:lnTo>
                    <a:pt x="9703" y="4227"/>
                  </a:lnTo>
                  <a:cubicBezTo>
                    <a:pt x="9718" y="3832"/>
                    <a:pt x="9867" y="3442"/>
                    <a:pt x="10158" y="3142"/>
                  </a:cubicBezTo>
                  <a:lnTo>
                    <a:pt x="11295" y="1975"/>
                  </a:lnTo>
                  <a:cubicBezTo>
                    <a:pt x="11907" y="1346"/>
                    <a:pt x="12909" y="1346"/>
                    <a:pt x="13521" y="1975"/>
                  </a:cubicBezTo>
                  <a:close/>
                </a:path>
              </a:pathLst>
            </a:custGeom>
            <a:solidFill>
              <a:srgbClr val="BEBEB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88" name="Shape 20"/>
            <p:cNvSpPr/>
            <p:nvPr/>
          </p:nvSpPr>
          <p:spPr>
            <a:xfrm>
              <a:off x="1484114" y="2372540"/>
              <a:ext cx="150493" cy="149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8718"/>
                  </a:moveTo>
                  <a:lnTo>
                    <a:pt x="21600" y="406"/>
                  </a:lnTo>
                  <a:lnTo>
                    <a:pt x="18558" y="3471"/>
                  </a:lnTo>
                  <a:cubicBezTo>
                    <a:pt x="16601" y="1345"/>
                    <a:pt x="13822" y="2"/>
                    <a:pt x="10718" y="0"/>
                  </a:cubicBezTo>
                  <a:cubicBezTo>
                    <a:pt x="4799" y="2"/>
                    <a:pt x="2" y="4836"/>
                    <a:pt x="0" y="10801"/>
                  </a:cubicBezTo>
                  <a:cubicBezTo>
                    <a:pt x="2" y="16766"/>
                    <a:pt x="4799" y="21598"/>
                    <a:pt x="10718" y="21600"/>
                  </a:cubicBezTo>
                  <a:cubicBezTo>
                    <a:pt x="14430" y="21600"/>
                    <a:pt x="17691" y="19691"/>
                    <a:pt x="19615" y="16801"/>
                  </a:cubicBezTo>
                  <a:cubicBezTo>
                    <a:pt x="19618" y="16796"/>
                    <a:pt x="19623" y="16793"/>
                    <a:pt x="19626" y="16788"/>
                  </a:cubicBezTo>
                  <a:cubicBezTo>
                    <a:pt x="19628" y="16784"/>
                    <a:pt x="19630" y="16781"/>
                    <a:pt x="19631" y="16779"/>
                  </a:cubicBezTo>
                  <a:cubicBezTo>
                    <a:pt x="19641" y="16763"/>
                    <a:pt x="19654" y="16749"/>
                    <a:pt x="19664" y="16734"/>
                  </a:cubicBezTo>
                  <a:lnTo>
                    <a:pt x="19656" y="16730"/>
                  </a:lnTo>
                  <a:cubicBezTo>
                    <a:pt x="20031" y="16116"/>
                    <a:pt x="19753" y="15220"/>
                    <a:pt x="19009" y="14695"/>
                  </a:cubicBezTo>
                  <a:cubicBezTo>
                    <a:pt x="18241" y="14153"/>
                    <a:pt x="17273" y="14212"/>
                    <a:pt x="16847" y="14827"/>
                  </a:cubicBezTo>
                  <a:cubicBezTo>
                    <a:pt x="16820" y="14865"/>
                    <a:pt x="16804" y="14907"/>
                    <a:pt x="16784" y="14947"/>
                  </a:cubicBezTo>
                  <a:cubicBezTo>
                    <a:pt x="15464" y="16905"/>
                    <a:pt x="13246" y="18199"/>
                    <a:pt x="10718" y="18202"/>
                  </a:cubicBezTo>
                  <a:cubicBezTo>
                    <a:pt x="6661" y="18196"/>
                    <a:pt x="3377" y="14889"/>
                    <a:pt x="3371" y="10801"/>
                  </a:cubicBezTo>
                  <a:cubicBezTo>
                    <a:pt x="3377" y="6713"/>
                    <a:pt x="6661" y="3405"/>
                    <a:pt x="10718" y="3398"/>
                  </a:cubicBezTo>
                  <a:cubicBezTo>
                    <a:pt x="12890" y="3401"/>
                    <a:pt x="14834" y="4358"/>
                    <a:pt x="16178" y="5869"/>
                  </a:cubicBezTo>
                  <a:lnTo>
                    <a:pt x="13351" y="8718"/>
                  </a:lnTo>
                  <a:cubicBezTo>
                    <a:pt x="13351" y="8718"/>
                    <a:pt x="21598" y="8718"/>
                    <a:pt x="21598" y="8718"/>
                  </a:cubicBezTo>
                  <a:close/>
                </a:path>
              </a:pathLst>
            </a:custGeom>
            <a:solidFill>
              <a:srgbClr val="7F858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89" name="Shape 21"/>
            <p:cNvSpPr/>
            <p:nvPr/>
          </p:nvSpPr>
          <p:spPr>
            <a:xfrm>
              <a:off x="1484114" y="2372540"/>
              <a:ext cx="150493" cy="132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09" y="16610"/>
                  </a:moveTo>
                  <a:cubicBezTo>
                    <a:pt x="18241" y="15997"/>
                    <a:pt x="17273" y="16065"/>
                    <a:pt x="16847" y="16760"/>
                  </a:cubicBezTo>
                  <a:cubicBezTo>
                    <a:pt x="16820" y="16803"/>
                    <a:pt x="16804" y="16850"/>
                    <a:pt x="16784" y="16895"/>
                  </a:cubicBezTo>
                  <a:cubicBezTo>
                    <a:pt x="15464" y="19109"/>
                    <a:pt x="13246" y="20571"/>
                    <a:pt x="10718" y="20575"/>
                  </a:cubicBezTo>
                  <a:cubicBezTo>
                    <a:pt x="7963" y="20571"/>
                    <a:pt x="5568" y="18843"/>
                    <a:pt x="4310" y="16288"/>
                  </a:cubicBezTo>
                  <a:cubicBezTo>
                    <a:pt x="5344" y="19394"/>
                    <a:pt x="7901" y="21594"/>
                    <a:pt x="10905" y="21600"/>
                  </a:cubicBezTo>
                  <a:cubicBezTo>
                    <a:pt x="13344" y="21597"/>
                    <a:pt x="15485" y="20136"/>
                    <a:pt x="16758" y="17924"/>
                  </a:cubicBezTo>
                  <a:cubicBezTo>
                    <a:pt x="16779" y="17881"/>
                    <a:pt x="16794" y="17832"/>
                    <a:pt x="16819" y="17789"/>
                  </a:cubicBezTo>
                  <a:cubicBezTo>
                    <a:pt x="17230" y="17096"/>
                    <a:pt x="18165" y="17028"/>
                    <a:pt x="18907" y="17639"/>
                  </a:cubicBezTo>
                  <a:cubicBezTo>
                    <a:pt x="19317" y="17978"/>
                    <a:pt x="19574" y="18453"/>
                    <a:pt x="19656" y="18927"/>
                  </a:cubicBezTo>
                  <a:cubicBezTo>
                    <a:pt x="19659" y="18923"/>
                    <a:pt x="19661" y="18920"/>
                    <a:pt x="19664" y="18916"/>
                  </a:cubicBezTo>
                  <a:lnTo>
                    <a:pt x="19656" y="18910"/>
                  </a:lnTo>
                  <a:cubicBezTo>
                    <a:pt x="20031" y="18217"/>
                    <a:pt x="19753" y="17204"/>
                    <a:pt x="19009" y="16610"/>
                  </a:cubicBezTo>
                  <a:close/>
                  <a:moveTo>
                    <a:pt x="18558" y="3924"/>
                  </a:moveTo>
                  <a:cubicBezTo>
                    <a:pt x="16601" y="1520"/>
                    <a:pt x="13822" y="2"/>
                    <a:pt x="10718" y="0"/>
                  </a:cubicBezTo>
                  <a:cubicBezTo>
                    <a:pt x="4799" y="2"/>
                    <a:pt x="2" y="5466"/>
                    <a:pt x="0" y="12209"/>
                  </a:cubicBezTo>
                  <a:cubicBezTo>
                    <a:pt x="2" y="14640"/>
                    <a:pt x="632" y="16897"/>
                    <a:pt x="1707" y="18800"/>
                  </a:cubicBezTo>
                  <a:cubicBezTo>
                    <a:pt x="981" y="17133"/>
                    <a:pt x="563" y="15249"/>
                    <a:pt x="563" y="13247"/>
                  </a:cubicBezTo>
                  <a:cubicBezTo>
                    <a:pt x="565" y="6514"/>
                    <a:pt x="5193" y="1057"/>
                    <a:pt x="10905" y="1055"/>
                  </a:cubicBezTo>
                  <a:cubicBezTo>
                    <a:pt x="13900" y="1057"/>
                    <a:pt x="16583" y="2574"/>
                    <a:pt x="18471" y="4971"/>
                  </a:cubicBezTo>
                  <a:lnTo>
                    <a:pt x="21407" y="1513"/>
                  </a:lnTo>
                  <a:lnTo>
                    <a:pt x="21405" y="9854"/>
                  </a:lnTo>
                  <a:lnTo>
                    <a:pt x="21598" y="9854"/>
                  </a:lnTo>
                  <a:lnTo>
                    <a:pt x="21600" y="459"/>
                  </a:lnTo>
                  <a:cubicBezTo>
                    <a:pt x="21600" y="459"/>
                    <a:pt x="18558" y="3924"/>
                    <a:pt x="18558" y="3924"/>
                  </a:cubicBezTo>
                  <a:close/>
                  <a:moveTo>
                    <a:pt x="16178" y="6634"/>
                  </a:moveTo>
                  <a:lnTo>
                    <a:pt x="13351" y="9854"/>
                  </a:lnTo>
                  <a:lnTo>
                    <a:pt x="14329" y="9854"/>
                  </a:lnTo>
                  <a:lnTo>
                    <a:pt x="16175" y="7678"/>
                  </a:lnTo>
                  <a:cubicBezTo>
                    <a:pt x="16200" y="6840"/>
                    <a:pt x="16174" y="7230"/>
                    <a:pt x="16178" y="6634"/>
                  </a:cubicBezTo>
                  <a:close/>
                </a:path>
              </a:pathLst>
            </a:custGeom>
            <a:solidFill>
              <a:srgbClr val="4E50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90" name="Shape 22"/>
            <p:cNvSpPr/>
            <p:nvPr/>
          </p:nvSpPr>
          <p:spPr>
            <a:xfrm>
              <a:off x="7783314" y="2372540"/>
              <a:ext cx="164704" cy="135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1" y="0"/>
                  </a:moveTo>
                  <a:cubicBezTo>
                    <a:pt x="358" y="0"/>
                    <a:pt x="0" y="432"/>
                    <a:pt x="0" y="947"/>
                  </a:cubicBezTo>
                  <a:lnTo>
                    <a:pt x="0" y="4484"/>
                  </a:lnTo>
                  <a:cubicBezTo>
                    <a:pt x="0" y="4997"/>
                    <a:pt x="358" y="5432"/>
                    <a:pt x="781" y="5432"/>
                  </a:cubicBezTo>
                  <a:lnTo>
                    <a:pt x="20819" y="5432"/>
                  </a:lnTo>
                  <a:cubicBezTo>
                    <a:pt x="21243" y="5432"/>
                    <a:pt x="21600" y="4997"/>
                    <a:pt x="21600" y="4484"/>
                  </a:cubicBezTo>
                  <a:cubicBezTo>
                    <a:pt x="21600" y="4484"/>
                    <a:pt x="21600" y="947"/>
                    <a:pt x="21600" y="947"/>
                  </a:cubicBezTo>
                  <a:cubicBezTo>
                    <a:pt x="21600" y="432"/>
                    <a:pt x="21244" y="0"/>
                    <a:pt x="20819" y="0"/>
                  </a:cubicBezTo>
                  <a:lnTo>
                    <a:pt x="781" y="0"/>
                  </a:lnTo>
                  <a:close/>
                  <a:moveTo>
                    <a:pt x="781" y="8084"/>
                  </a:moveTo>
                  <a:cubicBezTo>
                    <a:pt x="358" y="8084"/>
                    <a:pt x="0" y="8517"/>
                    <a:pt x="0" y="9032"/>
                  </a:cubicBezTo>
                  <a:lnTo>
                    <a:pt x="0" y="12568"/>
                  </a:lnTo>
                  <a:cubicBezTo>
                    <a:pt x="0" y="13081"/>
                    <a:pt x="358" y="13516"/>
                    <a:pt x="781" y="13516"/>
                  </a:cubicBezTo>
                  <a:lnTo>
                    <a:pt x="20819" y="13516"/>
                  </a:lnTo>
                  <a:cubicBezTo>
                    <a:pt x="21243" y="13516"/>
                    <a:pt x="21600" y="13081"/>
                    <a:pt x="21600" y="12568"/>
                  </a:cubicBezTo>
                  <a:cubicBezTo>
                    <a:pt x="21600" y="12568"/>
                    <a:pt x="21600" y="9032"/>
                    <a:pt x="21600" y="9032"/>
                  </a:cubicBezTo>
                  <a:cubicBezTo>
                    <a:pt x="21600" y="8517"/>
                    <a:pt x="21244" y="8084"/>
                    <a:pt x="20819" y="8084"/>
                  </a:cubicBezTo>
                  <a:lnTo>
                    <a:pt x="781" y="8084"/>
                  </a:lnTo>
                  <a:close/>
                  <a:moveTo>
                    <a:pt x="781" y="16168"/>
                  </a:moveTo>
                  <a:cubicBezTo>
                    <a:pt x="358" y="16168"/>
                    <a:pt x="0" y="16601"/>
                    <a:pt x="0" y="17116"/>
                  </a:cubicBezTo>
                  <a:lnTo>
                    <a:pt x="0" y="20653"/>
                  </a:lnTo>
                  <a:cubicBezTo>
                    <a:pt x="0" y="21166"/>
                    <a:pt x="358" y="21600"/>
                    <a:pt x="781" y="21600"/>
                  </a:cubicBezTo>
                  <a:lnTo>
                    <a:pt x="20819" y="21600"/>
                  </a:lnTo>
                  <a:cubicBezTo>
                    <a:pt x="21243" y="21600"/>
                    <a:pt x="21600" y="21166"/>
                    <a:pt x="21600" y="20653"/>
                  </a:cubicBezTo>
                  <a:cubicBezTo>
                    <a:pt x="21600" y="20653"/>
                    <a:pt x="21600" y="17116"/>
                    <a:pt x="21600" y="17116"/>
                  </a:cubicBezTo>
                  <a:cubicBezTo>
                    <a:pt x="21600" y="16601"/>
                    <a:pt x="21244" y="16168"/>
                    <a:pt x="20819" y="16168"/>
                  </a:cubicBezTo>
                  <a:lnTo>
                    <a:pt x="781" y="16168"/>
                  </a:lnTo>
                  <a:close/>
                </a:path>
              </a:pathLst>
            </a:custGeom>
            <a:solidFill>
              <a:srgbClr val="7F858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91" name="Shape 23"/>
            <p:cNvSpPr/>
            <p:nvPr/>
          </p:nvSpPr>
          <p:spPr>
            <a:xfrm>
              <a:off x="7783314" y="2372540"/>
              <a:ext cx="164704" cy="135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1" y="0"/>
                  </a:moveTo>
                  <a:cubicBezTo>
                    <a:pt x="358" y="0"/>
                    <a:pt x="0" y="432"/>
                    <a:pt x="0" y="947"/>
                  </a:cubicBezTo>
                  <a:lnTo>
                    <a:pt x="0" y="4484"/>
                  </a:lnTo>
                  <a:cubicBezTo>
                    <a:pt x="0" y="4997"/>
                    <a:pt x="358" y="5432"/>
                    <a:pt x="781" y="5432"/>
                  </a:cubicBezTo>
                  <a:cubicBezTo>
                    <a:pt x="730" y="5313"/>
                    <a:pt x="729" y="5193"/>
                    <a:pt x="729" y="5053"/>
                  </a:cubicBezTo>
                  <a:lnTo>
                    <a:pt x="729" y="1768"/>
                  </a:lnTo>
                  <a:cubicBezTo>
                    <a:pt x="729" y="1298"/>
                    <a:pt x="1010" y="947"/>
                    <a:pt x="1405" y="947"/>
                  </a:cubicBezTo>
                  <a:lnTo>
                    <a:pt x="20195" y="947"/>
                  </a:lnTo>
                  <a:cubicBezTo>
                    <a:pt x="20590" y="947"/>
                    <a:pt x="20923" y="1298"/>
                    <a:pt x="20923" y="1768"/>
                  </a:cubicBezTo>
                  <a:lnTo>
                    <a:pt x="20923" y="5053"/>
                  </a:lnTo>
                  <a:cubicBezTo>
                    <a:pt x="20923" y="5193"/>
                    <a:pt x="20870" y="5313"/>
                    <a:pt x="20819" y="5432"/>
                  </a:cubicBezTo>
                  <a:cubicBezTo>
                    <a:pt x="21244" y="5432"/>
                    <a:pt x="21600" y="4997"/>
                    <a:pt x="21600" y="4484"/>
                  </a:cubicBezTo>
                  <a:lnTo>
                    <a:pt x="21600" y="947"/>
                  </a:lnTo>
                  <a:cubicBezTo>
                    <a:pt x="21600" y="432"/>
                    <a:pt x="21243" y="0"/>
                    <a:pt x="20819" y="0"/>
                  </a:cubicBezTo>
                  <a:lnTo>
                    <a:pt x="781" y="0"/>
                  </a:lnTo>
                  <a:close/>
                  <a:moveTo>
                    <a:pt x="781" y="8084"/>
                  </a:moveTo>
                  <a:cubicBezTo>
                    <a:pt x="358" y="8084"/>
                    <a:pt x="0" y="8517"/>
                    <a:pt x="0" y="9032"/>
                  </a:cubicBezTo>
                  <a:lnTo>
                    <a:pt x="0" y="12568"/>
                  </a:lnTo>
                  <a:cubicBezTo>
                    <a:pt x="0" y="13081"/>
                    <a:pt x="358" y="13516"/>
                    <a:pt x="781" y="13516"/>
                  </a:cubicBezTo>
                  <a:cubicBezTo>
                    <a:pt x="730" y="13397"/>
                    <a:pt x="729" y="13277"/>
                    <a:pt x="729" y="13137"/>
                  </a:cubicBezTo>
                  <a:lnTo>
                    <a:pt x="729" y="9853"/>
                  </a:lnTo>
                  <a:cubicBezTo>
                    <a:pt x="729" y="9382"/>
                    <a:pt x="1010" y="9032"/>
                    <a:pt x="1405" y="9032"/>
                  </a:cubicBezTo>
                  <a:lnTo>
                    <a:pt x="20195" y="9032"/>
                  </a:lnTo>
                  <a:cubicBezTo>
                    <a:pt x="20590" y="9032"/>
                    <a:pt x="20923" y="9382"/>
                    <a:pt x="20923" y="9853"/>
                  </a:cubicBezTo>
                  <a:lnTo>
                    <a:pt x="20923" y="13137"/>
                  </a:lnTo>
                  <a:cubicBezTo>
                    <a:pt x="20923" y="13277"/>
                    <a:pt x="20870" y="13397"/>
                    <a:pt x="20819" y="13516"/>
                  </a:cubicBezTo>
                  <a:cubicBezTo>
                    <a:pt x="21244" y="13516"/>
                    <a:pt x="21600" y="13081"/>
                    <a:pt x="21600" y="12568"/>
                  </a:cubicBezTo>
                  <a:lnTo>
                    <a:pt x="21600" y="9032"/>
                  </a:lnTo>
                  <a:cubicBezTo>
                    <a:pt x="21600" y="8517"/>
                    <a:pt x="21243" y="8084"/>
                    <a:pt x="20819" y="8084"/>
                  </a:cubicBezTo>
                  <a:lnTo>
                    <a:pt x="781" y="8084"/>
                  </a:lnTo>
                  <a:close/>
                  <a:moveTo>
                    <a:pt x="781" y="16168"/>
                  </a:moveTo>
                  <a:cubicBezTo>
                    <a:pt x="358" y="16168"/>
                    <a:pt x="0" y="16601"/>
                    <a:pt x="0" y="17116"/>
                  </a:cubicBezTo>
                  <a:lnTo>
                    <a:pt x="0" y="20653"/>
                  </a:lnTo>
                  <a:cubicBezTo>
                    <a:pt x="0" y="21166"/>
                    <a:pt x="358" y="21600"/>
                    <a:pt x="781" y="21600"/>
                  </a:cubicBezTo>
                  <a:cubicBezTo>
                    <a:pt x="730" y="21481"/>
                    <a:pt x="729" y="21361"/>
                    <a:pt x="729" y="21221"/>
                  </a:cubicBezTo>
                  <a:lnTo>
                    <a:pt x="729" y="17937"/>
                  </a:lnTo>
                  <a:cubicBezTo>
                    <a:pt x="729" y="17466"/>
                    <a:pt x="1010" y="17116"/>
                    <a:pt x="1405" y="17116"/>
                  </a:cubicBezTo>
                  <a:lnTo>
                    <a:pt x="20195" y="17116"/>
                  </a:lnTo>
                  <a:cubicBezTo>
                    <a:pt x="20590" y="17116"/>
                    <a:pt x="20923" y="17466"/>
                    <a:pt x="20923" y="17937"/>
                  </a:cubicBezTo>
                  <a:lnTo>
                    <a:pt x="20923" y="21221"/>
                  </a:lnTo>
                  <a:cubicBezTo>
                    <a:pt x="20923" y="21361"/>
                    <a:pt x="20870" y="21481"/>
                    <a:pt x="20819" y="21600"/>
                  </a:cubicBezTo>
                  <a:cubicBezTo>
                    <a:pt x="21244" y="21600"/>
                    <a:pt x="21600" y="21166"/>
                    <a:pt x="21600" y="20653"/>
                  </a:cubicBezTo>
                  <a:lnTo>
                    <a:pt x="21600" y="17116"/>
                  </a:lnTo>
                  <a:cubicBezTo>
                    <a:pt x="21600" y="16601"/>
                    <a:pt x="21243" y="16168"/>
                    <a:pt x="20819" y="16168"/>
                  </a:cubicBezTo>
                  <a:lnTo>
                    <a:pt x="781" y="16168"/>
                  </a:lnTo>
                  <a:close/>
                </a:path>
              </a:pathLst>
            </a:custGeom>
            <a:solidFill>
              <a:srgbClr val="4E50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92" name="Shape 24"/>
            <p:cNvSpPr/>
            <p:nvPr/>
          </p:nvSpPr>
          <p:spPr>
            <a:xfrm>
              <a:off x="7796015" y="2004239"/>
              <a:ext cx="155180" cy="142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3" y="0"/>
                  </a:moveTo>
                  <a:lnTo>
                    <a:pt x="14087" y="3369"/>
                  </a:lnTo>
                  <a:lnTo>
                    <a:pt x="11159" y="6558"/>
                  </a:lnTo>
                  <a:cubicBezTo>
                    <a:pt x="10444" y="7337"/>
                    <a:pt x="10444" y="8607"/>
                    <a:pt x="11159" y="9386"/>
                  </a:cubicBezTo>
                  <a:lnTo>
                    <a:pt x="12982" y="11372"/>
                  </a:lnTo>
                  <a:cubicBezTo>
                    <a:pt x="13697" y="12149"/>
                    <a:pt x="14863" y="12150"/>
                    <a:pt x="15578" y="11372"/>
                  </a:cubicBezTo>
                  <a:lnTo>
                    <a:pt x="18506" y="8183"/>
                  </a:lnTo>
                  <a:cubicBezTo>
                    <a:pt x="18506" y="8183"/>
                    <a:pt x="21600" y="11552"/>
                    <a:pt x="21600" y="11552"/>
                  </a:cubicBezTo>
                  <a:lnTo>
                    <a:pt x="21600" y="0"/>
                  </a:lnTo>
                  <a:lnTo>
                    <a:pt x="10993" y="0"/>
                  </a:lnTo>
                  <a:close/>
                  <a:moveTo>
                    <a:pt x="7292" y="9627"/>
                  </a:moveTo>
                  <a:cubicBezTo>
                    <a:pt x="6821" y="9627"/>
                    <a:pt x="6379" y="9839"/>
                    <a:pt x="6021" y="10228"/>
                  </a:cubicBezTo>
                  <a:lnTo>
                    <a:pt x="3094" y="13417"/>
                  </a:lnTo>
                  <a:lnTo>
                    <a:pt x="0" y="10048"/>
                  </a:lnTo>
                  <a:lnTo>
                    <a:pt x="0" y="21600"/>
                  </a:lnTo>
                  <a:lnTo>
                    <a:pt x="10607" y="21600"/>
                  </a:lnTo>
                  <a:cubicBezTo>
                    <a:pt x="10607" y="21600"/>
                    <a:pt x="7513" y="18231"/>
                    <a:pt x="7513" y="18231"/>
                  </a:cubicBezTo>
                  <a:lnTo>
                    <a:pt x="10441" y="15042"/>
                  </a:lnTo>
                  <a:cubicBezTo>
                    <a:pt x="11156" y="14263"/>
                    <a:pt x="11155" y="12993"/>
                    <a:pt x="10441" y="12214"/>
                  </a:cubicBezTo>
                  <a:lnTo>
                    <a:pt x="8618" y="10228"/>
                  </a:lnTo>
                  <a:cubicBezTo>
                    <a:pt x="8260" y="9839"/>
                    <a:pt x="7763" y="9627"/>
                    <a:pt x="7292" y="9627"/>
                  </a:cubicBezTo>
                  <a:close/>
                </a:path>
              </a:pathLst>
            </a:custGeom>
            <a:solidFill>
              <a:srgbClr val="7F858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93" name="Shape 25"/>
            <p:cNvSpPr/>
            <p:nvPr/>
          </p:nvSpPr>
          <p:spPr>
            <a:xfrm>
              <a:off x="7796015" y="2004239"/>
              <a:ext cx="155180" cy="142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3" y="0"/>
                  </a:moveTo>
                  <a:lnTo>
                    <a:pt x="12043" y="1143"/>
                  </a:lnTo>
                  <a:cubicBezTo>
                    <a:pt x="12043" y="1143"/>
                    <a:pt x="21600" y="1143"/>
                    <a:pt x="21600" y="1143"/>
                  </a:cubicBezTo>
                  <a:lnTo>
                    <a:pt x="21600" y="0"/>
                  </a:lnTo>
                  <a:lnTo>
                    <a:pt x="10993" y="0"/>
                  </a:lnTo>
                  <a:close/>
                  <a:moveTo>
                    <a:pt x="14087" y="3369"/>
                  </a:moveTo>
                  <a:cubicBezTo>
                    <a:pt x="14087" y="3369"/>
                    <a:pt x="11159" y="6558"/>
                    <a:pt x="11159" y="6558"/>
                  </a:cubicBezTo>
                  <a:cubicBezTo>
                    <a:pt x="10444" y="7337"/>
                    <a:pt x="10444" y="8607"/>
                    <a:pt x="11159" y="9386"/>
                  </a:cubicBezTo>
                  <a:lnTo>
                    <a:pt x="11877" y="10168"/>
                  </a:lnTo>
                  <a:cubicBezTo>
                    <a:pt x="11207" y="9412"/>
                    <a:pt x="11192" y="8207"/>
                    <a:pt x="11877" y="7461"/>
                  </a:cubicBezTo>
                  <a:lnTo>
                    <a:pt x="14750" y="4392"/>
                  </a:lnTo>
                  <a:lnTo>
                    <a:pt x="14087" y="3369"/>
                  </a:lnTo>
                  <a:close/>
                  <a:moveTo>
                    <a:pt x="7292" y="9627"/>
                  </a:moveTo>
                  <a:cubicBezTo>
                    <a:pt x="6821" y="9627"/>
                    <a:pt x="6379" y="9839"/>
                    <a:pt x="6021" y="10228"/>
                  </a:cubicBezTo>
                  <a:cubicBezTo>
                    <a:pt x="6021" y="10228"/>
                    <a:pt x="3094" y="13417"/>
                    <a:pt x="3094" y="13417"/>
                  </a:cubicBezTo>
                  <a:lnTo>
                    <a:pt x="4033" y="14139"/>
                  </a:lnTo>
                  <a:lnTo>
                    <a:pt x="6850" y="11011"/>
                  </a:lnTo>
                  <a:cubicBezTo>
                    <a:pt x="7535" y="10265"/>
                    <a:pt x="8641" y="10281"/>
                    <a:pt x="9336" y="11011"/>
                  </a:cubicBezTo>
                  <a:lnTo>
                    <a:pt x="8618" y="10228"/>
                  </a:lnTo>
                  <a:cubicBezTo>
                    <a:pt x="8260" y="9839"/>
                    <a:pt x="7763" y="9627"/>
                    <a:pt x="7292" y="9627"/>
                  </a:cubicBezTo>
                  <a:close/>
                  <a:moveTo>
                    <a:pt x="0" y="10048"/>
                  </a:moveTo>
                  <a:lnTo>
                    <a:pt x="0" y="21600"/>
                  </a:lnTo>
                  <a:lnTo>
                    <a:pt x="1050" y="21600"/>
                  </a:lnTo>
                  <a:cubicBezTo>
                    <a:pt x="1050" y="21600"/>
                    <a:pt x="1050" y="11191"/>
                    <a:pt x="1050" y="11191"/>
                  </a:cubicBezTo>
                  <a:lnTo>
                    <a:pt x="0" y="10048"/>
                  </a:lnTo>
                  <a:close/>
                </a:path>
              </a:pathLst>
            </a:custGeom>
            <a:solidFill>
              <a:srgbClr val="4E50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94" name="Shape 26"/>
            <p:cNvSpPr/>
            <p:nvPr/>
          </p:nvSpPr>
          <p:spPr>
            <a:xfrm>
              <a:off x="3046213" y="2093139"/>
              <a:ext cx="74451" cy="7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07" extrusionOk="0">
                  <a:moveTo>
                    <a:pt x="14036" y="10704"/>
                  </a:moveTo>
                  <a:lnTo>
                    <a:pt x="21121" y="3615"/>
                  </a:lnTo>
                  <a:cubicBezTo>
                    <a:pt x="21481" y="3259"/>
                    <a:pt x="21504" y="2699"/>
                    <a:pt x="21174" y="2369"/>
                  </a:cubicBezTo>
                  <a:lnTo>
                    <a:pt x="19037" y="232"/>
                  </a:lnTo>
                  <a:cubicBezTo>
                    <a:pt x="18708" y="-97"/>
                    <a:pt x="18147" y="-74"/>
                    <a:pt x="17788" y="285"/>
                  </a:cubicBezTo>
                  <a:lnTo>
                    <a:pt x="10702" y="7371"/>
                  </a:lnTo>
                  <a:lnTo>
                    <a:pt x="3617" y="285"/>
                  </a:lnTo>
                  <a:cubicBezTo>
                    <a:pt x="3257" y="-74"/>
                    <a:pt x="2696" y="-97"/>
                    <a:pt x="2370" y="232"/>
                  </a:cubicBezTo>
                  <a:lnTo>
                    <a:pt x="231" y="2369"/>
                  </a:lnTo>
                  <a:cubicBezTo>
                    <a:pt x="-96" y="2699"/>
                    <a:pt x="-73" y="3259"/>
                    <a:pt x="284" y="3615"/>
                  </a:cubicBezTo>
                  <a:lnTo>
                    <a:pt x="7372" y="10704"/>
                  </a:lnTo>
                  <a:lnTo>
                    <a:pt x="284" y="17791"/>
                  </a:lnTo>
                  <a:cubicBezTo>
                    <a:pt x="-73" y="18150"/>
                    <a:pt x="-96" y="18711"/>
                    <a:pt x="231" y="19037"/>
                  </a:cubicBezTo>
                  <a:lnTo>
                    <a:pt x="2370" y="21177"/>
                  </a:lnTo>
                  <a:cubicBezTo>
                    <a:pt x="2696" y="21503"/>
                    <a:pt x="3261" y="21480"/>
                    <a:pt x="3617" y="21124"/>
                  </a:cubicBezTo>
                  <a:lnTo>
                    <a:pt x="10702" y="14035"/>
                  </a:lnTo>
                  <a:lnTo>
                    <a:pt x="17791" y="21124"/>
                  </a:lnTo>
                  <a:cubicBezTo>
                    <a:pt x="18147" y="21480"/>
                    <a:pt x="18708" y="21503"/>
                    <a:pt x="19037" y="21177"/>
                  </a:cubicBezTo>
                  <a:lnTo>
                    <a:pt x="21174" y="19037"/>
                  </a:lnTo>
                  <a:cubicBezTo>
                    <a:pt x="21504" y="18711"/>
                    <a:pt x="21481" y="18147"/>
                    <a:pt x="21121" y="17791"/>
                  </a:cubicBezTo>
                  <a:cubicBezTo>
                    <a:pt x="21121" y="17791"/>
                    <a:pt x="14036" y="10704"/>
                    <a:pt x="14036" y="10704"/>
                  </a:cubicBezTo>
                  <a:close/>
                </a:path>
              </a:pathLst>
            </a:custGeom>
            <a:solidFill>
              <a:srgbClr val="CBCAC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95" name="Shape 27"/>
            <p:cNvSpPr/>
            <p:nvPr/>
          </p:nvSpPr>
          <p:spPr>
            <a:xfrm>
              <a:off x="3287514" y="2055038"/>
              <a:ext cx="255882" cy="143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extrusionOk="0">
                  <a:moveTo>
                    <a:pt x="13958" y="442"/>
                  </a:moveTo>
                  <a:lnTo>
                    <a:pt x="1403" y="442"/>
                  </a:lnTo>
                  <a:lnTo>
                    <a:pt x="1403" y="0"/>
                  </a:lnTo>
                  <a:lnTo>
                    <a:pt x="1387" y="440"/>
                  </a:lnTo>
                  <a:cubicBezTo>
                    <a:pt x="1330" y="433"/>
                    <a:pt x="1275" y="430"/>
                    <a:pt x="1221" y="430"/>
                  </a:cubicBezTo>
                  <a:cubicBezTo>
                    <a:pt x="255" y="494"/>
                    <a:pt x="38" y="1138"/>
                    <a:pt x="1" y="2566"/>
                  </a:cubicBezTo>
                  <a:cubicBezTo>
                    <a:pt x="-17" y="6005"/>
                    <a:pt x="2215" y="12819"/>
                    <a:pt x="3293" y="16479"/>
                  </a:cubicBezTo>
                  <a:cubicBezTo>
                    <a:pt x="4426" y="20353"/>
                    <a:pt x="5736" y="21275"/>
                    <a:pt x="6297" y="21520"/>
                  </a:cubicBezTo>
                  <a:cubicBezTo>
                    <a:pt x="6483" y="21600"/>
                    <a:pt x="6571" y="21600"/>
                    <a:pt x="6567" y="21600"/>
                  </a:cubicBezTo>
                  <a:cubicBezTo>
                    <a:pt x="6581" y="21600"/>
                    <a:pt x="17380" y="21600"/>
                    <a:pt x="20565" y="21600"/>
                  </a:cubicBezTo>
                  <a:cubicBezTo>
                    <a:pt x="21360" y="21536"/>
                    <a:pt x="21524" y="21077"/>
                    <a:pt x="21563" y="19882"/>
                  </a:cubicBezTo>
                  <a:cubicBezTo>
                    <a:pt x="21583" y="16724"/>
                    <a:pt x="19269" y="9812"/>
                    <a:pt x="17744" y="4822"/>
                  </a:cubicBezTo>
                  <a:cubicBezTo>
                    <a:pt x="16426" y="454"/>
                    <a:pt x="13982" y="444"/>
                    <a:pt x="13958" y="442"/>
                  </a:cubicBezTo>
                  <a:close/>
                </a:path>
              </a:pathLst>
            </a:custGeom>
            <a:gradFill flip="none" rotWithShape="1">
              <a:gsLst>
                <a:gs pos="96000">
                  <a:srgbClr val="DCDDDE"/>
                </a:gs>
                <a:gs pos="0">
                  <a:srgbClr val="F5F6F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96" name="Shape 28"/>
            <p:cNvSpPr/>
            <p:nvPr/>
          </p:nvSpPr>
          <p:spPr>
            <a:xfrm>
              <a:off x="3284338" y="2055038"/>
              <a:ext cx="267626" cy="15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5" extrusionOk="0">
                  <a:moveTo>
                    <a:pt x="20168" y="20762"/>
                  </a:moveTo>
                  <a:cubicBezTo>
                    <a:pt x="17118" y="20762"/>
                    <a:pt x="6776" y="20762"/>
                    <a:pt x="6763" y="20762"/>
                  </a:cubicBezTo>
                  <a:cubicBezTo>
                    <a:pt x="6767" y="20762"/>
                    <a:pt x="6682" y="20762"/>
                    <a:pt x="6504" y="20686"/>
                  </a:cubicBezTo>
                  <a:cubicBezTo>
                    <a:pt x="5967" y="20456"/>
                    <a:pt x="4712" y="19588"/>
                    <a:pt x="3627" y="15941"/>
                  </a:cubicBezTo>
                  <a:cubicBezTo>
                    <a:pt x="2595" y="12495"/>
                    <a:pt x="457" y="6079"/>
                    <a:pt x="474" y="2842"/>
                  </a:cubicBezTo>
                  <a:cubicBezTo>
                    <a:pt x="510" y="1497"/>
                    <a:pt x="718" y="891"/>
                    <a:pt x="1643" y="831"/>
                  </a:cubicBezTo>
                  <a:cubicBezTo>
                    <a:pt x="1694" y="831"/>
                    <a:pt x="1747" y="834"/>
                    <a:pt x="1802" y="841"/>
                  </a:cubicBezTo>
                  <a:lnTo>
                    <a:pt x="1817" y="426"/>
                  </a:lnTo>
                  <a:lnTo>
                    <a:pt x="1817" y="842"/>
                  </a:lnTo>
                  <a:lnTo>
                    <a:pt x="13841" y="842"/>
                  </a:lnTo>
                  <a:cubicBezTo>
                    <a:pt x="13864" y="844"/>
                    <a:pt x="16205" y="854"/>
                    <a:pt x="17467" y="4966"/>
                  </a:cubicBezTo>
                  <a:cubicBezTo>
                    <a:pt x="18927" y="9663"/>
                    <a:pt x="21144" y="16171"/>
                    <a:pt x="21124" y="19144"/>
                  </a:cubicBezTo>
                  <a:cubicBezTo>
                    <a:pt x="21087" y="20269"/>
                    <a:pt x="20930" y="20701"/>
                    <a:pt x="20168" y="20762"/>
                  </a:cubicBezTo>
                  <a:close/>
                  <a:moveTo>
                    <a:pt x="17884" y="4571"/>
                  </a:moveTo>
                  <a:cubicBezTo>
                    <a:pt x="16481" y="41"/>
                    <a:pt x="13923" y="8"/>
                    <a:pt x="13841" y="10"/>
                  </a:cubicBezTo>
                  <a:lnTo>
                    <a:pt x="1834" y="10"/>
                  </a:lnTo>
                  <a:cubicBezTo>
                    <a:pt x="1766" y="3"/>
                    <a:pt x="1704" y="0"/>
                    <a:pt x="1643" y="0"/>
                  </a:cubicBezTo>
                  <a:cubicBezTo>
                    <a:pt x="1094" y="-3"/>
                    <a:pt x="664" y="262"/>
                    <a:pt x="384" y="793"/>
                  </a:cubicBezTo>
                  <a:cubicBezTo>
                    <a:pt x="104" y="1323"/>
                    <a:pt x="-1" y="2046"/>
                    <a:pt x="0" y="2842"/>
                  </a:cubicBezTo>
                  <a:cubicBezTo>
                    <a:pt x="16" y="6559"/>
                    <a:pt x="2191" y="12867"/>
                    <a:pt x="3206" y="16326"/>
                  </a:cubicBezTo>
                  <a:cubicBezTo>
                    <a:pt x="4677" y="21311"/>
                    <a:pt x="6590" y="21595"/>
                    <a:pt x="6750" y="21595"/>
                  </a:cubicBezTo>
                  <a:cubicBezTo>
                    <a:pt x="6754" y="21595"/>
                    <a:pt x="6757" y="21594"/>
                    <a:pt x="6759" y="21594"/>
                  </a:cubicBezTo>
                  <a:cubicBezTo>
                    <a:pt x="6763" y="21594"/>
                    <a:pt x="17117" y="21594"/>
                    <a:pt x="20168" y="21594"/>
                  </a:cubicBezTo>
                  <a:cubicBezTo>
                    <a:pt x="20633" y="21597"/>
                    <a:pt x="21007" y="21379"/>
                    <a:pt x="21256" y="20920"/>
                  </a:cubicBezTo>
                  <a:cubicBezTo>
                    <a:pt x="21505" y="20464"/>
                    <a:pt x="21599" y="19834"/>
                    <a:pt x="21598" y="19144"/>
                  </a:cubicBezTo>
                  <a:cubicBezTo>
                    <a:pt x="21578" y="15650"/>
                    <a:pt x="19330" y="9296"/>
                    <a:pt x="17884" y="4571"/>
                  </a:cubicBezTo>
                  <a:close/>
                </a:path>
              </a:pathLst>
            </a:custGeom>
            <a:solidFill>
              <a:srgbClr val="CBCAC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97" name="Shape 29"/>
            <p:cNvSpPr/>
            <p:nvPr/>
          </p:nvSpPr>
          <p:spPr>
            <a:xfrm>
              <a:off x="1750814" y="2309040"/>
              <a:ext cx="5907244" cy="273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360"/>
                  </a:moveTo>
                  <a:cubicBezTo>
                    <a:pt x="21600" y="20142"/>
                    <a:pt x="21532" y="21600"/>
                    <a:pt x="21450" y="21600"/>
                  </a:cubicBezTo>
                  <a:lnTo>
                    <a:pt x="150" y="21600"/>
                  </a:lnTo>
                  <a:cubicBezTo>
                    <a:pt x="68" y="21600"/>
                    <a:pt x="0" y="20142"/>
                    <a:pt x="0" y="18360"/>
                  </a:cubicBezTo>
                  <a:lnTo>
                    <a:pt x="0" y="3240"/>
                  </a:lnTo>
                  <a:cubicBezTo>
                    <a:pt x="0" y="1458"/>
                    <a:pt x="68" y="0"/>
                    <a:pt x="150" y="0"/>
                  </a:cubicBezTo>
                  <a:lnTo>
                    <a:pt x="21450" y="0"/>
                  </a:lnTo>
                  <a:cubicBezTo>
                    <a:pt x="21532" y="0"/>
                    <a:pt x="21600" y="1458"/>
                    <a:pt x="21600" y="3240"/>
                  </a:cubicBezTo>
                  <a:cubicBezTo>
                    <a:pt x="21600" y="3240"/>
                    <a:pt x="21600" y="18360"/>
                    <a:pt x="21600" y="18360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1688" dirty="0">
                  <a:solidFill>
                    <a:schemeClr val="tx1"/>
                  </a:solidFill>
                </a:rPr>
                <a:t>https://www.archive.org/</a:t>
              </a:r>
              <a:endParaRPr sz="1688" dirty="0">
                <a:solidFill>
                  <a:schemeClr val="tx1"/>
                </a:solidFill>
              </a:endParaRPr>
            </a:p>
          </p:txBody>
        </p:sp>
        <p:sp>
          <p:nvSpPr>
            <p:cNvPr id="98" name="Shape 30"/>
            <p:cNvSpPr/>
            <p:nvPr/>
          </p:nvSpPr>
          <p:spPr>
            <a:xfrm>
              <a:off x="1744464" y="2309040"/>
              <a:ext cx="5913112" cy="27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" y="3399"/>
                  </a:moveTo>
                  <a:lnTo>
                    <a:pt x="21" y="18202"/>
                  </a:lnTo>
                  <a:cubicBezTo>
                    <a:pt x="22" y="19819"/>
                    <a:pt x="84" y="21143"/>
                    <a:pt x="161" y="21146"/>
                  </a:cubicBezTo>
                  <a:lnTo>
                    <a:pt x="161" y="21146"/>
                  </a:lnTo>
                  <a:lnTo>
                    <a:pt x="21439" y="21146"/>
                  </a:lnTo>
                  <a:cubicBezTo>
                    <a:pt x="21516" y="21143"/>
                    <a:pt x="21578" y="19819"/>
                    <a:pt x="21579" y="18202"/>
                  </a:cubicBezTo>
                  <a:lnTo>
                    <a:pt x="21579" y="18202"/>
                  </a:lnTo>
                  <a:lnTo>
                    <a:pt x="21579" y="3399"/>
                  </a:lnTo>
                  <a:cubicBezTo>
                    <a:pt x="21578" y="1781"/>
                    <a:pt x="21516" y="456"/>
                    <a:pt x="21439" y="454"/>
                  </a:cubicBezTo>
                  <a:lnTo>
                    <a:pt x="21439" y="454"/>
                  </a:lnTo>
                  <a:lnTo>
                    <a:pt x="161" y="454"/>
                  </a:lnTo>
                  <a:cubicBezTo>
                    <a:pt x="84" y="456"/>
                    <a:pt x="22" y="1781"/>
                    <a:pt x="21" y="3399"/>
                  </a:cubicBezTo>
                  <a:cubicBezTo>
                    <a:pt x="21" y="3399"/>
                    <a:pt x="21" y="3399"/>
                    <a:pt x="21" y="3399"/>
                  </a:cubicBezTo>
                  <a:close/>
                  <a:moveTo>
                    <a:pt x="161" y="21600"/>
                  </a:moveTo>
                  <a:cubicBezTo>
                    <a:pt x="72" y="21599"/>
                    <a:pt x="0" y="20072"/>
                    <a:pt x="0" y="18202"/>
                  </a:cubicBezTo>
                  <a:lnTo>
                    <a:pt x="0" y="18202"/>
                  </a:lnTo>
                  <a:lnTo>
                    <a:pt x="0" y="3399"/>
                  </a:lnTo>
                  <a:cubicBezTo>
                    <a:pt x="0" y="1528"/>
                    <a:pt x="72" y="1"/>
                    <a:pt x="161" y="0"/>
                  </a:cubicBezTo>
                  <a:lnTo>
                    <a:pt x="161" y="0"/>
                  </a:lnTo>
                  <a:lnTo>
                    <a:pt x="21439" y="0"/>
                  </a:lnTo>
                  <a:cubicBezTo>
                    <a:pt x="21528" y="1"/>
                    <a:pt x="21600" y="1528"/>
                    <a:pt x="21600" y="3399"/>
                  </a:cubicBezTo>
                  <a:lnTo>
                    <a:pt x="21600" y="3399"/>
                  </a:lnTo>
                  <a:lnTo>
                    <a:pt x="21600" y="18202"/>
                  </a:lnTo>
                  <a:cubicBezTo>
                    <a:pt x="21600" y="20072"/>
                    <a:pt x="21528" y="21599"/>
                    <a:pt x="21439" y="21600"/>
                  </a:cubicBezTo>
                  <a:lnTo>
                    <a:pt x="21439" y="21600"/>
                  </a:lnTo>
                  <a:lnTo>
                    <a:pt x="161" y="21600"/>
                  </a:lnTo>
                  <a:cubicBezTo>
                    <a:pt x="161" y="21600"/>
                    <a:pt x="161" y="21600"/>
                    <a:pt x="161" y="21600"/>
                  </a:cubicBezTo>
                  <a:close/>
                </a:path>
              </a:pathLst>
            </a:custGeom>
            <a:solidFill>
              <a:srgbClr val="CBCAC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99" name="Shape 31"/>
            <p:cNvSpPr/>
            <p:nvPr/>
          </p:nvSpPr>
          <p:spPr>
            <a:xfrm>
              <a:off x="772914" y="1991538"/>
              <a:ext cx="7310213" cy="269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8" extrusionOk="0">
                  <a:moveTo>
                    <a:pt x="7494" y="21107"/>
                  </a:moveTo>
                  <a:cubicBezTo>
                    <a:pt x="7406" y="21115"/>
                    <a:pt x="7342" y="19126"/>
                    <a:pt x="7290" y="16178"/>
                  </a:cubicBezTo>
                  <a:cubicBezTo>
                    <a:pt x="7239" y="13243"/>
                    <a:pt x="7200" y="9418"/>
                    <a:pt x="7162" y="5951"/>
                  </a:cubicBezTo>
                  <a:cubicBezTo>
                    <a:pt x="7098" y="117"/>
                    <a:pt x="6952" y="-15"/>
                    <a:pt x="6944" y="1"/>
                  </a:cubicBezTo>
                  <a:lnTo>
                    <a:pt x="6641" y="1"/>
                  </a:lnTo>
                  <a:cubicBezTo>
                    <a:pt x="6641" y="1"/>
                    <a:pt x="6430" y="1"/>
                    <a:pt x="6091" y="1"/>
                  </a:cubicBezTo>
                  <a:lnTo>
                    <a:pt x="2740" y="1"/>
                  </a:lnTo>
                  <a:cubicBezTo>
                    <a:pt x="2641" y="8"/>
                    <a:pt x="2573" y="2216"/>
                    <a:pt x="2521" y="5198"/>
                  </a:cubicBezTo>
                  <a:cubicBezTo>
                    <a:pt x="2468" y="8193"/>
                    <a:pt x="2430" y="12031"/>
                    <a:pt x="2391" y="15492"/>
                  </a:cubicBezTo>
                  <a:cubicBezTo>
                    <a:pt x="2329" y="21108"/>
                    <a:pt x="2194" y="21092"/>
                    <a:pt x="2190" y="21107"/>
                  </a:cubicBezTo>
                  <a:lnTo>
                    <a:pt x="0" y="21107"/>
                  </a:lnTo>
                  <a:lnTo>
                    <a:pt x="0" y="21578"/>
                  </a:lnTo>
                  <a:lnTo>
                    <a:pt x="2191" y="21578"/>
                  </a:lnTo>
                  <a:lnTo>
                    <a:pt x="2191" y="21577"/>
                  </a:lnTo>
                  <a:cubicBezTo>
                    <a:pt x="2204" y="21585"/>
                    <a:pt x="2345" y="21339"/>
                    <a:pt x="2408" y="15628"/>
                  </a:cubicBezTo>
                  <a:cubicBezTo>
                    <a:pt x="2447" y="12159"/>
                    <a:pt x="2485" y="8335"/>
                    <a:pt x="2536" y="5399"/>
                  </a:cubicBezTo>
                  <a:cubicBezTo>
                    <a:pt x="2588" y="2453"/>
                    <a:pt x="2652" y="463"/>
                    <a:pt x="2740" y="469"/>
                  </a:cubicBezTo>
                  <a:cubicBezTo>
                    <a:pt x="2829" y="469"/>
                    <a:pt x="4565" y="469"/>
                    <a:pt x="6076" y="469"/>
                  </a:cubicBezTo>
                  <a:lnTo>
                    <a:pt x="6076" y="470"/>
                  </a:lnTo>
                  <a:cubicBezTo>
                    <a:pt x="6424" y="470"/>
                    <a:pt x="6641" y="470"/>
                    <a:pt x="6641" y="470"/>
                  </a:cubicBezTo>
                  <a:lnTo>
                    <a:pt x="6936" y="469"/>
                  </a:lnTo>
                  <a:lnTo>
                    <a:pt x="6944" y="469"/>
                  </a:lnTo>
                  <a:cubicBezTo>
                    <a:pt x="6948" y="484"/>
                    <a:pt x="7082" y="468"/>
                    <a:pt x="7145" y="6087"/>
                  </a:cubicBezTo>
                  <a:cubicBezTo>
                    <a:pt x="7184" y="9547"/>
                    <a:pt x="7222" y="13385"/>
                    <a:pt x="7275" y="16380"/>
                  </a:cubicBezTo>
                  <a:cubicBezTo>
                    <a:pt x="7327" y="19362"/>
                    <a:pt x="7395" y="21570"/>
                    <a:pt x="7494" y="21578"/>
                  </a:cubicBezTo>
                  <a:lnTo>
                    <a:pt x="21600" y="21578"/>
                  </a:lnTo>
                  <a:lnTo>
                    <a:pt x="21600" y="21107"/>
                  </a:lnTo>
                  <a:cubicBezTo>
                    <a:pt x="21600" y="21107"/>
                    <a:pt x="7494" y="21107"/>
                    <a:pt x="7494" y="2110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100" name="Shape 32"/>
            <p:cNvSpPr/>
            <p:nvPr/>
          </p:nvSpPr>
          <p:spPr>
            <a:xfrm>
              <a:off x="772914" y="1991538"/>
              <a:ext cx="7310213" cy="269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8" extrusionOk="0">
                  <a:moveTo>
                    <a:pt x="7430" y="20732"/>
                  </a:moveTo>
                  <a:cubicBezTo>
                    <a:pt x="7364" y="20002"/>
                    <a:pt x="7315" y="18172"/>
                    <a:pt x="7275" y="15879"/>
                  </a:cubicBezTo>
                  <a:cubicBezTo>
                    <a:pt x="7222" y="12882"/>
                    <a:pt x="7184" y="9043"/>
                    <a:pt x="7145" y="5581"/>
                  </a:cubicBezTo>
                  <a:cubicBezTo>
                    <a:pt x="7108" y="2266"/>
                    <a:pt x="7046" y="912"/>
                    <a:pt x="7001" y="356"/>
                  </a:cubicBezTo>
                  <a:cubicBezTo>
                    <a:pt x="6970" y="11"/>
                    <a:pt x="6947" y="-5"/>
                    <a:pt x="6944" y="1"/>
                  </a:cubicBezTo>
                  <a:lnTo>
                    <a:pt x="6641" y="1"/>
                  </a:lnTo>
                  <a:cubicBezTo>
                    <a:pt x="6641" y="1"/>
                    <a:pt x="6430" y="1"/>
                    <a:pt x="6091" y="1"/>
                  </a:cubicBezTo>
                  <a:lnTo>
                    <a:pt x="2740" y="1"/>
                  </a:lnTo>
                  <a:cubicBezTo>
                    <a:pt x="2717" y="2"/>
                    <a:pt x="2696" y="127"/>
                    <a:pt x="2676" y="348"/>
                  </a:cubicBezTo>
                  <a:cubicBezTo>
                    <a:pt x="2619" y="1063"/>
                    <a:pt x="2575" y="2714"/>
                    <a:pt x="2536" y="4893"/>
                  </a:cubicBezTo>
                  <a:cubicBezTo>
                    <a:pt x="2485" y="7831"/>
                    <a:pt x="2447" y="11656"/>
                    <a:pt x="2408" y="15126"/>
                  </a:cubicBezTo>
                  <a:cubicBezTo>
                    <a:pt x="2368" y="18748"/>
                    <a:pt x="2297" y="20171"/>
                    <a:pt x="2247" y="20728"/>
                  </a:cubicBezTo>
                  <a:cubicBezTo>
                    <a:pt x="2215" y="21110"/>
                    <a:pt x="2192" y="21111"/>
                    <a:pt x="2190" y="21118"/>
                  </a:cubicBezTo>
                  <a:lnTo>
                    <a:pt x="0" y="21118"/>
                  </a:lnTo>
                  <a:lnTo>
                    <a:pt x="0" y="21588"/>
                  </a:lnTo>
                  <a:lnTo>
                    <a:pt x="2191" y="21588"/>
                  </a:lnTo>
                  <a:lnTo>
                    <a:pt x="2191" y="21588"/>
                  </a:lnTo>
                  <a:cubicBezTo>
                    <a:pt x="2204" y="21595"/>
                    <a:pt x="2360" y="21350"/>
                    <a:pt x="2423" y="15635"/>
                  </a:cubicBezTo>
                  <a:cubicBezTo>
                    <a:pt x="2462" y="12165"/>
                    <a:pt x="2497" y="8339"/>
                    <a:pt x="2549" y="5403"/>
                  </a:cubicBezTo>
                  <a:cubicBezTo>
                    <a:pt x="2601" y="2454"/>
                    <a:pt x="2652" y="463"/>
                    <a:pt x="2740" y="470"/>
                  </a:cubicBezTo>
                  <a:lnTo>
                    <a:pt x="6076" y="470"/>
                  </a:lnTo>
                  <a:cubicBezTo>
                    <a:pt x="6424" y="470"/>
                    <a:pt x="6641" y="470"/>
                    <a:pt x="6641" y="471"/>
                  </a:cubicBezTo>
                  <a:lnTo>
                    <a:pt x="6936" y="470"/>
                  </a:lnTo>
                  <a:lnTo>
                    <a:pt x="6944" y="470"/>
                  </a:lnTo>
                  <a:cubicBezTo>
                    <a:pt x="6948" y="485"/>
                    <a:pt x="7070" y="468"/>
                    <a:pt x="7133" y="6089"/>
                  </a:cubicBezTo>
                  <a:cubicBezTo>
                    <a:pt x="7172" y="9552"/>
                    <a:pt x="7210" y="13391"/>
                    <a:pt x="7262" y="16387"/>
                  </a:cubicBezTo>
                  <a:cubicBezTo>
                    <a:pt x="7315" y="19371"/>
                    <a:pt x="7395" y="21580"/>
                    <a:pt x="7494" y="21588"/>
                  </a:cubicBezTo>
                  <a:lnTo>
                    <a:pt x="21600" y="21588"/>
                  </a:lnTo>
                  <a:lnTo>
                    <a:pt x="21600" y="21118"/>
                  </a:lnTo>
                  <a:lnTo>
                    <a:pt x="7494" y="21118"/>
                  </a:lnTo>
                  <a:cubicBezTo>
                    <a:pt x="7471" y="21120"/>
                    <a:pt x="7450" y="20983"/>
                    <a:pt x="7430" y="20732"/>
                  </a:cubicBezTo>
                  <a:close/>
                </a:path>
              </a:pathLst>
            </a:custGeom>
            <a:solidFill>
              <a:srgbClr val="FC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101" name="Shape 33"/>
            <p:cNvSpPr/>
            <p:nvPr/>
          </p:nvSpPr>
          <p:spPr>
            <a:xfrm>
              <a:off x="772914" y="2639241"/>
              <a:ext cx="7310213" cy="5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CBCAC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102" name="Shape 34"/>
            <p:cNvSpPr/>
            <p:nvPr/>
          </p:nvSpPr>
          <p:spPr>
            <a:xfrm>
              <a:off x="772914" y="2626542"/>
              <a:ext cx="7310213" cy="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FC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103" name="Shape 35"/>
            <p:cNvSpPr/>
            <p:nvPr/>
          </p:nvSpPr>
          <p:spPr>
            <a:xfrm>
              <a:off x="1776214" y="2093142"/>
              <a:ext cx="918369" cy="101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7" y="0"/>
                  </a:moveTo>
                  <a:cubicBezTo>
                    <a:pt x="597" y="0"/>
                    <a:pt x="597" y="5760"/>
                    <a:pt x="597" y="5760"/>
                  </a:cubicBezTo>
                  <a:lnTo>
                    <a:pt x="1027" y="5760"/>
                  </a:lnTo>
                  <a:lnTo>
                    <a:pt x="1027" y="3896"/>
                  </a:lnTo>
                  <a:lnTo>
                    <a:pt x="1951" y="3896"/>
                  </a:lnTo>
                  <a:lnTo>
                    <a:pt x="1951" y="12282"/>
                  </a:lnTo>
                  <a:lnTo>
                    <a:pt x="1802" y="12282"/>
                  </a:lnTo>
                  <a:lnTo>
                    <a:pt x="1802" y="16179"/>
                  </a:lnTo>
                  <a:lnTo>
                    <a:pt x="2380" y="16179"/>
                  </a:lnTo>
                  <a:lnTo>
                    <a:pt x="2380" y="0"/>
                  </a:lnTo>
                  <a:lnTo>
                    <a:pt x="597" y="0"/>
                  </a:lnTo>
                  <a:close/>
                  <a:moveTo>
                    <a:pt x="4042" y="2711"/>
                  </a:moveTo>
                  <a:cubicBezTo>
                    <a:pt x="3841" y="2711"/>
                    <a:pt x="3691" y="2874"/>
                    <a:pt x="3584" y="3049"/>
                  </a:cubicBezTo>
                  <a:lnTo>
                    <a:pt x="3584" y="17619"/>
                  </a:lnTo>
                  <a:lnTo>
                    <a:pt x="3883" y="17619"/>
                  </a:lnTo>
                  <a:lnTo>
                    <a:pt x="3883" y="12028"/>
                  </a:lnTo>
                  <a:cubicBezTo>
                    <a:pt x="3922" y="12094"/>
                    <a:pt x="3968" y="12113"/>
                    <a:pt x="4023" y="12113"/>
                  </a:cubicBezTo>
                  <a:cubicBezTo>
                    <a:pt x="4233" y="12113"/>
                    <a:pt x="4418" y="11577"/>
                    <a:pt x="4537" y="10504"/>
                  </a:cubicBezTo>
                  <a:cubicBezTo>
                    <a:pt x="4628" y="9714"/>
                    <a:pt x="4677" y="8603"/>
                    <a:pt x="4677" y="7200"/>
                  </a:cubicBezTo>
                  <a:cubicBezTo>
                    <a:pt x="4677" y="5819"/>
                    <a:pt x="4615" y="4619"/>
                    <a:pt x="4518" y="3896"/>
                  </a:cubicBezTo>
                  <a:cubicBezTo>
                    <a:pt x="4414" y="3107"/>
                    <a:pt x="4259" y="2711"/>
                    <a:pt x="4042" y="2711"/>
                  </a:cubicBezTo>
                  <a:close/>
                  <a:moveTo>
                    <a:pt x="5825" y="2711"/>
                  </a:moveTo>
                  <a:cubicBezTo>
                    <a:pt x="5653" y="2711"/>
                    <a:pt x="5488" y="2874"/>
                    <a:pt x="5377" y="3049"/>
                  </a:cubicBezTo>
                  <a:lnTo>
                    <a:pt x="5377" y="17619"/>
                  </a:lnTo>
                  <a:lnTo>
                    <a:pt x="5675" y="17619"/>
                  </a:lnTo>
                  <a:lnTo>
                    <a:pt x="5675" y="11520"/>
                  </a:lnTo>
                  <a:lnTo>
                    <a:pt x="5825" y="11520"/>
                  </a:lnTo>
                  <a:cubicBezTo>
                    <a:pt x="5994" y="11564"/>
                    <a:pt x="6068" y="12216"/>
                    <a:pt x="6114" y="14146"/>
                  </a:cubicBezTo>
                  <a:cubicBezTo>
                    <a:pt x="6160" y="15987"/>
                    <a:pt x="6202" y="17180"/>
                    <a:pt x="6226" y="17619"/>
                  </a:cubicBezTo>
                  <a:lnTo>
                    <a:pt x="6525" y="17619"/>
                  </a:lnTo>
                  <a:cubicBezTo>
                    <a:pt x="6491" y="17049"/>
                    <a:pt x="6454" y="15310"/>
                    <a:pt x="6403" y="13468"/>
                  </a:cubicBezTo>
                  <a:cubicBezTo>
                    <a:pt x="6362" y="12044"/>
                    <a:pt x="6286" y="10983"/>
                    <a:pt x="6170" y="10588"/>
                  </a:cubicBezTo>
                  <a:cubicBezTo>
                    <a:pt x="6322" y="10084"/>
                    <a:pt x="6469" y="8769"/>
                    <a:pt x="6469" y="6861"/>
                  </a:cubicBezTo>
                  <a:cubicBezTo>
                    <a:pt x="6469" y="5612"/>
                    <a:pt x="6418" y="4576"/>
                    <a:pt x="6329" y="3896"/>
                  </a:cubicBezTo>
                  <a:cubicBezTo>
                    <a:pt x="6220" y="3063"/>
                    <a:pt x="6059" y="2711"/>
                    <a:pt x="5825" y="2711"/>
                  </a:cubicBezTo>
                  <a:close/>
                  <a:moveTo>
                    <a:pt x="6870" y="2711"/>
                  </a:moveTo>
                  <a:lnTo>
                    <a:pt x="6870" y="17449"/>
                  </a:lnTo>
                  <a:lnTo>
                    <a:pt x="7850" y="17449"/>
                  </a:lnTo>
                  <a:lnTo>
                    <a:pt x="7850" y="15247"/>
                  </a:lnTo>
                  <a:lnTo>
                    <a:pt x="7169" y="15247"/>
                  </a:lnTo>
                  <a:cubicBezTo>
                    <a:pt x="7169" y="15247"/>
                    <a:pt x="7169" y="10927"/>
                    <a:pt x="7169" y="10927"/>
                  </a:cubicBezTo>
                  <a:lnTo>
                    <a:pt x="7785" y="10927"/>
                  </a:lnTo>
                  <a:lnTo>
                    <a:pt x="7785" y="8725"/>
                  </a:lnTo>
                  <a:lnTo>
                    <a:pt x="7169" y="8725"/>
                  </a:lnTo>
                  <a:lnTo>
                    <a:pt x="7169" y="4913"/>
                  </a:lnTo>
                  <a:lnTo>
                    <a:pt x="7813" y="4913"/>
                  </a:lnTo>
                  <a:lnTo>
                    <a:pt x="7813" y="2711"/>
                  </a:lnTo>
                  <a:lnTo>
                    <a:pt x="6870" y="2711"/>
                  </a:lnTo>
                  <a:close/>
                  <a:moveTo>
                    <a:pt x="8961" y="2711"/>
                  </a:moveTo>
                  <a:cubicBezTo>
                    <a:pt x="8608" y="2711"/>
                    <a:pt x="8392" y="4535"/>
                    <a:pt x="8392" y="6946"/>
                  </a:cubicBezTo>
                  <a:cubicBezTo>
                    <a:pt x="8392" y="9072"/>
                    <a:pt x="8562" y="10389"/>
                    <a:pt x="8830" y="11266"/>
                  </a:cubicBezTo>
                  <a:cubicBezTo>
                    <a:pt x="9038" y="11945"/>
                    <a:pt x="9120" y="12604"/>
                    <a:pt x="9120" y="13722"/>
                  </a:cubicBezTo>
                  <a:cubicBezTo>
                    <a:pt x="9120" y="14928"/>
                    <a:pt x="9012" y="15755"/>
                    <a:pt x="8821" y="15755"/>
                  </a:cubicBezTo>
                  <a:cubicBezTo>
                    <a:pt x="8669" y="15755"/>
                    <a:pt x="8526" y="15328"/>
                    <a:pt x="8429" y="14824"/>
                  </a:cubicBezTo>
                  <a:lnTo>
                    <a:pt x="8364" y="17026"/>
                  </a:lnTo>
                  <a:cubicBezTo>
                    <a:pt x="8453" y="17508"/>
                    <a:pt x="8631" y="17958"/>
                    <a:pt x="8802" y="17958"/>
                  </a:cubicBezTo>
                  <a:cubicBezTo>
                    <a:pt x="9223" y="17958"/>
                    <a:pt x="9418" y="15920"/>
                    <a:pt x="9418" y="13553"/>
                  </a:cubicBezTo>
                  <a:cubicBezTo>
                    <a:pt x="9418" y="11426"/>
                    <a:pt x="9281" y="10113"/>
                    <a:pt x="8998" y="9148"/>
                  </a:cubicBezTo>
                  <a:cubicBezTo>
                    <a:pt x="8781" y="8381"/>
                    <a:pt x="8690" y="7832"/>
                    <a:pt x="8690" y="6692"/>
                  </a:cubicBezTo>
                  <a:cubicBezTo>
                    <a:pt x="8690" y="5837"/>
                    <a:pt x="8773" y="4913"/>
                    <a:pt x="8961" y="4913"/>
                  </a:cubicBezTo>
                  <a:cubicBezTo>
                    <a:pt x="9113" y="4913"/>
                    <a:pt x="9230" y="5306"/>
                    <a:pt x="9288" y="5591"/>
                  </a:cubicBezTo>
                  <a:lnTo>
                    <a:pt x="9353" y="3473"/>
                  </a:lnTo>
                  <a:cubicBezTo>
                    <a:pt x="9269" y="3079"/>
                    <a:pt x="9137" y="2711"/>
                    <a:pt x="8961" y="2711"/>
                  </a:cubicBezTo>
                  <a:close/>
                  <a:moveTo>
                    <a:pt x="9857" y="2711"/>
                  </a:moveTo>
                  <a:lnTo>
                    <a:pt x="9857" y="17449"/>
                  </a:lnTo>
                  <a:lnTo>
                    <a:pt x="10837" y="17449"/>
                  </a:lnTo>
                  <a:lnTo>
                    <a:pt x="10837" y="15247"/>
                  </a:lnTo>
                  <a:lnTo>
                    <a:pt x="10156" y="15247"/>
                  </a:lnTo>
                  <a:cubicBezTo>
                    <a:pt x="10156" y="15247"/>
                    <a:pt x="10156" y="10927"/>
                    <a:pt x="10156" y="10927"/>
                  </a:cubicBezTo>
                  <a:lnTo>
                    <a:pt x="10772" y="10927"/>
                  </a:lnTo>
                  <a:lnTo>
                    <a:pt x="10772" y="8725"/>
                  </a:lnTo>
                  <a:lnTo>
                    <a:pt x="10156" y="8725"/>
                  </a:lnTo>
                  <a:lnTo>
                    <a:pt x="10156" y="4913"/>
                  </a:lnTo>
                  <a:lnTo>
                    <a:pt x="10800" y="4913"/>
                  </a:lnTo>
                  <a:lnTo>
                    <a:pt x="10800" y="2711"/>
                  </a:lnTo>
                  <a:lnTo>
                    <a:pt x="9857" y="2711"/>
                  </a:lnTo>
                  <a:close/>
                  <a:moveTo>
                    <a:pt x="11351" y="2711"/>
                  </a:moveTo>
                  <a:lnTo>
                    <a:pt x="11351" y="17449"/>
                  </a:lnTo>
                  <a:lnTo>
                    <a:pt x="11621" y="17449"/>
                  </a:lnTo>
                  <a:lnTo>
                    <a:pt x="11621" y="12198"/>
                  </a:lnTo>
                  <a:cubicBezTo>
                    <a:pt x="11621" y="9765"/>
                    <a:pt x="11624" y="7837"/>
                    <a:pt x="11612" y="5929"/>
                  </a:cubicBezTo>
                  <a:cubicBezTo>
                    <a:pt x="11692" y="7595"/>
                    <a:pt x="11807" y="9390"/>
                    <a:pt x="11911" y="11012"/>
                  </a:cubicBezTo>
                  <a:lnTo>
                    <a:pt x="12331" y="17449"/>
                  </a:lnTo>
                  <a:lnTo>
                    <a:pt x="12639" y="17449"/>
                  </a:lnTo>
                  <a:lnTo>
                    <a:pt x="12639" y="2711"/>
                  </a:lnTo>
                  <a:lnTo>
                    <a:pt x="12368" y="2711"/>
                  </a:lnTo>
                  <a:cubicBezTo>
                    <a:pt x="12368" y="2711"/>
                    <a:pt x="12368" y="7878"/>
                    <a:pt x="12368" y="7878"/>
                  </a:cubicBezTo>
                  <a:cubicBezTo>
                    <a:pt x="12368" y="10135"/>
                    <a:pt x="12377" y="12003"/>
                    <a:pt x="12396" y="13976"/>
                  </a:cubicBezTo>
                  <a:lnTo>
                    <a:pt x="12387" y="13976"/>
                  </a:lnTo>
                  <a:cubicBezTo>
                    <a:pt x="12312" y="12376"/>
                    <a:pt x="12215" y="10708"/>
                    <a:pt x="12107" y="9064"/>
                  </a:cubicBezTo>
                  <a:lnTo>
                    <a:pt x="11687" y="2711"/>
                  </a:lnTo>
                  <a:lnTo>
                    <a:pt x="11351" y="2711"/>
                  </a:lnTo>
                  <a:close/>
                  <a:moveTo>
                    <a:pt x="13143" y="2711"/>
                  </a:moveTo>
                  <a:cubicBezTo>
                    <a:pt x="13143" y="2711"/>
                    <a:pt x="13143" y="4998"/>
                    <a:pt x="13143" y="4998"/>
                  </a:cubicBezTo>
                  <a:lnTo>
                    <a:pt x="13610" y="4998"/>
                  </a:lnTo>
                  <a:lnTo>
                    <a:pt x="13610" y="17449"/>
                  </a:lnTo>
                  <a:lnTo>
                    <a:pt x="13908" y="17449"/>
                  </a:lnTo>
                  <a:lnTo>
                    <a:pt x="13908" y="4998"/>
                  </a:lnTo>
                  <a:lnTo>
                    <a:pt x="14375" y="4998"/>
                  </a:lnTo>
                  <a:lnTo>
                    <a:pt x="14375" y="2711"/>
                  </a:lnTo>
                  <a:lnTo>
                    <a:pt x="13143" y="2711"/>
                  </a:lnTo>
                  <a:close/>
                  <a:moveTo>
                    <a:pt x="14861" y="2711"/>
                  </a:moveTo>
                  <a:lnTo>
                    <a:pt x="14338" y="17449"/>
                  </a:lnTo>
                  <a:lnTo>
                    <a:pt x="14646" y="17449"/>
                  </a:lnTo>
                  <a:lnTo>
                    <a:pt x="14786" y="13299"/>
                  </a:lnTo>
                  <a:lnTo>
                    <a:pt x="15299" y="13299"/>
                  </a:lnTo>
                  <a:lnTo>
                    <a:pt x="15449" y="17449"/>
                  </a:lnTo>
                  <a:lnTo>
                    <a:pt x="15766" y="17449"/>
                  </a:lnTo>
                  <a:lnTo>
                    <a:pt x="15243" y="2711"/>
                  </a:lnTo>
                  <a:cubicBezTo>
                    <a:pt x="15243" y="2711"/>
                    <a:pt x="14860" y="2711"/>
                    <a:pt x="14861" y="2711"/>
                  </a:cubicBezTo>
                  <a:close/>
                  <a:moveTo>
                    <a:pt x="15831" y="2711"/>
                  </a:moveTo>
                  <a:cubicBezTo>
                    <a:pt x="15831" y="2711"/>
                    <a:pt x="15831" y="4998"/>
                    <a:pt x="15831" y="4998"/>
                  </a:cubicBezTo>
                  <a:lnTo>
                    <a:pt x="16298" y="4998"/>
                  </a:lnTo>
                  <a:lnTo>
                    <a:pt x="16298" y="17449"/>
                  </a:lnTo>
                  <a:lnTo>
                    <a:pt x="16597" y="17449"/>
                  </a:lnTo>
                  <a:lnTo>
                    <a:pt x="16597" y="4998"/>
                  </a:lnTo>
                  <a:lnTo>
                    <a:pt x="17063" y="4998"/>
                  </a:lnTo>
                  <a:lnTo>
                    <a:pt x="17063" y="2711"/>
                  </a:lnTo>
                  <a:lnTo>
                    <a:pt x="15831" y="2711"/>
                  </a:lnTo>
                  <a:close/>
                  <a:moveTo>
                    <a:pt x="17624" y="2711"/>
                  </a:moveTo>
                  <a:cubicBezTo>
                    <a:pt x="17624" y="2711"/>
                    <a:pt x="17624" y="17449"/>
                    <a:pt x="17624" y="17449"/>
                  </a:cubicBezTo>
                  <a:lnTo>
                    <a:pt x="17922" y="17449"/>
                  </a:lnTo>
                  <a:lnTo>
                    <a:pt x="17922" y="2711"/>
                  </a:lnTo>
                  <a:lnTo>
                    <a:pt x="17624" y="2711"/>
                  </a:lnTo>
                  <a:close/>
                  <a:moveTo>
                    <a:pt x="19294" y="2711"/>
                  </a:moveTo>
                  <a:cubicBezTo>
                    <a:pt x="18835" y="2711"/>
                    <a:pt x="18520" y="5882"/>
                    <a:pt x="18520" y="10419"/>
                  </a:cubicBezTo>
                  <a:cubicBezTo>
                    <a:pt x="18520" y="14759"/>
                    <a:pt x="18807" y="17958"/>
                    <a:pt x="19266" y="17958"/>
                  </a:cubicBezTo>
                  <a:cubicBezTo>
                    <a:pt x="19716" y="17958"/>
                    <a:pt x="20050" y="15119"/>
                    <a:pt x="20050" y="10165"/>
                  </a:cubicBezTo>
                  <a:cubicBezTo>
                    <a:pt x="20050" y="5956"/>
                    <a:pt x="19770" y="2711"/>
                    <a:pt x="19294" y="2711"/>
                  </a:cubicBezTo>
                  <a:close/>
                  <a:moveTo>
                    <a:pt x="20312" y="2711"/>
                  </a:moveTo>
                  <a:lnTo>
                    <a:pt x="20312" y="17449"/>
                  </a:lnTo>
                  <a:lnTo>
                    <a:pt x="20583" y="17449"/>
                  </a:lnTo>
                  <a:lnTo>
                    <a:pt x="20583" y="12198"/>
                  </a:lnTo>
                  <a:cubicBezTo>
                    <a:pt x="20583" y="9765"/>
                    <a:pt x="20585" y="7837"/>
                    <a:pt x="20573" y="5929"/>
                  </a:cubicBezTo>
                  <a:cubicBezTo>
                    <a:pt x="20653" y="7595"/>
                    <a:pt x="20768" y="9390"/>
                    <a:pt x="20872" y="11012"/>
                  </a:cubicBezTo>
                  <a:lnTo>
                    <a:pt x="21292" y="17449"/>
                  </a:lnTo>
                  <a:lnTo>
                    <a:pt x="21600" y="17449"/>
                  </a:lnTo>
                  <a:lnTo>
                    <a:pt x="21600" y="2711"/>
                  </a:lnTo>
                  <a:cubicBezTo>
                    <a:pt x="21600" y="2711"/>
                    <a:pt x="21329" y="2711"/>
                    <a:pt x="21329" y="2711"/>
                  </a:cubicBezTo>
                  <a:lnTo>
                    <a:pt x="21329" y="7878"/>
                  </a:lnTo>
                  <a:cubicBezTo>
                    <a:pt x="21329" y="10135"/>
                    <a:pt x="21338" y="12003"/>
                    <a:pt x="21357" y="13976"/>
                  </a:cubicBezTo>
                  <a:lnTo>
                    <a:pt x="21348" y="13976"/>
                  </a:lnTo>
                  <a:cubicBezTo>
                    <a:pt x="21273" y="12376"/>
                    <a:pt x="21177" y="10708"/>
                    <a:pt x="21068" y="9064"/>
                  </a:cubicBezTo>
                  <a:lnTo>
                    <a:pt x="20648" y="2711"/>
                  </a:lnTo>
                  <a:lnTo>
                    <a:pt x="20312" y="2711"/>
                  </a:lnTo>
                  <a:close/>
                  <a:moveTo>
                    <a:pt x="4051" y="4744"/>
                  </a:moveTo>
                  <a:cubicBezTo>
                    <a:pt x="4256" y="4744"/>
                    <a:pt x="4378" y="5640"/>
                    <a:pt x="4378" y="7285"/>
                  </a:cubicBezTo>
                  <a:cubicBezTo>
                    <a:pt x="4378" y="9016"/>
                    <a:pt x="4245" y="9995"/>
                    <a:pt x="4023" y="9995"/>
                  </a:cubicBezTo>
                  <a:cubicBezTo>
                    <a:pt x="3963" y="9995"/>
                    <a:pt x="3919" y="9998"/>
                    <a:pt x="3883" y="9911"/>
                  </a:cubicBezTo>
                  <a:lnTo>
                    <a:pt x="3883" y="4913"/>
                  </a:lnTo>
                  <a:cubicBezTo>
                    <a:pt x="3915" y="4847"/>
                    <a:pt x="3969" y="4744"/>
                    <a:pt x="4051" y="4744"/>
                  </a:cubicBezTo>
                  <a:close/>
                  <a:moveTo>
                    <a:pt x="5853" y="4744"/>
                  </a:moveTo>
                  <a:cubicBezTo>
                    <a:pt x="6046" y="4744"/>
                    <a:pt x="6170" y="5493"/>
                    <a:pt x="6170" y="7115"/>
                  </a:cubicBezTo>
                  <a:cubicBezTo>
                    <a:pt x="6170" y="8584"/>
                    <a:pt x="6044" y="9572"/>
                    <a:pt x="5843" y="9572"/>
                  </a:cubicBezTo>
                  <a:lnTo>
                    <a:pt x="5675" y="9572"/>
                  </a:lnTo>
                  <a:lnTo>
                    <a:pt x="5675" y="4913"/>
                  </a:lnTo>
                  <a:cubicBezTo>
                    <a:pt x="5704" y="4847"/>
                    <a:pt x="5759" y="4743"/>
                    <a:pt x="5853" y="4744"/>
                  </a:cubicBezTo>
                  <a:close/>
                  <a:moveTo>
                    <a:pt x="15038" y="4828"/>
                  </a:moveTo>
                  <a:cubicBezTo>
                    <a:pt x="15062" y="5683"/>
                    <a:pt x="15091" y="6724"/>
                    <a:pt x="15122" y="7624"/>
                  </a:cubicBezTo>
                  <a:lnTo>
                    <a:pt x="15253" y="11266"/>
                  </a:lnTo>
                  <a:cubicBezTo>
                    <a:pt x="15253" y="11266"/>
                    <a:pt x="14832" y="11266"/>
                    <a:pt x="14832" y="11266"/>
                  </a:cubicBezTo>
                  <a:lnTo>
                    <a:pt x="14963" y="7624"/>
                  </a:lnTo>
                  <a:cubicBezTo>
                    <a:pt x="14992" y="6747"/>
                    <a:pt x="15014" y="5683"/>
                    <a:pt x="15038" y="4828"/>
                  </a:cubicBezTo>
                  <a:close/>
                  <a:moveTo>
                    <a:pt x="19285" y="4913"/>
                  </a:moveTo>
                  <a:cubicBezTo>
                    <a:pt x="19582" y="4913"/>
                    <a:pt x="19733" y="7550"/>
                    <a:pt x="19733" y="10334"/>
                  </a:cubicBezTo>
                  <a:cubicBezTo>
                    <a:pt x="19733" y="13424"/>
                    <a:pt x="19572" y="15755"/>
                    <a:pt x="19285" y="15755"/>
                  </a:cubicBezTo>
                  <a:cubicBezTo>
                    <a:pt x="19000" y="15755"/>
                    <a:pt x="18837" y="13422"/>
                    <a:pt x="18837" y="10419"/>
                  </a:cubicBezTo>
                  <a:cubicBezTo>
                    <a:pt x="18837" y="7372"/>
                    <a:pt x="18990" y="4913"/>
                    <a:pt x="19285" y="4913"/>
                  </a:cubicBezTo>
                  <a:close/>
                  <a:moveTo>
                    <a:pt x="0" y="5421"/>
                  </a:moveTo>
                  <a:lnTo>
                    <a:pt x="0" y="21600"/>
                  </a:lnTo>
                  <a:lnTo>
                    <a:pt x="1783" y="21600"/>
                  </a:lnTo>
                  <a:lnTo>
                    <a:pt x="1783" y="15840"/>
                  </a:lnTo>
                  <a:lnTo>
                    <a:pt x="579" y="15840"/>
                  </a:lnTo>
                  <a:cubicBezTo>
                    <a:pt x="579" y="15840"/>
                    <a:pt x="579" y="5421"/>
                    <a:pt x="579" y="5421"/>
                  </a:cubicBezTo>
                  <a:lnTo>
                    <a:pt x="0" y="5421"/>
                  </a:lnTo>
                  <a:close/>
                </a:path>
              </a:pathLst>
            </a:custGeom>
            <a:solidFill>
              <a:srgbClr val="7F858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104" name="Shape 36"/>
            <p:cNvSpPr/>
            <p:nvPr/>
          </p:nvSpPr>
          <p:spPr>
            <a:xfrm>
              <a:off x="7389613" y="2347149"/>
              <a:ext cx="181724" cy="173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600" extrusionOk="0">
                  <a:moveTo>
                    <a:pt x="15736" y="11969"/>
                  </a:moveTo>
                  <a:cubicBezTo>
                    <a:pt x="15092" y="12492"/>
                    <a:pt x="14763" y="13311"/>
                    <a:pt x="14752" y="14135"/>
                  </a:cubicBezTo>
                  <a:cubicBezTo>
                    <a:pt x="14752" y="14354"/>
                    <a:pt x="14778" y="14584"/>
                    <a:pt x="14845" y="14810"/>
                  </a:cubicBezTo>
                  <a:lnTo>
                    <a:pt x="16268" y="19818"/>
                  </a:lnTo>
                  <a:lnTo>
                    <a:pt x="12180" y="16813"/>
                  </a:lnTo>
                  <a:cubicBezTo>
                    <a:pt x="11749" y="16499"/>
                    <a:pt x="11242" y="16369"/>
                    <a:pt x="10743" y="16365"/>
                  </a:cubicBezTo>
                  <a:cubicBezTo>
                    <a:pt x="10250" y="16369"/>
                    <a:pt x="9752" y="16493"/>
                    <a:pt x="9326" y="16802"/>
                  </a:cubicBezTo>
                  <a:lnTo>
                    <a:pt x="5212" y="19767"/>
                  </a:lnTo>
                  <a:lnTo>
                    <a:pt x="6679" y="14769"/>
                  </a:lnTo>
                  <a:cubicBezTo>
                    <a:pt x="6748" y="14538"/>
                    <a:pt x="6776" y="14304"/>
                    <a:pt x="6776" y="14075"/>
                  </a:cubicBezTo>
                  <a:cubicBezTo>
                    <a:pt x="6765" y="13259"/>
                    <a:pt x="6445" y="12447"/>
                    <a:pt x="5812" y="11923"/>
                  </a:cubicBezTo>
                  <a:lnTo>
                    <a:pt x="1842" y="8743"/>
                  </a:lnTo>
                  <a:lnTo>
                    <a:pt x="6837" y="8659"/>
                  </a:lnTo>
                  <a:cubicBezTo>
                    <a:pt x="7866" y="8612"/>
                    <a:pt x="8785" y="7921"/>
                    <a:pt x="9153" y="6914"/>
                  </a:cubicBezTo>
                  <a:lnTo>
                    <a:pt x="10816" y="1980"/>
                  </a:lnTo>
                  <a:lnTo>
                    <a:pt x="12435" y="6931"/>
                  </a:lnTo>
                  <a:cubicBezTo>
                    <a:pt x="12797" y="7940"/>
                    <a:pt x="13708" y="8640"/>
                    <a:pt x="14737" y="8696"/>
                  </a:cubicBezTo>
                  <a:lnTo>
                    <a:pt x="19730" y="8826"/>
                  </a:lnTo>
                  <a:cubicBezTo>
                    <a:pt x="19730" y="8826"/>
                    <a:pt x="15736" y="11969"/>
                    <a:pt x="15736" y="11969"/>
                  </a:cubicBezTo>
                  <a:close/>
                  <a:moveTo>
                    <a:pt x="21077" y="7667"/>
                  </a:moveTo>
                  <a:cubicBezTo>
                    <a:pt x="20833" y="7536"/>
                    <a:pt x="20595" y="7501"/>
                    <a:pt x="20329" y="7491"/>
                  </a:cubicBezTo>
                  <a:lnTo>
                    <a:pt x="14768" y="7347"/>
                  </a:lnTo>
                  <a:cubicBezTo>
                    <a:pt x="14379" y="7368"/>
                    <a:pt x="13754" y="6888"/>
                    <a:pt x="13655" y="6492"/>
                  </a:cubicBezTo>
                  <a:lnTo>
                    <a:pt x="11852" y="983"/>
                  </a:lnTo>
                  <a:cubicBezTo>
                    <a:pt x="11696" y="567"/>
                    <a:pt x="11501" y="63"/>
                    <a:pt x="10819" y="0"/>
                  </a:cubicBezTo>
                  <a:cubicBezTo>
                    <a:pt x="10140" y="63"/>
                    <a:pt x="9943" y="560"/>
                    <a:pt x="9787" y="975"/>
                  </a:cubicBezTo>
                  <a:lnTo>
                    <a:pt x="7937" y="6465"/>
                  </a:lnTo>
                  <a:cubicBezTo>
                    <a:pt x="7835" y="6859"/>
                    <a:pt x="7207" y="7333"/>
                    <a:pt x="6817" y="7310"/>
                  </a:cubicBezTo>
                  <a:lnTo>
                    <a:pt x="1256" y="7404"/>
                  </a:lnTo>
                  <a:cubicBezTo>
                    <a:pt x="991" y="7409"/>
                    <a:pt x="751" y="7442"/>
                    <a:pt x="503" y="7573"/>
                  </a:cubicBezTo>
                  <a:cubicBezTo>
                    <a:pt x="262" y="7686"/>
                    <a:pt x="-13" y="8029"/>
                    <a:pt x="1" y="8407"/>
                  </a:cubicBezTo>
                  <a:cubicBezTo>
                    <a:pt x="29" y="8946"/>
                    <a:pt x="314" y="9201"/>
                    <a:pt x="609" y="9457"/>
                  </a:cubicBezTo>
                  <a:lnTo>
                    <a:pt x="5026" y="12996"/>
                  </a:lnTo>
                  <a:cubicBezTo>
                    <a:pt x="5269" y="13171"/>
                    <a:pt x="5496" y="13672"/>
                    <a:pt x="5487" y="14075"/>
                  </a:cubicBezTo>
                  <a:cubicBezTo>
                    <a:pt x="5487" y="14186"/>
                    <a:pt x="5472" y="14289"/>
                    <a:pt x="5447" y="14374"/>
                  </a:cubicBezTo>
                  <a:lnTo>
                    <a:pt x="3812" y="19938"/>
                  </a:lnTo>
                  <a:cubicBezTo>
                    <a:pt x="3754" y="20128"/>
                    <a:pt x="3719" y="20320"/>
                    <a:pt x="3719" y="20521"/>
                  </a:cubicBezTo>
                  <a:cubicBezTo>
                    <a:pt x="3719" y="20728"/>
                    <a:pt x="3757" y="20973"/>
                    <a:pt x="3926" y="21201"/>
                  </a:cubicBezTo>
                  <a:cubicBezTo>
                    <a:pt x="4095" y="21433"/>
                    <a:pt x="4397" y="21553"/>
                    <a:pt x="4627" y="21544"/>
                  </a:cubicBezTo>
                  <a:cubicBezTo>
                    <a:pt x="4971" y="21534"/>
                    <a:pt x="5219" y="21396"/>
                    <a:pt x="5477" y="21215"/>
                  </a:cubicBezTo>
                  <a:lnTo>
                    <a:pt x="10058" y="17912"/>
                  </a:lnTo>
                  <a:cubicBezTo>
                    <a:pt x="10210" y="17797"/>
                    <a:pt x="10471" y="17715"/>
                    <a:pt x="10743" y="17716"/>
                  </a:cubicBezTo>
                  <a:cubicBezTo>
                    <a:pt x="11017" y="17715"/>
                    <a:pt x="11285" y="17800"/>
                    <a:pt x="11440" y="17917"/>
                  </a:cubicBezTo>
                  <a:lnTo>
                    <a:pt x="15990" y="21264"/>
                  </a:lnTo>
                  <a:cubicBezTo>
                    <a:pt x="16248" y="21446"/>
                    <a:pt x="16494" y="21590"/>
                    <a:pt x="16847" y="21600"/>
                  </a:cubicBezTo>
                  <a:cubicBezTo>
                    <a:pt x="16855" y="21600"/>
                    <a:pt x="16863" y="21600"/>
                    <a:pt x="16870" y="21600"/>
                  </a:cubicBezTo>
                  <a:cubicBezTo>
                    <a:pt x="17096" y="21600"/>
                    <a:pt x="17385" y="21479"/>
                    <a:pt x="17547" y="21255"/>
                  </a:cubicBezTo>
                  <a:cubicBezTo>
                    <a:pt x="17716" y="21026"/>
                    <a:pt x="17755" y="20782"/>
                    <a:pt x="17755" y="20574"/>
                  </a:cubicBezTo>
                  <a:cubicBezTo>
                    <a:pt x="17755" y="20380"/>
                    <a:pt x="17721" y="20196"/>
                    <a:pt x="17667" y="20002"/>
                  </a:cubicBezTo>
                  <a:lnTo>
                    <a:pt x="16079" y="14421"/>
                  </a:lnTo>
                  <a:cubicBezTo>
                    <a:pt x="16054" y="14339"/>
                    <a:pt x="16043" y="14243"/>
                    <a:pt x="16043" y="14135"/>
                  </a:cubicBezTo>
                  <a:cubicBezTo>
                    <a:pt x="16031" y="13731"/>
                    <a:pt x="16264" y="13226"/>
                    <a:pt x="16512" y="13047"/>
                  </a:cubicBezTo>
                  <a:lnTo>
                    <a:pt x="20956" y="9550"/>
                  </a:lnTo>
                  <a:cubicBezTo>
                    <a:pt x="21256" y="9294"/>
                    <a:pt x="21543" y="9041"/>
                    <a:pt x="21573" y="8497"/>
                  </a:cubicBezTo>
                  <a:cubicBezTo>
                    <a:pt x="21587" y="8121"/>
                    <a:pt x="21315" y="7780"/>
                    <a:pt x="21077" y="7667"/>
                  </a:cubicBezTo>
                  <a:close/>
                </a:path>
              </a:pathLst>
            </a:custGeom>
            <a:solidFill>
              <a:srgbClr val="B1B0B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</p:grpSp>
      <p:pic>
        <p:nvPicPr>
          <p:cNvPr id="39" name="Picture Placeholder 1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7" y="6067912"/>
            <a:ext cx="388772" cy="3887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040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олилиния 57"/>
          <p:cNvSpPr/>
          <p:nvPr/>
        </p:nvSpPr>
        <p:spPr>
          <a:xfrm>
            <a:off x="303900" y="1149264"/>
            <a:ext cx="8536200" cy="4559473"/>
          </a:xfrm>
          <a:custGeom>
            <a:avLst/>
            <a:gdLst>
              <a:gd name="connsiteX0" fmla="*/ 1318268 w 17075034"/>
              <a:gd name="connsiteY0" fmla="*/ 1322834 h 9120352"/>
              <a:gd name="connsiteX1" fmla="*/ 1318268 w 17075034"/>
              <a:gd name="connsiteY1" fmla="*/ 7797517 h 9120352"/>
              <a:gd name="connsiteX2" fmla="*/ 15756764 w 17075034"/>
              <a:gd name="connsiteY2" fmla="*/ 7797517 h 9120352"/>
              <a:gd name="connsiteX3" fmla="*/ 15756764 w 17075034"/>
              <a:gd name="connsiteY3" fmla="*/ 1322834 h 9120352"/>
              <a:gd name="connsiteX4" fmla="*/ 0 w 17075034"/>
              <a:gd name="connsiteY4" fmla="*/ 0 h 9120352"/>
              <a:gd name="connsiteX5" fmla="*/ 17075034 w 17075034"/>
              <a:gd name="connsiteY5" fmla="*/ 0 h 9120352"/>
              <a:gd name="connsiteX6" fmla="*/ 17075034 w 17075034"/>
              <a:gd name="connsiteY6" fmla="*/ 9120352 h 9120352"/>
              <a:gd name="connsiteX7" fmla="*/ 0 w 17075034"/>
              <a:gd name="connsiteY7" fmla="*/ 9120352 h 912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75034" h="9120352">
                <a:moveTo>
                  <a:pt x="1318268" y="1322834"/>
                </a:moveTo>
                <a:lnTo>
                  <a:pt x="1318268" y="7797517"/>
                </a:lnTo>
                <a:lnTo>
                  <a:pt x="15756764" y="7797517"/>
                </a:lnTo>
                <a:lnTo>
                  <a:pt x="15756764" y="1322834"/>
                </a:lnTo>
                <a:close/>
                <a:moveTo>
                  <a:pt x="0" y="0"/>
                </a:moveTo>
                <a:lnTo>
                  <a:pt x="17075034" y="0"/>
                </a:lnTo>
                <a:lnTo>
                  <a:pt x="17075034" y="9120352"/>
                </a:lnTo>
                <a:lnTo>
                  <a:pt x="0" y="9120352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3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extBox 9"/>
          <p:cNvSpPr txBox="1"/>
          <p:nvPr/>
        </p:nvSpPr>
        <p:spPr>
          <a:xfrm>
            <a:off x="1724463" y="2494823"/>
            <a:ext cx="5695073" cy="63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99" dirty="0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We create solutions</a:t>
            </a:r>
            <a:endParaRPr lang="ru-RU" sz="3499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4153" y="1317615"/>
            <a:ext cx="390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latin typeface="Montserrat ExtraLight" panose="00000300000000000000" pitchFamily="50" charset="0"/>
                <a:ea typeface="Roboto Light" panose="02000000000000000000" pitchFamily="2" charset="0"/>
                <a:cs typeface="B Titr" panose="00000700000000000000" pitchFamily="2" charset="-78"/>
              </a:rPr>
              <a:t>وب سایت مجاهد مجازی</a:t>
            </a:r>
            <a:endParaRPr lang="ru-RU" sz="2400" dirty="0">
              <a:latin typeface="Roboto Light" panose="02000000000000000000" pitchFamily="2" charset="0"/>
              <a:ea typeface="Roboto Light" panose="02000000000000000000" pitchFamily="2" charset="0"/>
              <a:cs typeface="B Titr" panose="00000700000000000000" pitchFamily="2" charset="-78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286673" y="4287381"/>
            <a:ext cx="2570656" cy="75796"/>
            <a:chOff x="938880" y="9388955"/>
            <a:chExt cx="5142105" cy="151615"/>
          </a:xfrm>
          <a:solidFill>
            <a:schemeClr val="bg1"/>
          </a:solidFill>
        </p:grpSpPr>
        <p:sp>
          <p:nvSpPr>
            <p:cNvPr id="14" name="Shape 2819"/>
            <p:cNvSpPr/>
            <p:nvPr/>
          </p:nvSpPr>
          <p:spPr>
            <a:xfrm>
              <a:off x="3744092" y="9411434"/>
              <a:ext cx="131113" cy="106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extrusionOk="0">
                  <a:moveTo>
                    <a:pt x="14735" y="0"/>
                  </a:moveTo>
                  <a:cubicBezTo>
                    <a:pt x="16497" y="0"/>
                    <a:pt x="17287" y="960"/>
                    <a:pt x="18293" y="1876"/>
                  </a:cubicBezTo>
                  <a:cubicBezTo>
                    <a:pt x="19048" y="1876"/>
                    <a:pt x="20055" y="1265"/>
                    <a:pt x="20558" y="960"/>
                  </a:cubicBezTo>
                  <a:cubicBezTo>
                    <a:pt x="20845" y="655"/>
                    <a:pt x="20845" y="655"/>
                    <a:pt x="21097" y="655"/>
                  </a:cubicBezTo>
                  <a:cubicBezTo>
                    <a:pt x="20845" y="1571"/>
                    <a:pt x="20306" y="2487"/>
                    <a:pt x="19551" y="3098"/>
                  </a:cubicBezTo>
                  <a:cubicBezTo>
                    <a:pt x="19551" y="3098"/>
                    <a:pt x="19300" y="3403"/>
                    <a:pt x="19048" y="3403"/>
                  </a:cubicBezTo>
                  <a:cubicBezTo>
                    <a:pt x="20055" y="3403"/>
                    <a:pt x="20845" y="2793"/>
                    <a:pt x="21600" y="2793"/>
                  </a:cubicBezTo>
                  <a:cubicBezTo>
                    <a:pt x="21348" y="3403"/>
                    <a:pt x="20845" y="4320"/>
                    <a:pt x="20055" y="4625"/>
                  </a:cubicBezTo>
                  <a:cubicBezTo>
                    <a:pt x="19803" y="4931"/>
                    <a:pt x="19803" y="5280"/>
                    <a:pt x="19551" y="5585"/>
                  </a:cubicBezTo>
                  <a:cubicBezTo>
                    <a:pt x="19551" y="6807"/>
                    <a:pt x="19551" y="7724"/>
                    <a:pt x="19300" y="8945"/>
                  </a:cubicBezTo>
                  <a:cubicBezTo>
                    <a:pt x="18042" y="14836"/>
                    <a:pt x="15239" y="19156"/>
                    <a:pt x="10674" y="20989"/>
                  </a:cubicBezTo>
                  <a:cubicBezTo>
                    <a:pt x="8877" y="21600"/>
                    <a:pt x="6110" y="21600"/>
                    <a:pt x="4313" y="21294"/>
                  </a:cubicBezTo>
                  <a:cubicBezTo>
                    <a:pt x="3306" y="20989"/>
                    <a:pt x="2552" y="20684"/>
                    <a:pt x="1509" y="20073"/>
                  </a:cubicBezTo>
                  <a:cubicBezTo>
                    <a:pt x="1258" y="19767"/>
                    <a:pt x="755" y="19767"/>
                    <a:pt x="503" y="19462"/>
                  </a:cubicBezTo>
                  <a:cubicBezTo>
                    <a:pt x="252" y="19156"/>
                    <a:pt x="252" y="19156"/>
                    <a:pt x="0" y="19156"/>
                  </a:cubicBezTo>
                  <a:cubicBezTo>
                    <a:pt x="503" y="19156"/>
                    <a:pt x="1006" y="19156"/>
                    <a:pt x="1509" y="19156"/>
                  </a:cubicBezTo>
                  <a:cubicBezTo>
                    <a:pt x="1797" y="19156"/>
                    <a:pt x="2300" y="19156"/>
                    <a:pt x="2803" y="18851"/>
                  </a:cubicBezTo>
                  <a:cubicBezTo>
                    <a:pt x="3810" y="18502"/>
                    <a:pt x="4564" y="18196"/>
                    <a:pt x="5319" y="17891"/>
                  </a:cubicBezTo>
                  <a:cubicBezTo>
                    <a:pt x="5858" y="17585"/>
                    <a:pt x="6361" y="17280"/>
                    <a:pt x="6613" y="16669"/>
                  </a:cubicBezTo>
                  <a:cubicBezTo>
                    <a:pt x="6110" y="16669"/>
                    <a:pt x="5607" y="16669"/>
                    <a:pt x="5319" y="16669"/>
                  </a:cubicBezTo>
                  <a:cubicBezTo>
                    <a:pt x="3810" y="16058"/>
                    <a:pt x="3055" y="14836"/>
                    <a:pt x="2552" y="12960"/>
                  </a:cubicBezTo>
                  <a:cubicBezTo>
                    <a:pt x="2803" y="13265"/>
                    <a:pt x="4061" y="13265"/>
                    <a:pt x="4313" y="12960"/>
                  </a:cubicBezTo>
                  <a:cubicBezTo>
                    <a:pt x="3810" y="12960"/>
                    <a:pt x="3306" y="12655"/>
                    <a:pt x="3055" y="12349"/>
                  </a:cubicBezTo>
                  <a:cubicBezTo>
                    <a:pt x="1797" y="11433"/>
                    <a:pt x="755" y="9905"/>
                    <a:pt x="755" y="7724"/>
                  </a:cubicBezTo>
                  <a:cubicBezTo>
                    <a:pt x="1006" y="7724"/>
                    <a:pt x="1258" y="7724"/>
                    <a:pt x="1258" y="8029"/>
                  </a:cubicBezTo>
                  <a:cubicBezTo>
                    <a:pt x="1509" y="8029"/>
                    <a:pt x="1797" y="8029"/>
                    <a:pt x="2300" y="8334"/>
                  </a:cubicBezTo>
                  <a:lnTo>
                    <a:pt x="2803" y="8334"/>
                  </a:lnTo>
                  <a:cubicBezTo>
                    <a:pt x="2552" y="8029"/>
                    <a:pt x="2300" y="7724"/>
                    <a:pt x="2049" y="7418"/>
                  </a:cubicBezTo>
                  <a:cubicBezTo>
                    <a:pt x="1258" y="6196"/>
                    <a:pt x="503" y="4625"/>
                    <a:pt x="1006" y="2487"/>
                  </a:cubicBezTo>
                  <a:cubicBezTo>
                    <a:pt x="1006" y="1876"/>
                    <a:pt x="1258" y="1571"/>
                    <a:pt x="1509" y="1265"/>
                  </a:cubicBezTo>
                  <a:cubicBezTo>
                    <a:pt x="1509" y="1265"/>
                    <a:pt x="1797" y="1571"/>
                    <a:pt x="2049" y="1571"/>
                  </a:cubicBezTo>
                  <a:cubicBezTo>
                    <a:pt x="2300" y="2182"/>
                    <a:pt x="2803" y="2793"/>
                    <a:pt x="3306" y="3098"/>
                  </a:cubicBezTo>
                  <a:cubicBezTo>
                    <a:pt x="4816" y="4625"/>
                    <a:pt x="6361" y="5585"/>
                    <a:pt x="8626" y="6502"/>
                  </a:cubicBezTo>
                  <a:cubicBezTo>
                    <a:pt x="9380" y="6502"/>
                    <a:pt x="9919" y="6807"/>
                    <a:pt x="10674" y="6807"/>
                  </a:cubicBezTo>
                  <a:cubicBezTo>
                    <a:pt x="10423" y="5891"/>
                    <a:pt x="10423" y="4931"/>
                    <a:pt x="10674" y="4320"/>
                  </a:cubicBezTo>
                  <a:cubicBezTo>
                    <a:pt x="11177" y="2487"/>
                    <a:pt x="11932" y="1265"/>
                    <a:pt x="13226" y="655"/>
                  </a:cubicBezTo>
                  <a:cubicBezTo>
                    <a:pt x="13477" y="349"/>
                    <a:pt x="13981" y="349"/>
                    <a:pt x="14232" y="349"/>
                  </a:cubicBezTo>
                  <a:cubicBezTo>
                    <a:pt x="14484" y="349"/>
                    <a:pt x="14484" y="0"/>
                    <a:pt x="14735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22856" rIns="22856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 sz="900" dirty="0">
                <a:solidFill>
                  <a:schemeClr val="bg1"/>
                </a:solidFill>
              </a:endParaRPr>
            </a:p>
          </p:txBody>
        </p:sp>
        <p:sp>
          <p:nvSpPr>
            <p:cNvPr id="15" name="Shape 2827"/>
            <p:cNvSpPr/>
            <p:nvPr/>
          </p:nvSpPr>
          <p:spPr>
            <a:xfrm>
              <a:off x="3178994" y="9402545"/>
              <a:ext cx="132072" cy="124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4" y="21600"/>
                  </a:moveTo>
                  <a:cubicBezTo>
                    <a:pt x="16804" y="13872"/>
                    <a:pt x="16804" y="13872"/>
                    <a:pt x="16804" y="13872"/>
                  </a:cubicBezTo>
                  <a:cubicBezTo>
                    <a:pt x="16804" y="12251"/>
                    <a:pt x="16307" y="10668"/>
                    <a:pt x="14566" y="10668"/>
                  </a:cubicBezTo>
                  <a:cubicBezTo>
                    <a:pt x="12789" y="10668"/>
                    <a:pt x="12044" y="12251"/>
                    <a:pt x="12044" y="13872"/>
                  </a:cubicBezTo>
                  <a:cubicBezTo>
                    <a:pt x="12044" y="21600"/>
                    <a:pt x="12044" y="21600"/>
                    <a:pt x="12044" y="21600"/>
                  </a:cubicBezTo>
                  <a:cubicBezTo>
                    <a:pt x="7283" y="21600"/>
                    <a:pt x="7283" y="21600"/>
                    <a:pt x="7283" y="21600"/>
                  </a:cubicBezTo>
                  <a:cubicBezTo>
                    <a:pt x="7283" y="7200"/>
                    <a:pt x="7283" y="7200"/>
                    <a:pt x="7283" y="7200"/>
                  </a:cubicBezTo>
                  <a:cubicBezTo>
                    <a:pt x="12044" y="7200"/>
                    <a:pt x="12044" y="7200"/>
                    <a:pt x="12044" y="7200"/>
                  </a:cubicBezTo>
                  <a:cubicBezTo>
                    <a:pt x="12044" y="9047"/>
                    <a:pt x="12044" y="9047"/>
                    <a:pt x="12044" y="9047"/>
                  </a:cubicBezTo>
                  <a:cubicBezTo>
                    <a:pt x="13322" y="7464"/>
                    <a:pt x="14317" y="6672"/>
                    <a:pt x="16307" y="6672"/>
                  </a:cubicBezTo>
                  <a:cubicBezTo>
                    <a:pt x="18332" y="6672"/>
                    <a:pt x="21600" y="7728"/>
                    <a:pt x="21600" y="13608"/>
                  </a:cubicBezTo>
                  <a:cubicBezTo>
                    <a:pt x="21600" y="21600"/>
                    <a:pt x="21600" y="21600"/>
                    <a:pt x="21600" y="21600"/>
                  </a:cubicBezTo>
                  <a:lnTo>
                    <a:pt x="16804" y="21600"/>
                  </a:lnTo>
                  <a:close/>
                  <a:moveTo>
                    <a:pt x="2771" y="5051"/>
                  </a:moveTo>
                  <a:cubicBezTo>
                    <a:pt x="1243" y="5051"/>
                    <a:pt x="0" y="3996"/>
                    <a:pt x="0" y="2676"/>
                  </a:cubicBezTo>
                  <a:cubicBezTo>
                    <a:pt x="0" y="1055"/>
                    <a:pt x="1243" y="0"/>
                    <a:pt x="2771" y="0"/>
                  </a:cubicBezTo>
                  <a:cubicBezTo>
                    <a:pt x="4263" y="0"/>
                    <a:pt x="5506" y="1055"/>
                    <a:pt x="5506" y="2676"/>
                  </a:cubicBezTo>
                  <a:cubicBezTo>
                    <a:pt x="5506" y="3996"/>
                    <a:pt x="4263" y="5051"/>
                    <a:pt x="2771" y="5051"/>
                  </a:cubicBezTo>
                  <a:close/>
                  <a:moveTo>
                    <a:pt x="5009" y="21600"/>
                  </a:moveTo>
                  <a:cubicBezTo>
                    <a:pt x="249" y="21600"/>
                    <a:pt x="249" y="21600"/>
                    <a:pt x="249" y="21600"/>
                  </a:cubicBezTo>
                  <a:cubicBezTo>
                    <a:pt x="249" y="7200"/>
                    <a:pt x="249" y="7200"/>
                    <a:pt x="249" y="7200"/>
                  </a:cubicBezTo>
                  <a:cubicBezTo>
                    <a:pt x="5009" y="7200"/>
                    <a:pt x="5009" y="7200"/>
                    <a:pt x="5009" y="7200"/>
                  </a:cubicBezTo>
                  <a:lnTo>
                    <a:pt x="5009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2856" rIns="22856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 sz="900" dirty="0">
                <a:solidFill>
                  <a:schemeClr val="bg1"/>
                </a:solidFill>
              </a:endParaRPr>
            </a:p>
          </p:txBody>
        </p:sp>
        <p:sp>
          <p:nvSpPr>
            <p:cNvPr id="16" name="Shape 2829"/>
            <p:cNvSpPr/>
            <p:nvPr/>
          </p:nvSpPr>
          <p:spPr>
            <a:xfrm>
              <a:off x="1459707" y="9411044"/>
              <a:ext cx="157190" cy="10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24" y="0"/>
                  </a:moveTo>
                  <a:cubicBezTo>
                    <a:pt x="11196" y="0"/>
                    <a:pt x="11196" y="0"/>
                    <a:pt x="11196" y="0"/>
                  </a:cubicBezTo>
                  <a:cubicBezTo>
                    <a:pt x="3816" y="0"/>
                    <a:pt x="3816" y="0"/>
                    <a:pt x="3816" y="0"/>
                  </a:cubicBezTo>
                  <a:cubicBezTo>
                    <a:pt x="2016" y="0"/>
                    <a:pt x="0" y="1844"/>
                    <a:pt x="0" y="4478"/>
                  </a:cubicBezTo>
                  <a:cubicBezTo>
                    <a:pt x="0" y="17491"/>
                    <a:pt x="0" y="17491"/>
                    <a:pt x="0" y="17491"/>
                  </a:cubicBezTo>
                  <a:cubicBezTo>
                    <a:pt x="0" y="20072"/>
                    <a:pt x="2016" y="21600"/>
                    <a:pt x="3816" y="21600"/>
                  </a:cubicBezTo>
                  <a:cubicBezTo>
                    <a:pt x="11448" y="21600"/>
                    <a:pt x="11448" y="21600"/>
                    <a:pt x="11448" y="21600"/>
                  </a:cubicBezTo>
                  <a:cubicBezTo>
                    <a:pt x="18324" y="21600"/>
                    <a:pt x="18324" y="21600"/>
                    <a:pt x="18324" y="21600"/>
                  </a:cubicBezTo>
                  <a:cubicBezTo>
                    <a:pt x="20088" y="21600"/>
                    <a:pt x="21600" y="20072"/>
                    <a:pt x="21600" y="17491"/>
                  </a:cubicBezTo>
                  <a:cubicBezTo>
                    <a:pt x="21600" y="4478"/>
                    <a:pt x="21600" y="4478"/>
                    <a:pt x="21600" y="4478"/>
                  </a:cubicBezTo>
                  <a:cubicBezTo>
                    <a:pt x="21600" y="1844"/>
                    <a:pt x="20088" y="0"/>
                    <a:pt x="18324" y="0"/>
                  </a:cubicBezTo>
                  <a:close/>
                  <a:moveTo>
                    <a:pt x="9396" y="16016"/>
                  </a:moveTo>
                  <a:cubicBezTo>
                    <a:pt x="9396" y="5953"/>
                    <a:pt x="9396" y="5953"/>
                    <a:pt x="9396" y="5953"/>
                  </a:cubicBezTo>
                  <a:cubicBezTo>
                    <a:pt x="14004" y="10800"/>
                    <a:pt x="14004" y="10800"/>
                    <a:pt x="14004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2856" rIns="22856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 sz="900" dirty="0">
                <a:solidFill>
                  <a:schemeClr val="bg1"/>
                </a:solidFill>
              </a:endParaRPr>
            </a:p>
          </p:txBody>
        </p:sp>
        <p:sp>
          <p:nvSpPr>
            <p:cNvPr id="17" name="Shape 2830"/>
            <p:cNvSpPr/>
            <p:nvPr/>
          </p:nvSpPr>
          <p:spPr>
            <a:xfrm>
              <a:off x="5949954" y="9407511"/>
              <a:ext cx="131031" cy="11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18722" extrusionOk="0">
                  <a:moveTo>
                    <a:pt x="17665" y="11150"/>
                  </a:moveTo>
                  <a:cubicBezTo>
                    <a:pt x="16440" y="12929"/>
                    <a:pt x="14773" y="15171"/>
                    <a:pt x="13310" y="16452"/>
                  </a:cubicBezTo>
                  <a:cubicBezTo>
                    <a:pt x="12120" y="17449"/>
                    <a:pt x="10215" y="18943"/>
                    <a:pt x="8752" y="18694"/>
                  </a:cubicBezTo>
                  <a:cubicBezTo>
                    <a:pt x="4671" y="17947"/>
                    <a:pt x="5385" y="7627"/>
                    <a:pt x="2732" y="5385"/>
                  </a:cubicBezTo>
                  <a:cubicBezTo>
                    <a:pt x="1541" y="5136"/>
                    <a:pt x="827" y="6880"/>
                    <a:pt x="350" y="5883"/>
                  </a:cubicBezTo>
                  <a:cubicBezTo>
                    <a:pt x="-840" y="4887"/>
                    <a:pt x="1303" y="3357"/>
                    <a:pt x="2255" y="2360"/>
                  </a:cubicBezTo>
                  <a:cubicBezTo>
                    <a:pt x="3718" y="1115"/>
                    <a:pt x="5147" y="-415"/>
                    <a:pt x="7086" y="332"/>
                  </a:cubicBezTo>
                  <a:cubicBezTo>
                    <a:pt x="10453" y="1613"/>
                    <a:pt x="8038" y="10153"/>
                    <a:pt x="11167" y="11933"/>
                  </a:cubicBezTo>
                  <a:cubicBezTo>
                    <a:pt x="12834" y="10652"/>
                    <a:pt x="14773" y="8161"/>
                    <a:pt x="14297" y="5385"/>
                  </a:cubicBezTo>
                  <a:cubicBezTo>
                    <a:pt x="14059" y="4353"/>
                    <a:pt x="12358" y="4602"/>
                    <a:pt x="11644" y="4887"/>
                  </a:cubicBezTo>
                  <a:cubicBezTo>
                    <a:pt x="11644" y="581"/>
                    <a:pt x="19808" y="-2657"/>
                    <a:pt x="20522" y="3108"/>
                  </a:cubicBezTo>
                  <a:cubicBezTo>
                    <a:pt x="20760" y="6880"/>
                    <a:pt x="17665" y="11150"/>
                    <a:pt x="17665" y="1115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22856" rIns="22856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 sz="900" dirty="0">
                <a:solidFill>
                  <a:schemeClr val="bg1"/>
                </a:solidFill>
              </a:endParaRPr>
            </a:p>
          </p:txBody>
        </p:sp>
        <p:sp>
          <p:nvSpPr>
            <p:cNvPr id="18" name="Shape 2831"/>
            <p:cNvSpPr/>
            <p:nvPr/>
          </p:nvSpPr>
          <p:spPr>
            <a:xfrm>
              <a:off x="5414176" y="9396747"/>
              <a:ext cx="158124" cy="13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88" y="5358"/>
                  </a:moveTo>
                  <a:cubicBezTo>
                    <a:pt x="18288" y="9209"/>
                    <a:pt x="18288" y="9209"/>
                    <a:pt x="18288" y="9209"/>
                  </a:cubicBezTo>
                  <a:cubicBezTo>
                    <a:pt x="17028" y="9209"/>
                    <a:pt x="17028" y="9209"/>
                    <a:pt x="17028" y="9209"/>
                  </a:cubicBezTo>
                  <a:cubicBezTo>
                    <a:pt x="17028" y="5358"/>
                    <a:pt x="17028" y="5358"/>
                    <a:pt x="17028" y="5358"/>
                  </a:cubicBezTo>
                  <a:cubicBezTo>
                    <a:pt x="13464" y="5358"/>
                    <a:pt x="13464" y="5358"/>
                    <a:pt x="13464" y="5358"/>
                  </a:cubicBezTo>
                  <a:cubicBezTo>
                    <a:pt x="13464" y="3851"/>
                    <a:pt x="13464" y="3851"/>
                    <a:pt x="13464" y="3851"/>
                  </a:cubicBezTo>
                  <a:cubicBezTo>
                    <a:pt x="17028" y="3851"/>
                    <a:pt x="17028" y="3851"/>
                    <a:pt x="17028" y="3851"/>
                  </a:cubicBezTo>
                  <a:cubicBezTo>
                    <a:pt x="17028" y="0"/>
                    <a:pt x="17028" y="0"/>
                    <a:pt x="17028" y="0"/>
                  </a:cubicBezTo>
                  <a:cubicBezTo>
                    <a:pt x="18288" y="0"/>
                    <a:pt x="18288" y="0"/>
                    <a:pt x="18288" y="0"/>
                  </a:cubicBezTo>
                  <a:cubicBezTo>
                    <a:pt x="18288" y="3851"/>
                    <a:pt x="18288" y="3851"/>
                    <a:pt x="18288" y="3851"/>
                  </a:cubicBezTo>
                  <a:cubicBezTo>
                    <a:pt x="21600" y="3851"/>
                    <a:pt x="21600" y="3851"/>
                    <a:pt x="21600" y="3851"/>
                  </a:cubicBezTo>
                  <a:cubicBezTo>
                    <a:pt x="21600" y="5358"/>
                    <a:pt x="21600" y="5358"/>
                    <a:pt x="21600" y="5358"/>
                  </a:cubicBezTo>
                  <a:lnTo>
                    <a:pt x="18288" y="5358"/>
                  </a:lnTo>
                  <a:close/>
                  <a:moveTo>
                    <a:pt x="8892" y="1507"/>
                  </a:moveTo>
                  <a:cubicBezTo>
                    <a:pt x="10152" y="2386"/>
                    <a:pt x="10944" y="3558"/>
                    <a:pt x="10944" y="5358"/>
                  </a:cubicBezTo>
                  <a:cubicBezTo>
                    <a:pt x="10944" y="6530"/>
                    <a:pt x="10152" y="7702"/>
                    <a:pt x="9144" y="8581"/>
                  </a:cubicBezTo>
                  <a:cubicBezTo>
                    <a:pt x="8136" y="9502"/>
                    <a:pt x="8136" y="9795"/>
                    <a:pt x="8136" y="10381"/>
                  </a:cubicBezTo>
                  <a:cubicBezTo>
                    <a:pt x="8136" y="10967"/>
                    <a:pt x="9144" y="12140"/>
                    <a:pt x="9648" y="12433"/>
                  </a:cubicBezTo>
                  <a:cubicBezTo>
                    <a:pt x="11196" y="13647"/>
                    <a:pt x="11448" y="14819"/>
                    <a:pt x="11448" y="16577"/>
                  </a:cubicBezTo>
                  <a:cubicBezTo>
                    <a:pt x="11448" y="18963"/>
                    <a:pt x="9648" y="21600"/>
                    <a:pt x="5832" y="21600"/>
                  </a:cubicBezTo>
                  <a:cubicBezTo>
                    <a:pt x="2772" y="21600"/>
                    <a:pt x="0" y="19842"/>
                    <a:pt x="0" y="17456"/>
                  </a:cubicBezTo>
                  <a:cubicBezTo>
                    <a:pt x="0" y="15112"/>
                    <a:pt x="2520" y="12726"/>
                    <a:pt x="5580" y="12726"/>
                  </a:cubicBezTo>
                  <a:cubicBezTo>
                    <a:pt x="6084" y="12726"/>
                    <a:pt x="6336" y="12726"/>
                    <a:pt x="6588" y="12726"/>
                  </a:cubicBezTo>
                  <a:cubicBezTo>
                    <a:pt x="6336" y="12433"/>
                    <a:pt x="5832" y="11846"/>
                    <a:pt x="5832" y="10967"/>
                  </a:cubicBezTo>
                  <a:cubicBezTo>
                    <a:pt x="5832" y="10674"/>
                    <a:pt x="6084" y="10088"/>
                    <a:pt x="6084" y="9795"/>
                  </a:cubicBezTo>
                  <a:cubicBezTo>
                    <a:pt x="6084" y="9795"/>
                    <a:pt x="5832" y="9795"/>
                    <a:pt x="5580" y="9795"/>
                  </a:cubicBezTo>
                  <a:cubicBezTo>
                    <a:pt x="3024" y="9795"/>
                    <a:pt x="1260" y="7702"/>
                    <a:pt x="1260" y="5023"/>
                  </a:cubicBezTo>
                  <a:cubicBezTo>
                    <a:pt x="1260" y="2386"/>
                    <a:pt x="3816" y="0"/>
                    <a:pt x="6336" y="0"/>
                  </a:cubicBezTo>
                  <a:cubicBezTo>
                    <a:pt x="7632" y="0"/>
                    <a:pt x="11952" y="0"/>
                    <a:pt x="11952" y="0"/>
                  </a:cubicBezTo>
                  <a:cubicBezTo>
                    <a:pt x="10692" y="1507"/>
                    <a:pt x="10692" y="1507"/>
                    <a:pt x="10692" y="1507"/>
                  </a:cubicBezTo>
                  <a:lnTo>
                    <a:pt x="8892" y="1507"/>
                  </a:lnTo>
                  <a:close/>
                  <a:moveTo>
                    <a:pt x="6336" y="13647"/>
                  </a:moveTo>
                  <a:cubicBezTo>
                    <a:pt x="4068" y="13312"/>
                    <a:pt x="2016" y="15112"/>
                    <a:pt x="2016" y="16870"/>
                  </a:cubicBezTo>
                  <a:cubicBezTo>
                    <a:pt x="2016" y="18670"/>
                    <a:pt x="3816" y="20135"/>
                    <a:pt x="5832" y="20135"/>
                  </a:cubicBezTo>
                  <a:cubicBezTo>
                    <a:pt x="8892" y="20135"/>
                    <a:pt x="10152" y="18963"/>
                    <a:pt x="10152" y="16870"/>
                  </a:cubicBezTo>
                  <a:cubicBezTo>
                    <a:pt x="10152" y="16870"/>
                    <a:pt x="10152" y="16577"/>
                    <a:pt x="9900" y="16284"/>
                  </a:cubicBezTo>
                  <a:cubicBezTo>
                    <a:pt x="9648" y="15112"/>
                    <a:pt x="8892" y="14819"/>
                    <a:pt x="7632" y="13647"/>
                  </a:cubicBezTo>
                  <a:cubicBezTo>
                    <a:pt x="7344" y="13647"/>
                    <a:pt x="6840" y="13647"/>
                    <a:pt x="6336" y="13647"/>
                  </a:cubicBezTo>
                  <a:close/>
                  <a:moveTo>
                    <a:pt x="8892" y="5358"/>
                  </a:moveTo>
                  <a:cubicBezTo>
                    <a:pt x="8640" y="2972"/>
                    <a:pt x="7092" y="1214"/>
                    <a:pt x="5580" y="1214"/>
                  </a:cubicBezTo>
                  <a:cubicBezTo>
                    <a:pt x="4068" y="1214"/>
                    <a:pt x="3024" y="2972"/>
                    <a:pt x="3276" y="5023"/>
                  </a:cubicBezTo>
                  <a:cubicBezTo>
                    <a:pt x="3564" y="7409"/>
                    <a:pt x="5076" y="9209"/>
                    <a:pt x="6588" y="9209"/>
                  </a:cubicBezTo>
                  <a:cubicBezTo>
                    <a:pt x="7884" y="9209"/>
                    <a:pt x="9144" y="7409"/>
                    <a:pt x="8892" y="535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2856" rIns="22856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 sz="900" dirty="0">
                <a:solidFill>
                  <a:schemeClr val="bg1"/>
                </a:solidFill>
              </a:endParaRPr>
            </a:p>
          </p:txBody>
        </p:sp>
        <p:sp>
          <p:nvSpPr>
            <p:cNvPr id="19" name="Shape 2833"/>
            <p:cNvSpPr/>
            <p:nvPr/>
          </p:nvSpPr>
          <p:spPr>
            <a:xfrm>
              <a:off x="938880" y="9399423"/>
              <a:ext cx="61136" cy="13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extrusionOk="0">
                  <a:moveTo>
                    <a:pt x="21600" y="16"/>
                  </a:moveTo>
                  <a:cubicBezTo>
                    <a:pt x="21600" y="1261"/>
                    <a:pt x="21600" y="3539"/>
                    <a:pt x="21600" y="3539"/>
                  </a:cubicBezTo>
                  <a:cubicBezTo>
                    <a:pt x="21600" y="3539"/>
                    <a:pt x="16257" y="3290"/>
                    <a:pt x="15112" y="4286"/>
                  </a:cubicBezTo>
                  <a:cubicBezTo>
                    <a:pt x="14044" y="4784"/>
                    <a:pt x="14578" y="6279"/>
                    <a:pt x="14578" y="7311"/>
                  </a:cubicBezTo>
                  <a:cubicBezTo>
                    <a:pt x="16791" y="7311"/>
                    <a:pt x="19463" y="7311"/>
                    <a:pt x="21600" y="7311"/>
                  </a:cubicBezTo>
                  <a:cubicBezTo>
                    <a:pt x="21066" y="8805"/>
                    <a:pt x="20531" y="9553"/>
                    <a:pt x="20531" y="10834"/>
                  </a:cubicBezTo>
                  <a:cubicBezTo>
                    <a:pt x="18394" y="10834"/>
                    <a:pt x="14578" y="10834"/>
                    <a:pt x="14578" y="10834"/>
                  </a:cubicBezTo>
                  <a:cubicBezTo>
                    <a:pt x="14578" y="21367"/>
                    <a:pt x="14578" y="21367"/>
                    <a:pt x="14578" y="21367"/>
                  </a:cubicBezTo>
                  <a:cubicBezTo>
                    <a:pt x="14578" y="21367"/>
                    <a:pt x="7632" y="21367"/>
                    <a:pt x="4350" y="21367"/>
                  </a:cubicBezTo>
                  <a:cubicBezTo>
                    <a:pt x="4350" y="18129"/>
                    <a:pt x="4350" y="14357"/>
                    <a:pt x="4350" y="10834"/>
                  </a:cubicBezTo>
                  <a:cubicBezTo>
                    <a:pt x="2748" y="10834"/>
                    <a:pt x="1679" y="10834"/>
                    <a:pt x="0" y="10834"/>
                  </a:cubicBezTo>
                  <a:cubicBezTo>
                    <a:pt x="0" y="9553"/>
                    <a:pt x="0" y="8557"/>
                    <a:pt x="0" y="7311"/>
                  </a:cubicBezTo>
                  <a:cubicBezTo>
                    <a:pt x="1679" y="7311"/>
                    <a:pt x="2748" y="7311"/>
                    <a:pt x="4350" y="7311"/>
                  </a:cubicBezTo>
                  <a:cubicBezTo>
                    <a:pt x="4885" y="5033"/>
                    <a:pt x="4885" y="2542"/>
                    <a:pt x="7632" y="1261"/>
                  </a:cubicBezTo>
                  <a:cubicBezTo>
                    <a:pt x="10304" y="-233"/>
                    <a:pt x="12975" y="16"/>
                    <a:pt x="21600" y="16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22856" rIns="22856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 sz="900" dirty="0">
                <a:solidFill>
                  <a:schemeClr val="bg1"/>
                </a:solidFill>
              </a:endParaRPr>
            </a:p>
          </p:txBody>
        </p:sp>
        <p:sp>
          <p:nvSpPr>
            <p:cNvPr id="20" name="Shape 2834"/>
            <p:cNvSpPr/>
            <p:nvPr/>
          </p:nvSpPr>
          <p:spPr>
            <a:xfrm>
              <a:off x="4315173" y="9388955"/>
              <a:ext cx="152691" cy="15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26" y="0"/>
                  </a:moveTo>
                  <a:cubicBezTo>
                    <a:pt x="4816" y="0"/>
                    <a:pt x="0" y="4824"/>
                    <a:pt x="0" y="10944"/>
                  </a:cubicBezTo>
                  <a:cubicBezTo>
                    <a:pt x="0" y="15264"/>
                    <a:pt x="2803" y="19080"/>
                    <a:pt x="6613" y="20844"/>
                  </a:cubicBezTo>
                  <a:cubicBezTo>
                    <a:pt x="6613" y="20088"/>
                    <a:pt x="6613" y="19080"/>
                    <a:pt x="6865" y="18324"/>
                  </a:cubicBezTo>
                  <a:cubicBezTo>
                    <a:pt x="6865" y="17532"/>
                    <a:pt x="8122" y="12456"/>
                    <a:pt x="8122" y="12456"/>
                  </a:cubicBezTo>
                  <a:cubicBezTo>
                    <a:pt x="8122" y="12456"/>
                    <a:pt x="7871" y="11700"/>
                    <a:pt x="7871" y="10692"/>
                  </a:cubicBezTo>
                  <a:cubicBezTo>
                    <a:pt x="7871" y="9144"/>
                    <a:pt x="8626" y="7884"/>
                    <a:pt x="9919" y="7884"/>
                  </a:cubicBezTo>
                  <a:cubicBezTo>
                    <a:pt x="10926" y="7884"/>
                    <a:pt x="11429" y="8640"/>
                    <a:pt x="11429" y="9396"/>
                  </a:cubicBezTo>
                  <a:cubicBezTo>
                    <a:pt x="11429" y="10404"/>
                    <a:pt x="10674" y="11952"/>
                    <a:pt x="10423" y="13464"/>
                  </a:cubicBezTo>
                  <a:cubicBezTo>
                    <a:pt x="10171" y="14508"/>
                    <a:pt x="10926" y="15516"/>
                    <a:pt x="12184" y="15516"/>
                  </a:cubicBezTo>
                  <a:cubicBezTo>
                    <a:pt x="14232" y="15516"/>
                    <a:pt x="15490" y="12708"/>
                    <a:pt x="15490" y="9648"/>
                  </a:cubicBezTo>
                  <a:cubicBezTo>
                    <a:pt x="15490" y="7380"/>
                    <a:pt x="13981" y="5580"/>
                    <a:pt x="10926" y="5580"/>
                  </a:cubicBezTo>
                  <a:cubicBezTo>
                    <a:pt x="7619" y="5580"/>
                    <a:pt x="5571" y="7884"/>
                    <a:pt x="5571" y="10692"/>
                  </a:cubicBezTo>
                  <a:cubicBezTo>
                    <a:pt x="5571" y="11700"/>
                    <a:pt x="5822" y="12456"/>
                    <a:pt x="6325" y="12960"/>
                  </a:cubicBezTo>
                  <a:cubicBezTo>
                    <a:pt x="6613" y="12960"/>
                    <a:pt x="6613" y="13212"/>
                    <a:pt x="6613" y="13464"/>
                  </a:cubicBezTo>
                  <a:cubicBezTo>
                    <a:pt x="6613" y="13752"/>
                    <a:pt x="6325" y="14256"/>
                    <a:pt x="6325" y="14256"/>
                  </a:cubicBezTo>
                  <a:cubicBezTo>
                    <a:pt x="6325" y="14508"/>
                    <a:pt x="6074" y="14760"/>
                    <a:pt x="5822" y="14508"/>
                  </a:cubicBezTo>
                  <a:cubicBezTo>
                    <a:pt x="4313" y="14004"/>
                    <a:pt x="3558" y="12204"/>
                    <a:pt x="3558" y="10404"/>
                  </a:cubicBezTo>
                  <a:cubicBezTo>
                    <a:pt x="3558" y="7380"/>
                    <a:pt x="6074" y="3564"/>
                    <a:pt x="11429" y="3564"/>
                  </a:cubicBezTo>
                  <a:cubicBezTo>
                    <a:pt x="15490" y="3564"/>
                    <a:pt x="18293" y="6624"/>
                    <a:pt x="18293" y="9900"/>
                  </a:cubicBezTo>
                  <a:cubicBezTo>
                    <a:pt x="18293" y="14256"/>
                    <a:pt x="15742" y="17280"/>
                    <a:pt x="12435" y="17280"/>
                  </a:cubicBezTo>
                  <a:cubicBezTo>
                    <a:pt x="11177" y="17280"/>
                    <a:pt x="10171" y="16776"/>
                    <a:pt x="9668" y="16020"/>
                  </a:cubicBezTo>
                  <a:cubicBezTo>
                    <a:pt x="9668" y="16020"/>
                    <a:pt x="9129" y="18576"/>
                    <a:pt x="8877" y="19080"/>
                  </a:cubicBezTo>
                  <a:cubicBezTo>
                    <a:pt x="8626" y="19836"/>
                    <a:pt x="8374" y="20592"/>
                    <a:pt x="7871" y="21348"/>
                  </a:cubicBezTo>
                  <a:cubicBezTo>
                    <a:pt x="8877" y="21600"/>
                    <a:pt x="9919" y="21600"/>
                    <a:pt x="10926" y="21600"/>
                  </a:cubicBezTo>
                  <a:cubicBezTo>
                    <a:pt x="16748" y="21600"/>
                    <a:pt x="21600" y="16776"/>
                    <a:pt x="21600" y="10944"/>
                  </a:cubicBezTo>
                  <a:cubicBezTo>
                    <a:pt x="21600" y="4824"/>
                    <a:pt x="16748" y="0"/>
                    <a:pt x="1092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22856" rIns="22856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: Shape 129"/>
            <p:cNvSpPr/>
            <p:nvPr/>
          </p:nvSpPr>
          <p:spPr>
            <a:xfrm>
              <a:off x="2620365" y="9401126"/>
              <a:ext cx="127265" cy="127273"/>
            </a:xfrm>
            <a:custGeom>
              <a:avLst/>
              <a:gdLst/>
              <a:ahLst/>
              <a:cxnLst/>
              <a:rect l="l" t="t" r="r" b="b"/>
              <a:pathLst>
                <a:path w="195962" h="195976">
                  <a:moveTo>
                    <a:pt x="97989" y="65323"/>
                  </a:moveTo>
                  <a:cubicBezTo>
                    <a:pt x="91921" y="65393"/>
                    <a:pt x="86433" y="66884"/>
                    <a:pt x="81524" y="69794"/>
                  </a:cubicBezTo>
                  <a:cubicBezTo>
                    <a:pt x="76615" y="72704"/>
                    <a:pt x="72705" y="76614"/>
                    <a:pt x="69794" y="81524"/>
                  </a:cubicBezTo>
                  <a:cubicBezTo>
                    <a:pt x="66884" y="86433"/>
                    <a:pt x="65394" y="91921"/>
                    <a:pt x="65324" y="97988"/>
                  </a:cubicBezTo>
                  <a:cubicBezTo>
                    <a:pt x="65394" y="104056"/>
                    <a:pt x="66884" y="109544"/>
                    <a:pt x="69794" y="114453"/>
                  </a:cubicBezTo>
                  <a:cubicBezTo>
                    <a:pt x="72705" y="119363"/>
                    <a:pt x="76615" y="123273"/>
                    <a:pt x="81524" y="126183"/>
                  </a:cubicBezTo>
                  <a:cubicBezTo>
                    <a:pt x="86433" y="129093"/>
                    <a:pt x="91921" y="130583"/>
                    <a:pt x="97989" y="130654"/>
                  </a:cubicBezTo>
                  <a:cubicBezTo>
                    <a:pt x="104056" y="130583"/>
                    <a:pt x="109544" y="129093"/>
                    <a:pt x="114454" y="126183"/>
                  </a:cubicBezTo>
                  <a:cubicBezTo>
                    <a:pt x="119363" y="123273"/>
                    <a:pt x="123273" y="119363"/>
                    <a:pt x="126183" y="114453"/>
                  </a:cubicBezTo>
                  <a:cubicBezTo>
                    <a:pt x="129094" y="109544"/>
                    <a:pt x="130584" y="104056"/>
                    <a:pt x="130654" y="97988"/>
                  </a:cubicBezTo>
                  <a:lnTo>
                    <a:pt x="130652" y="97989"/>
                  </a:lnTo>
                  <a:cubicBezTo>
                    <a:pt x="130582" y="91922"/>
                    <a:pt x="129092" y="86434"/>
                    <a:pt x="126181" y="81525"/>
                  </a:cubicBezTo>
                  <a:cubicBezTo>
                    <a:pt x="123271" y="76616"/>
                    <a:pt x="119361" y="72706"/>
                    <a:pt x="114452" y="69795"/>
                  </a:cubicBezTo>
                  <a:cubicBezTo>
                    <a:pt x="109543" y="66885"/>
                    <a:pt x="104055" y="65394"/>
                    <a:pt x="97989" y="65323"/>
                  </a:cubicBezTo>
                  <a:close/>
                  <a:moveTo>
                    <a:pt x="97988" y="47726"/>
                  </a:moveTo>
                  <a:cubicBezTo>
                    <a:pt x="107365" y="47831"/>
                    <a:pt x="115830" y="50114"/>
                    <a:pt x="123382" y="54576"/>
                  </a:cubicBezTo>
                  <a:cubicBezTo>
                    <a:pt x="130933" y="59037"/>
                    <a:pt x="136940" y="65044"/>
                    <a:pt x="141401" y="72596"/>
                  </a:cubicBezTo>
                  <a:cubicBezTo>
                    <a:pt x="145863" y="80147"/>
                    <a:pt x="148146" y="88612"/>
                    <a:pt x="148251" y="97989"/>
                  </a:cubicBezTo>
                  <a:cubicBezTo>
                    <a:pt x="148146" y="107367"/>
                    <a:pt x="145863" y="115830"/>
                    <a:pt x="141401" y="123380"/>
                  </a:cubicBezTo>
                  <a:cubicBezTo>
                    <a:pt x="136940" y="130930"/>
                    <a:pt x="130933" y="136935"/>
                    <a:pt x="123382" y="141395"/>
                  </a:cubicBezTo>
                  <a:cubicBezTo>
                    <a:pt x="115830" y="145854"/>
                    <a:pt x="107365" y="148137"/>
                    <a:pt x="97988" y="148242"/>
                  </a:cubicBezTo>
                  <a:cubicBezTo>
                    <a:pt x="88611" y="148137"/>
                    <a:pt x="80147" y="145854"/>
                    <a:pt x="72597" y="141395"/>
                  </a:cubicBezTo>
                  <a:cubicBezTo>
                    <a:pt x="65047" y="136935"/>
                    <a:pt x="59042" y="130930"/>
                    <a:pt x="54583" y="123380"/>
                  </a:cubicBezTo>
                  <a:cubicBezTo>
                    <a:pt x="50123" y="115830"/>
                    <a:pt x="47841" y="107367"/>
                    <a:pt x="47735" y="97989"/>
                  </a:cubicBezTo>
                  <a:cubicBezTo>
                    <a:pt x="47841" y="88612"/>
                    <a:pt x="50123" y="80147"/>
                    <a:pt x="54583" y="72596"/>
                  </a:cubicBezTo>
                  <a:cubicBezTo>
                    <a:pt x="59042" y="65044"/>
                    <a:pt x="65047" y="59037"/>
                    <a:pt x="72597" y="54576"/>
                  </a:cubicBezTo>
                  <a:cubicBezTo>
                    <a:pt x="80147" y="50114"/>
                    <a:pt x="88611" y="47831"/>
                    <a:pt x="97988" y="47726"/>
                  </a:cubicBezTo>
                  <a:close/>
                  <a:moveTo>
                    <a:pt x="150291" y="33958"/>
                  </a:moveTo>
                  <a:cubicBezTo>
                    <a:pt x="153624" y="34040"/>
                    <a:pt x="156392" y="35182"/>
                    <a:pt x="158593" y="37384"/>
                  </a:cubicBezTo>
                  <a:cubicBezTo>
                    <a:pt x="160795" y="39586"/>
                    <a:pt x="161937" y="42353"/>
                    <a:pt x="162019" y="45686"/>
                  </a:cubicBezTo>
                  <a:cubicBezTo>
                    <a:pt x="161937" y="49019"/>
                    <a:pt x="160795" y="51786"/>
                    <a:pt x="158593" y="53988"/>
                  </a:cubicBezTo>
                  <a:cubicBezTo>
                    <a:pt x="156392" y="56190"/>
                    <a:pt x="153624" y="57332"/>
                    <a:pt x="150291" y="57414"/>
                  </a:cubicBezTo>
                  <a:cubicBezTo>
                    <a:pt x="146958" y="57332"/>
                    <a:pt x="144191" y="56190"/>
                    <a:pt x="141989" y="53988"/>
                  </a:cubicBezTo>
                  <a:cubicBezTo>
                    <a:pt x="139787" y="51786"/>
                    <a:pt x="138645" y="49019"/>
                    <a:pt x="138563" y="45686"/>
                  </a:cubicBezTo>
                  <a:cubicBezTo>
                    <a:pt x="138645" y="42353"/>
                    <a:pt x="139787" y="39586"/>
                    <a:pt x="141989" y="37384"/>
                  </a:cubicBezTo>
                  <a:cubicBezTo>
                    <a:pt x="144191" y="35182"/>
                    <a:pt x="146958" y="34040"/>
                    <a:pt x="150291" y="33958"/>
                  </a:cubicBezTo>
                  <a:close/>
                  <a:moveTo>
                    <a:pt x="79519" y="17505"/>
                  </a:moveTo>
                  <a:cubicBezTo>
                    <a:pt x="72180" y="17478"/>
                    <a:pt x="64919" y="17736"/>
                    <a:pt x="57736" y="18276"/>
                  </a:cubicBezTo>
                  <a:cubicBezTo>
                    <a:pt x="50553" y="18817"/>
                    <a:pt x="44710" y="19916"/>
                    <a:pt x="40205" y="21572"/>
                  </a:cubicBezTo>
                  <a:cubicBezTo>
                    <a:pt x="37998" y="22447"/>
                    <a:pt x="35998" y="23474"/>
                    <a:pt x="34206" y="24652"/>
                  </a:cubicBezTo>
                  <a:cubicBezTo>
                    <a:pt x="32414" y="25831"/>
                    <a:pt x="30670" y="27273"/>
                    <a:pt x="28973" y="28978"/>
                  </a:cubicBezTo>
                  <a:cubicBezTo>
                    <a:pt x="27269" y="30675"/>
                    <a:pt x="25827" y="32419"/>
                    <a:pt x="24650" y="34211"/>
                  </a:cubicBezTo>
                  <a:cubicBezTo>
                    <a:pt x="23472" y="36002"/>
                    <a:pt x="22445" y="38000"/>
                    <a:pt x="21570" y="40204"/>
                  </a:cubicBezTo>
                  <a:cubicBezTo>
                    <a:pt x="19915" y="44707"/>
                    <a:pt x="18817" y="50549"/>
                    <a:pt x="18276" y="57732"/>
                  </a:cubicBezTo>
                  <a:cubicBezTo>
                    <a:pt x="17736" y="64916"/>
                    <a:pt x="17479" y="72177"/>
                    <a:pt x="17505" y="79518"/>
                  </a:cubicBezTo>
                  <a:cubicBezTo>
                    <a:pt x="17532" y="86858"/>
                    <a:pt x="17568" y="93016"/>
                    <a:pt x="17614" y="97989"/>
                  </a:cubicBezTo>
                  <a:cubicBezTo>
                    <a:pt x="17568" y="102963"/>
                    <a:pt x="17532" y="109119"/>
                    <a:pt x="17505" y="116458"/>
                  </a:cubicBezTo>
                  <a:cubicBezTo>
                    <a:pt x="17479" y="123798"/>
                    <a:pt x="17736" y="131058"/>
                    <a:pt x="18276" y="138241"/>
                  </a:cubicBezTo>
                  <a:cubicBezTo>
                    <a:pt x="18817" y="145424"/>
                    <a:pt x="19915" y="151268"/>
                    <a:pt x="21570" y="155772"/>
                  </a:cubicBezTo>
                  <a:cubicBezTo>
                    <a:pt x="22445" y="157979"/>
                    <a:pt x="23472" y="159979"/>
                    <a:pt x="24650" y="161771"/>
                  </a:cubicBezTo>
                  <a:cubicBezTo>
                    <a:pt x="25827" y="163563"/>
                    <a:pt x="27269" y="165308"/>
                    <a:pt x="28973" y="167004"/>
                  </a:cubicBezTo>
                  <a:cubicBezTo>
                    <a:pt x="30670" y="168708"/>
                    <a:pt x="32414" y="170150"/>
                    <a:pt x="34206" y="171328"/>
                  </a:cubicBezTo>
                  <a:cubicBezTo>
                    <a:pt x="35998" y="172506"/>
                    <a:pt x="37998" y="173532"/>
                    <a:pt x="40205" y="174407"/>
                  </a:cubicBezTo>
                  <a:cubicBezTo>
                    <a:pt x="44710" y="176062"/>
                    <a:pt x="50553" y="177160"/>
                    <a:pt x="57736" y="177701"/>
                  </a:cubicBezTo>
                  <a:cubicBezTo>
                    <a:pt x="64919" y="178241"/>
                    <a:pt x="72180" y="178498"/>
                    <a:pt x="79519" y="178472"/>
                  </a:cubicBezTo>
                  <a:cubicBezTo>
                    <a:pt x="86858" y="178445"/>
                    <a:pt x="93014" y="178409"/>
                    <a:pt x="97988" y="178364"/>
                  </a:cubicBezTo>
                  <a:cubicBezTo>
                    <a:pt x="102962" y="178409"/>
                    <a:pt x="109119" y="178445"/>
                    <a:pt x="116459" y="178472"/>
                  </a:cubicBezTo>
                  <a:cubicBezTo>
                    <a:pt x="123800" y="178498"/>
                    <a:pt x="131062" y="178241"/>
                    <a:pt x="138245" y="177701"/>
                  </a:cubicBezTo>
                  <a:cubicBezTo>
                    <a:pt x="145428" y="177160"/>
                    <a:pt x="151271" y="176062"/>
                    <a:pt x="155773" y="174407"/>
                  </a:cubicBezTo>
                  <a:cubicBezTo>
                    <a:pt x="157977" y="173532"/>
                    <a:pt x="159975" y="172506"/>
                    <a:pt x="161766" y="171328"/>
                  </a:cubicBezTo>
                  <a:cubicBezTo>
                    <a:pt x="163558" y="170150"/>
                    <a:pt x="165302" y="168708"/>
                    <a:pt x="166999" y="167004"/>
                  </a:cubicBezTo>
                  <a:cubicBezTo>
                    <a:pt x="168705" y="165308"/>
                    <a:pt x="170146" y="163563"/>
                    <a:pt x="171325" y="161771"/>
                  </a:cubicBezTo>
                  <a:cubicBezTo>
                    <a:pt x="172503" y="159979"/>
                    <a:pt x="173530" y="157979"/>
                    <a:pt x="174406" y="155772"/>
                  </a:cubicBezTo>
                  <a:cubicBezTo>
                    <a:pt x="176062" y="151268"/>
                    <a:pt x="177160" y="145424"/>
                    <a:pt x="177701" y="138241"/>
                  </a:cubicBezTo>
                  <a:cubicBezTo>
                    <a:pt x="178242" y="131058"/>
                    <a:pt x="178499" y="123798"/>
                    <a:pt x="178472" y="116458"/>
                  </a:cubicBezTo>
                  <a:cubicBezTo>
                    <a:pt x="178446" y="109119"/>
                    <a:pt x="178409" y="102963"/>
                    <a:pt x="178364" y="97989"/>
                  </a:cubicBezTo>
                  <a:cubicBezTo>
                    <a:pt x="178409" y="93016"/>
                    <a:pt x="178446" y="86858"/>
                    <a:pt x="178472" y="79518"/>
                  </a:cubicBezTo>
                  <a:cubicBezTo>
                    <a:pt x="178499" y="72177"/>
                    <a:pt x="178242" y="64916"/>
                    <a:pt x="177701" y="57732"/>
                  </a:cubicBezTo>
                  <a:cubicBezTo>
                    <a:pt x="177160" y="50549"/>
                    <a:pt x="176062" y="44707"/>
                    <a:pt x="174406" y="40204"/>
                  </a:cubicBezTo>
                  <a:cubicBezTo>
                    <a:pt x="173530" y="38000"/>
                    <a:pt x="172503" y="36002"/>
                    <a:pt x="171325" y="34211"/>
                  </a:cubicBezTo>
                  <a:cubicBezTo>
                    <a:pt x="170146" y="32419"/>
                    <a:pt x="168705" y="30675"/>
                    <a:pt x="166999" y="28978"/>
                  </a:cubicBezTo>
                  <a:cubicBezTo>
                    <a:pt x="165302" y="27273"/>
                    <a:pt x="163558" y="25831"/>
                    <a:pt x="161766" y="24652"/>
                  </a:cubicBezTo>
                  <a:cubicBezTo>
                    <a:pt x="159975" y="23474"/>
                    <a:pt x="157977" y="22447"/>
                    <a:pt x="155773" y="21572"/>
                  </a:cubicBezTo>
                  <a:cubicBezTo>
                    <a:pt x="151271" y="19916"/>
                    <a:pt x="145428" y="18817"/>
                    <a:pt x="138245" y="18276"/>
                  </a:cubicBezTo>
                  <a:cubicBezTo>
                    <a:pt x="131062" y="17736"/>
                    <a:pt x="123800" y="17478"/>
                    <a:pt x="116459" y="17505"/>
                  </a:cubicBezTo>
                  <a:cubicBezTo>
                    <a:pt x="109119" y="17531"/>
                    <a:pt x="102962" y="17568"/>
                    <a:pt x="97988" y="17613"/>
                  </a:cubicBezTo>
                  <a:cubicBezTo>
                    <a:pt x="93014" y="17568"/>
                    <a:pt x="86858" y="17531"/>
                    <a:pt x="79519" y="17505"/>
                  </a:cubicBezTo>
                  <a:close/>
                  <a:moveTo>
                    <a:pt x="97988" y="10"/>
                  </a:moveTo>
                  <a:cubicBezTo>
                    <a:pt x="104745" y="-11"/>
                    <a:pt x="111486" y="2"/>
                    <a:pt x="118211" y="49"/>
                  </a:cubicBezTo>
                  <a:cubicBezTo>
                    <a:pt x="124937" y="96"/>
                    <a:pt x="131678" y="300"/>
                    <a:pt x="138435" y="662"/>
                  </a:cubicBezTo>
                  <a:cubicBezTo>
                    <a:pt x="146289" y="938"/>
                    <a:pt x="153658" y="2234"/>
                    <a:pt x="160544" y="4549"/>
                  </a:cubicBezTo>
                  <a:cubicBezTo>
                    <a:pt x="167430" y="6865"/>
                    <a:pt x="173753" y="10837"/>
                    <a:pt x="179511" y="16466"/>
                  </a:cubicBezTo>
                  <a:cubicBezTo>
                    <a:pt x="185140" y="22225"/>
                    <a:pt x="189112" y="28547"/>
                    <a:pt x="191428" y="35433"/>
                  </a:cubicBezTo>
                  <a:cubicBezTo>
                    <a:pt x="193743" y="42319"/>
                    <a:pt x="195039" y="49688"/>
                    <a:pt x="195315" y="57542"/>
                  </a:cubicBezTo>
                  <a:cubicBezTo>
                    <a:pt x="195676" y="64299"/>
                    <a:pt x="195878" y="71040"/>
                    <a:pt x="195920" y="77766"/>
                  </a:cubicBezTo>
                  <a:cubicBezTo>
                    <a:pt x="195963" y="84491"/>
                    <a:pt x="195973" y="91232"/>
                    <a:pt x="195952" y="97989"/>
                  </a:cubicBezTo>
                  <a:cubicBezTo>
                    <a:pt x="195973" y="104747"/>
                    <a:pt x="195963" y="111488"/>
                    <a:pt x="195920" y="118212"/>
                  </a:cubicBezTo>
                  <a:cubicBezTo>
                    <a:pt x="195878" y="124936"/>
                    <a:pt x="195676" y="131675"/>
                    <a:pt x="195315" y="138428"/>
                  </a:cubicBezTo>
                  <a:cubicBezTo>
                    <a:pt x="195039" y="146284"/>
                    <a:pt x="193743" y="153656"/>
                    <a:pt x="191428" y="160544"/>
                  </a:cubicBezTo>
                  <a:cubicBezTo>
                    <a:pt x="189112" y="167432"/>
                    <a:pt x="185140" y="173754"/>
                    <a:pt x="179511" y="179511"/>
                  </a:cubicBezTo>
                  <a:cubicBezTo>
                    <a:pt x="173753" y="185140"/>
                    <a:pt x="167430" y="189112"/>
                    <a:pt x="160544" y="191427"/>
                  </a:cubicBezTo>
                  <a:cubicBezTo>
                    <a:pt x="153658" y="193743"/>
                    <a:pt x="146289" y="195038"/>
                    <a:pt x="138435" y="195315"/>
                  </a:cubicBezTo>
                  <a:cubicBezTo>
                    <a:pt x="131678" y="195676"/>
                    <a:pt x="124937" y="195881"/>
                    <a:pt x="118211" y="195928"/>
                  </a:cubicBezTo>
                  <a:cubicBezTo>
                    <a:pt x="111486" y="195975"/>
                    <a:pt x="104745" y="195988"/>
                    <a:pt x="97988" y="195967"/>
                  </a:cubicBezTo>
                  <a:cubicBezTo>
                    <a:pt x="91230" y="195988"/>
                    <a:pt x="84490" y="195975"/>
                    <a:pt x="77765" y="195928"/>
                  </a:cubicBezTo>
                  <a:cubicBezTo>
                    <a:pt x="71041" y="195881"/>
                    <a:pt x="64302" y="195676"/>
                    <a:pt x="57549" y="195315"/>
                  </a:cubicBezTo>
                  <a:cubicBezTo>
                    <a:pt x="49693" y="195038"/>
                    <a:pt x="42321" y="193743"/>
                    <a:pt x="35433" y="191427"/>
                  </a:cubicBezTo>
                  <a:cubicBezTo>
                    <a:pt x="28545" y="189112"/>
                    <a:pt x="22223" y="185140"/>
                    <a:pt x="16467" y="179511"/>
                  </a:cubicBezTo>
                  <a:cubicBezTo>
                    <a:pt x="10838" y="173754"/>
                    <a:pt x="6865" y="167432"/>
                    <a:pt x="4550" y="160544"/>
                  </a:cubicBezTo>
                  <a:cubicBezTo>
                    <a:pt x="2235" y="153656"/>
                    <a:pt x="939" y="146284"/>
                    <a:pt x="663" y="138428"/>
                  </a:cubicBezTo>
                  <a:cubicBezTo>
                    <a:pt x="301" y="131675"/>
                    <a:pt x="96" y="124936"/>
                    <a:pt x="49" y="118212"/>
                  </a:cubicBezTo>
                  <a:cubicBezTo>
                    <a:pt x="2" y="111488"/>
                    <a:pt x="-11" y="104747"/>
                    <a:pt x="10" y="97989"/>
                  </a:cubicBezTo>
                  <a:cubicBezTo>
                    <a:pt x="-11" y="91232"/>
                    <a:pt x="2" y="84491"/>
                    <a:pt x="49" y="77766"/>
                  </a:cubicBezTo>
                  <a:cubicBezTo>
                    <a:pt x="96" y="71040"/>
                    <a:pt x="301" y="64299"/>
                    <a:pt x="663" y="57542"/>
                  </a:cubicBezTo>
                  <a:cubicBezTo>
                    <a:pt x="939" y="49688"/>
                    <a:pt x="2235" y="42319"/>
                    <a:pt x="4550" y="35433"/>
                  </a:cubicBezTo>
                  <a:cubicBezTo>
                    <a:pt x="6865" y="28547"/>
                    <a:pt x="10838" y="22225"/>
                    <a:pt x="16467" y="16466"/>
                  </a:cubicBezTo>
                  <a:cubicBezTo>
                    <a:pt x="22223" y="10837"/>
                    <a:pt x="28545" y="6865"/>
                    <a:pt x="35433" y="4549"/>
                  </a:cubicBezTo>
                  <a:cubicBezTo>
                    <a:pt x="42321" y="2234"/>
                    <a:pt x="49693" y="938"/>
                    <a:pt x="57549" y="662"/>
                  </a:cubicBezTo>
                  <a:cubicBezTo>
                    <a:pt x="64302" y="300"/>
                    <a:pt x="71041" y="96"/>
                    <a:pt x="77765" y="49"/>
                  </a:cubicBezTo>
                  <a:cubicBezTo>
                    <a:pt x="84490" y="2"/>
                    <a:pt x="91230" y="-11"/>
                    <a:pt x="97988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900">
                <a:solidFill>
                  <a:schemeClr val="bg1"/>
                </a:solidFill>
              </a:endParaRPr>
            </a:p>
          </p:txBody>
        </p:sp>
        <p:sp>
          <p:nvSpPr>
            <p:cNvPr id="22" name="Freeform: Shape 96"/>
            <p:cNvSpPr/>
            <p:nvPr/>
          </p:nvSpPr>
          <p:spPr>
            <a:xfrm>
              <a:off x="2042330" y="9398474"/>
              <a:ext cx="132578" cy="132577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5668" y="37616"/>
                  </a:moveTo>
                  <a:cubicBezTo>
                    <a:pt x="88132" y="37574"/>
                    <a:pt x="80740" y="38721"/>
                    <a:pt x="73492" y="41056"/>
                  </a:cubicBezTo>
                  <a:cubicBezTo>
                    <a:pt x="66244" y="43391"/>
                    <a:pt x="60222" y="47165"/>
                    <a:pt x="55426" y="52378"/>
                  </a:cubicBezTo>
                  <a:cubicBezTo>
                    <a:pt x="50630" y="57591"/>
                    <a:pt x="48142" y="64493"/>
                    <a:pt x="47962" y="73084"/>
                  </a:cubicBezTo>
                  <a:cubicBezTo>
                    <a:pt x="48023" y="80164"/>
                    <a:pt x="49487" y="85908"/>
                    <a:pt x="52355" y="90318"/>
                  </a:cubicBezTo>
                  <a:cubicBezTo>
                    <a:pt x="55223" y="94727"/>
                    <a:pt x="59125" y="98194"/>
                    <a:pt x="64062" y="100718"/>
                  </a:cubicBezTo>
                  <a:cubicBezTo>
                    <a:pt x="68999" y="103242"/>
                    <a:pt x="74602" y="105216"/>
                    <a:pt x="80871" y="106639"/>
                  </a:cubicBezTo>
                  <a:lnTo>
                    <a:pt x="99495" y="111232"/>
                  </a:lnTo>
                  <a:cubicBezTo>
                    <a:pt x="105227" y="112460"/>
                    <a:pt x="109707" y="113831"/>
                    <a:pt x="112936" y="115347"/>
                  </a:cubicBezTo>
                  <a:cubicBezTo>
                    <a:pt x="116165" y="116862"/>
                    <a:pt x="117807" y="119573"/>
                    <a:pt x="117863" y="123480"/>
                  </a:cubicBezTo>
                  <a:cubicBezTo>
                    <a:pt x="117794" y="126805"/>
                    <a:pt x="116114" y="129532"/>
                    <a:pt x="112824" y="131661"/>
                  </a:cubicBezTo>
                  <a:cubicBezTo>
                    <a:pt x="109534" y="133790"/>
                    <a:pt x="105049" y="134891"/>
                    <a:pt x="99367" y="134963"/>
                  </a:cubicBezTo>
                  <a:cubicBezTo>
                    <a:pt x="93558" y="134860"/>
                    <a:pt x="88873" y="133837"/>
                    <a:pt x="85312" y="131893"/>
                  </a:cubicBezTo>
                  <a:cubicBezTo>
                    <a:pt x="81751" y="129948"/>
                    <a:pt x="78772" y="127697"/>
                    <a:pt x="76375" y="125139"/>
                  </a:cubicBezTo>
                  <a:cubicBezTo>
                    <a:pt x="73978" y="122580"/>
                    <a:pt x="71621" y="120329"/>
                    <a:pt x="69303" y="118385"/>
                  </a:cubicBezTo>
                  <a:cubicBezTo>
                    <a:pt x="66986" y="116440"/>
                    <a:pt x="64167" y="115417"/>
                    <a:pt x="60845" y="115315"/>
                  </a:cubicBezTo>
                  <a:cubicBezTo>
                    <a:pt x="56402" y="115434"/>
                    <a:pt x="53138" y="116790"/>
                    <a:pt x="51055" y="119381"/>
                  </a:cubicBezTo>
                  <a:cubicBezTo>
                    <a:pt x="48971" y="121973"/>
                    <a:pt x="47940" y="125083"/>
                    <a:pt x="47962" y="128711"/>
                  </a:cubicBezTo>
                  <a:cubicBezTo>
                    <a:pt x="48080" y="134003"/>
                    <a:pt x="50507" y="138786"/>
                    <a:pt x="55242" y="143062"/>
                  </a:cubicBezTo>
                  <a:cubicBezTo>
                    <a:pt x="59976" y="147338"/>
                    <a:pt x="66305" y="150741"/>
                    <a:pt x="74229" y="153273"/>
                  </a:cubicBezTo>
                  <a:cubicBezTo>
                    <a:pt x="82152" y="155805"/>
                    <a:pt x="90957" y="157102"/>
                    <a:pt x="100643" y="157162"/>
                  </a:cubicBezTo>
                  <a:cubicBezTo>
                    <a:pt x="108797" y="157174"/>
                    <a:pt x="116583" y="155818"/>
                    <a:pt x="124000" y="153094"/>
                  </a:cubicBezTo>
                  <a:cubicBezTo>
                    <a:pt x="131417" y="150370"/>
                    <a:pt x="137502" y="146207"/>
                    <a:pt x="142255" y="140605"/>
                  </a:cubicBezTo>
                  <a:cubicBezTo>
                    <a:pt x="147007" y="135003"/>
                    <a:pt x="149464" y="127891"/>
                    <a:pt x="149625" y="119270"/>
                  </a:cubicBezTo>
                  <a:cubicBezTo>
                    <a:pt x="149470" y="111938"/>
                    <a:pt x="147384" y="106018"/>
                    <a:pt x="143365" y="101512"/>
                  </a:cubicBezTo>
                  <a:cubicBezTo>
                    <a:pt x="139346" y="97005"/>
                    <a:pt x="134321" y="93506"/>
                    <a:pt x="128289" y="91012"/>
                  </a:cubicBezTo>
                  <a:cubicBezTo>
                    <a:pt x="122258" y="88519"/>
                    <a:pt x="116146" y="86625"/>
                    <a:pt x="109954" y="85332"/>
                  </a:cubicBezTo>
                  <a:lnTo>
                    <a:pt x="96688" y="82270"/>
                  </a:lnTo>
                  <a:cubicBezTo>
                    <a:pt x="91740" y="81255"/>
                    <a:pt x="87701" y="80000"/>
                    <a:pt x="84570" y="78506"/>
                  </a:cubicBezTo>
                  <a:cubicBezTo>
                    <a:pt x="81440" y="77013"/>
                    <a:pt x="79824" y="74482"/>
                    <a:pt x="79723" y="70915"/>
                  </a:cubicBezTo>
                  <a:cubicBezTo>
                    <a:pt x="79787" y="67548"/>
                    <a:pt x="81445" y="65065"/>
                    <a:pt x="84698" y="63468"/>
                  </a:cubicBezTo>
                  <a:cubicBezTo>
                    <a:pt x="87951" y="61870"/>
                    <a:pt x="92415" y="61078"/>
                    <a:pt x="98091" y="61091"/>
                  </a:cubicBezTo>
                  <a:cubicBezTo>
                    <a:pt x="104572" y="61272"/>
                    <a:pt x="109455" y="62540"/>
                    <a:pt x="112742" y="64895"/>
                  </a:cubicBezTo>
                  <a:cubicBezTo>
                    <a:pt x="116028" y="67250"/>
                    <a:pt x="118890" y="69605"/>
                    <a:pt x="121326" y="71960"/>
                  </a:cubicBezTo>
                  <a:cubicBezTo>
                    <a:pt x="123762" y="74314"/>
                    <a:pt x="126945" y="75582"/>
                    <a:pt x="130874" y="75763"/>
                  </a:cubicBezTo>
                  <a:cubicBezTo>
                    <a:pt x="135054" y="75647"/>
                    <a:pt x="138301" y="74254"/>
                    <a:pt x="140616" y="71585"/>
                  </a:cubicBezTo>
                  <a:cubicBezTo>
                    <a:pt x="142930" y="68916"/>
                    <a:pt x="144105" y="65674"/>
                    <a:pt x="144140" y="61857"/>
                  </a:cubicBezTo>
                  <a:cubicBezTo>
                    <a:pt x="143988" y="56938"/>
                    <a:pt x="141585" y="52670"/>
                    <a:pt x="136930" y="49051"/>
                  </a:cubicBezTo>
                  <a:cubicBezTo>
                    <a:pt x="132276" y="45432"/>
                    <a:pt x="126282" y="42629"/>
                    <a:pt x="118949" y="40640"/>
                  </a:cubicBezTo>
                  <a:cubicBezTo>
                    <a:pt x="111616" y="38652"/>
                    <a:pt x="103856" y="37644"/>
                    <a:pt x="95668" y="37616"/>
                  </a:cubicBezTo>
                  <a:close/>
                  <a:moveTo>
                    <a:pt x="48982" y="0"/>
                  </a:moveTo>
                  <a:cubicBezTo>
                    <a:pt x="54618" y="26"/>
                    <a:pt x="59960" y="930"/>
                    <a:pt x="65006" y="2711"/>
                  </a:cubicBezTo>
                  <a:cubicBezTo>
                    <a:pt x="70053" y="4491"/>
                    <a:pt x="74661" y="6989"/>
                    <a:pt x="78830" y="10204"/>
                  </a:cubicBezTo>
                  <a:cubicBezTo>
                    <a:pt x="81900" y="9561"/>
                    <a:pt x="85041" y="9062"/>
                    <a:pt x="88254" y="8706"/>
                  </a:cubicBezTo>
                  <a:cubicBezTo>
                    <a:pt x="91466" y="8350"/>
                    <a:pt x="94703" y="8169"/>
                    <a:pt x="97964" y="8164"/>
                  </a:cubicBezTo>
                  <a:cubicBezTo>
                    <a:pt x="114694" y="8354"/>
                    <a:pt x="129805" y="12438"/>
                    <a:pt x="143299" y="20416"/>
                  </a:cubicBezTo>
                  <a:cubicBezTo>
                    <a:pt x="156792" y="28395"/>
                    <a:pt x="167529" y="39131"/>
                    <a:pt x="175509" y="52624"/>
                  </a:cubicBezTo>
                  <a:cubicBezTo>
                    <a:pt x="183490" y="66117"/>
                    <a:pt x="187574" y="81230"/>
                    <a:pt x="187764" y="97963"/>
                  </a:cubicBezTo>
                  <a:cubicBezTo>
                    <a:pt x="187759" y="101225"/>
                    <a:pt x="187578" y="104462"/>
                    <a:pt x="187222" y="107676"/>
                  </a:cubicBezTo>
                  <a:cubicBezTo>
                    <a:pt x="186866" y="110889"/>
                    <a:pt x="186366" y="114031"/>
                    <a:pt x="185723" y="117101"/>
                  </a:cubicBezTo>
                  <a:cubicBezTo>
                    <a:pt x="188939" y="121271"/>
                    <a:pt x="191437" y="125880"/>
                    <a:pt x="193217" y="130928"/>
                  </a:cubicBezTo>
                  <a:cubicBezTo>
                    <a:pt x="194997" y="135975"/>
                    <a:pt x="195900" y="141318"/>
                    <a:pt x="195927" y="146956"/>
                  </a:cubicBezTo>
                  <a:cubicBezTo>
                    <a:pt x="195823" y="156072"/>
                    <a:pt x="193593" y="164309"/>
                    <a:pt x="189238" y="171668"/>
                  </a:cubicBezTo>
                  <a:cubicBezTo>
                    <a:pt x="184883" y="179027"/>
                    <a:pt x="179025" y="184884"/>
                    <a:pt x="171665" y="189239"/>
                  </a:cubicBezTo>
                  <a:cubicBezTo>
                    <a:pt x="164305" y="193594"/>
                    <a:pt x="156065" y="195823"/>
                    <a:pt x="146946" y="195927"/>
                  </a:cubicBezTo>
                  <a:cubicBezTo>
                    <a:pt x="141309" y="195900"/>
                    <a:pt x="135968" y="194997"/>
                    <a:pt x="130922" y="193216"/>
                  </a:cubicBezTo>
                  <a:cubicBezTo>
                    <a:pt x="125875" y="191436"/>
                    <a:pt x="121267" y="188938"/>
                    <a:pt x="117098" y="185722"/>
                  </a:cubicBezTo>
                  <a:cubicBezTo>
                    <a:pt x="114028" y="186365"/>
                    <a:pt x="110887" y="186865"/>
                    <a:pt x="107674" y="187221"/>
                  </a:cubicBezTo>
                  <a:cubicBezTo>
                    <a:pt x="104461" y="187576"/>
                    <a:pt x="101225" y="187757"/>
                    <a:pt x="97964" y="187762"/>
                  </a:cubicBezTo>
                  <a:cubicBezTo>
                    <a:pt x="81234" y="187573"/>
                    <a:pt x="66123" y="183489"/>
                    <a:pt x="52629" y="175510"/>
                  </a:cubicBezTo>
                  <a:cubicBezTo>
                    <a:pt x="39136" y="167531"/>
                    <a:pt x="28399" y="156795"/>
                    <a:pt x="20419" y="143302"/>
                  </a:cubicBezTo>
                  <a:cubicBezTo>
                    <a:pt x="12438" y="129809"/>
                    <a:pt x="8353" y="114696"/>
                    <a:pt x="8164" y="97963"/>
                  </a:cubicBezTo>
                  <a:cubicBezTo>
                    <a:pt x="8169" y="94702"/>
                    <a:pt x="8350" y="91464"/>
                    <a:pt x="8706" y="88251"/>
                  </a:cubicBezTo>
                  <a:cubicBezTo>
                    <a:pt x="9062" y="85037"/>
                    <a:pt x="9561" y="81895"/>
                    <a:pt x="10205" y="78825"/>
                  </a:cubicBezTo>
                  <a:cubicBezTo>
                    <a:pt x="6989" y="74655"/>
                    <a:pt x="4491" y="70046"/>
                    <a:pt x="2711" y="64999"/>
                  </a:cubicBezTo>
                  <a:cubicBezTo>
                    <a:pt x="930" y="59951"/>
                    <a:pt x="27" y="54608"/>
                    <a:pt x="0" y="48971"/>
                  </a:cubicBezTo>
                  <a:cubicBezTo>
                    <a:pt x="104" y="39855"/>
                    <a:pt x="2334" y="31617"/>
                    <a:pt x="6690" y="24258"/>
                  </a:cubicBezTo>
                  <a:cubicBezTo>
                    <a:pt x="11045" y="16899"/>
                    <a:pt x="16904" y="11042"/>
                    <a:pt x="24264" y="6688"/>
                  </a:cubicBezTo>
                  <a:cubicBezTo>
                    <a:pt x="31625" y="2333"/>
                    <a:pt x="39864" y="104"/>
                    <a:pt x="489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900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171"/>
            <p:cNvSpPr/>
            <p:nvPr/>
          </p:nvSpPr>
          <p:spPr>
            <a:xfrm>
              <a:off x="4867404" y="9407995"/>
              <a:ext cx="176100" cy="113534"/>
            </a:xfrm>
            <a:custGeom>
              <a:avLst/>
              <a:gdLst/>
              <a:ahLst/>
              <a:cxnLst/>
              <a:rect l="l" t="t" r="r" b="b"/>
              <a:pathLst>
                <a:path w="261241" h="163787">
                  <a:moveTo>
                    <a:pt x="35320" y="89161"/>
                  </a:moveTo>
                  <a:lnTo>
                    <a:pt x="35320" y="133439"/>
                  </a:lnTo>
                  <a:lnTo>
                    <a:pt x="73090" y="133442"/>
                  </a:lnTo>
                  <a:cubicBezTo>
                    <a:pt x="80488" y="133567"/>
                    <a:pt x="86650" y="132041"/>
                    <a:pt x="91574" y="128864"/>
                  </a:cubicBezTo>
                  <a:cubicBezTo>
                    <a:pt x="96499" y="125687"/>
                    <a:pt x="99056" y="120109"/>
                    <a:pt x="99244" y="112131"/>
                  </a:cubicBezTo>
                  <a:cubicBezTo>
                    <a:pt x="99159" y="103971"/>
                    <a:pt x="96874" y="98085"/>
                    <a:pt x="92388" y="94472"/>
                  </a:cubicBezTo>
                  <a:cubicBezTo>
                    <a:pt x="87902" y="90859"/>
                    <a:pt x="81724" y="89089"/>
                    <a:pt x="73855" y="89161"/>
                  </a:cubicBezTo>
                  <a:close/>
                  <a:moveTo>
                    <a:pt x="203581" y="65178"/>
                  </a:moveTo>
                  <a:cubicBezTo>
                    <a:pt x="195842" y="65258"/>
                    <a:pt x="189634" y="67492"/>
                    <a:pt x="184956" y="71880"/>
                  </a:cubicBezTo>
                  <a:cubicBezTo>
                    <a:pt x="180279" y="76267"/>
                    <a:pt x="177642" y="82331"/>
                    <a:pt x="177047" y="90070"/>
                  </a:cubicBezTo>
                  <a:lnTo>
                    <a:pt x="229094" y="90070"/>
                  </a:lnTo>
                  <a:cubicBezTo>
                    <a:pt x="228422" y="82275"/>
                    <a:pt x="226004" y="76196"/>
                    <a:pt x="221839" y="71832"/>
                  </a:cubicBezTo>
                  <a:cubicBezTo>
                    <a:pt x="217675" y="67468"/>
                    <a:pt x="211589" y="65250"/>
                    <a:pt x="203581" y="65178"/>
                  </a:cubicBezTo>
                  <a:close/>
                  <a:moveTo>
                    <a:pt x="204602" y="41084"/>
                  </a:moveTo>
                  <a:cubicBezTo>
                    <a:pt x="216787" y="41225"/>
                    <a:pt x="227086" y="44130"/>
                    <a:pt x="235501" y="49798"/>
                  </a:cubicBezTo>
                  <a:cubicBezTo>
                    <a:pt x="243916" y="55465"/>
                    <a:pt x="250304" y="63046"/>
                    <a:pt x="254665" y="72541"/>
                  </a:cubicBezTo>
                  <a:cubicBezTo>
                    <a:pt x="259025" y="82036"/>
                    <a:pt x="261218" y="92595"/>
                    <a:pt x="261241" y="104218"/>
                  </a:cubicBezTo>
                  <a:cubicBezTo>
                    <a:pt x="261220" y="106279"/>
                    <a:pt x="261135" y="108276"/>
                    <a:pt x="260986" y="110209"/>
                  </a:cubicBezTo>
                  <a:lnTo>
                    <a:pt x="177047" y="110209"/>
                  </a:lnTo>
                  <a:cubicBezTo>
                    <a:pt x="177066" y="119596"/>
                    <a:pt x="179484" y="126860"/>
                    <a:pt x="184302" y="132003"/>
                  </a:cubicBezTo>
                  <a:cubicBezTo>
                    <a:pt x="189121" y="137146"/>
                    <a:pt x="196227" y="139752"/>
                    <a:pt x="205622" y="139821"/>
                  </a:cubicBezTo>
                  <a:cubicBezTo>
                    <a:pt x="208929" y="139817"/>
                    <a:pt x="212322" y="139242"/>
                    <a:pt x="215799" y="138095"/>
                  </a:cubicBezTo>
                  <a:cubicBezTo>
                    <a:pt x="219276" y="136948"/>
                    <a:pt x="222385" y="135248"/>
                    <a:pt x="225126" y="132995"/>
                  </a:cubicBezTo>
                  <a:cubicBezTo>
                    <a:pt x="227866" y="130741"/>
                    <a:pt x="229784" y="127954"/>
                    <a:pt x="230880" y="124632"/>
                  </a:cubicBezTo>
                  <a:lnTo>
                    <a:pt x="259073" y="124632"/>
                  </a:lnTo>
                  <a:cubicBezTo>
                    <a:pt x="254746" y="137928"/>
                    <a:pt x="248059" y="147787"/>
                    <a:pt x="239013" y="154208"/>
                  </a:cubicBezTo>
                  <a:cubicBezTo>
                    <a:pt x="229966" y="160629"/>
                    <a:pt x="218496" y="163822"/>
                    <a:pt x="204602" y="163787"/>
                  </a:cubicBezTo>
                  <a:cubicBezTo>
                    <a:pt x="192300" y="163704"/>
                    <a:pt x="181709" y="161108"/>
                    <a:pt x="172828" y="156000"/>
                  </a:cubicBezTo>
                  <a:cubicBezTo>
                    <a:pt x="163947" y="150892"/>
                    <a:pt x="157107" y="143770"/>
                    <a:pt x="152309" y="134635"/>
                  </a:cubicBezTo>
                  <a:cubicBezTo>
                    <a:pt x="147510" y="125500"/>
                    <a:pt x="145083" y="114851"/>
                    <a:pt x="145028" y="102689"/>
                  </a:cubicBezTo>
                  <a:cubicBezTo>
                    <a:pt x="145107" y="90923"/>
                    <a:pt x="147628" y="80420"/>
                    <a:pt x="152592" y="71180"/>
                  </a:cubicBezTo>
                  <a:cubicBezTo>
                    <a:pt x="157556" y="61940"/>
                    <a:pt x="164490" y="54643"/>
                    <a:pt x="173395" y="49287"/>
                  </a:cubicBezTo>
                  <a:cubicBezTo>
                    <a:pt x="182299" y="43931"/>
                    <a:pt x="192702" y="41197"/>
                    <a:pt x="204602" y="41084"/>
                  </a:cubicBezTo>
                  <a:close/>
                  <a:moveTo>
                    <a:pt x="35320" y="27418"/>
                  </a:moveTo>
                  <a:lnTo>
                    <a:pt x="35320" y="64939"/>
                  </a:lnTo>
                  <a:lnTo>
                    <a:pt x="71182" y="64939"/>
                  </a:lnTo>
                  <a:cubicBezTo>
                    <a:pt x="77606" y="64995"/>
                    <a:pt x="82778" y="63512"/>
                    <a:pt x="86698" y="60490"/>
                  </a:cubicBezTo>
                  <a:cubicBezTo>
                    <a:pt x="90618" y="57468"/>
                    <a:pt x="92632" y="52573"/>
                    <a:pt x="92741" y="45804"/>
                  </a:cubicBezTo>
                  <a:cubicBezTo>
                    <a:pt x="92529" y="38565"/>
                    <a:pt x="90083" y="33653"/>
                    <a:pt x="85405" y="31068"/>
                  </a:cubicBezTo>
                  <a:cubicBezTo>
                    <a:pt x="80727" y="28483"/>
                    <a:pt x="75091" y="27266"/>
                    <a:pt x="68497" y="27418"/>
                  </a:cubicBezTo>
                  <a:close/>
                  <a:moveTo>
                    <a:pt x="170541" y="10844"/>
                  </a:moveTo>
                  <a:lnTo>
                    <a:pt x="235728" y="10844"/>
                  </a:lnTo>
                  <a:lnTo>
                    <a:pt x="235728" y="26653"/>
                  </a:lnTo>
                  <a:lnTo>
                    <a:pt x="170541" y="26653"/>
                  </a:lnTo>
                  <a:close/>
                  <a:moveTo>
                    <a:pt x="0" y="7"/>
                  </a:moveTo>
                  <a:lnTo>
                    <a:pt x="75775" y="7"/>
                  </a:lnTo>
                  <a:cubicBezTo>
                    <a:pt x="85082" y="-94"/>
                    <a:pt x="93605" y="973"/>
                    <a:pt x="101344" y="3210"/>
                  </a:cubicBezTo>
                  <a:cubicBezTo>
                    <a:pt x="109082" y="5446"/>
                    <a:pt x="115290" y="9462"/>
                    <a:pt x="119967" y="15257"/>
                  </a:cubicBezTo>
                  <a:cubicBezTo>
                    <a:pt x="124645" y="21051"/>
                    <a:pt x="127046" y="29235"/>
                    <a:pt x="127172" y="39808"/>
                  </a:cubicBezTo>
                  <a:cubicBezTo>
                    <a:pt x="127158" y="47863"/>
                    <a:pt x="125304" y="54619"/>
                    <a:pt x="121609" y="60075"/>
                  </a:cubicBezTo>
                  <a:cubicBezTo>
                    <a:pt x="117914" y="65531"/>
                    <a:pt x="112458" y="69959"/>
                    <a:pt x="105240" y="73358"/>
                  </a:cubicBezTo>
                  <a:cubicBezTo>
                    <a:pt x="115109" y="76250"/>
                    <a:pt x="122467" y="81214"/>
                    <a:pt x="127315" y="88252"/>
                  </a:cubicBezTo>
                  <a:cubicBezTo>
                    <a:pt x="132163" y="95289"/>
                    <a:pt x="134581" y="103889"/>
                    <a:pt x="134567" y="114052"/>
                  </a:cubicBezTo>
                  <a:cubicBezTo>
                    <a:pt x="134409" y="124907"/>
                    <a:pt x="131679" y="133777"/>
                    <a:pt x="126378" y="140663"/>
                  </a:cubicBezTo>
                  <a:cubicBezTo>
                    <a:pt x="121077" y="147550"/>
                    <a:pt x="114153" y="152622"/>
                    <a:pt x="105606" y="155881"/>
                  </a:cubicBezTo>
                  <a:cubicBezTo>
                    <a:pt x="97059" y="159139"/>
                    <a:pt x="87838" y="160754"/>
                    <a:pt x="77944" y="160726"/>
                  </a:cubicBezTo>
                  <a:lnTo>
                    <a:pt x="0" y="16072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34285" tIns="17142" rIns="34285" bIns="1714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 sz="90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r="4505"/>
          <a:stretch>
            <a:fillRect/>
          </a:stretch>
        </p:blipFill>
        <p:spPr/>
      </p:pic>
      <p:pic>
        <p:nvPicPr>
          <p:cNvPr id="24" name="Picture Placeholder 1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8" y="2580349"/>
            <a:ext cx="2023358" cy="2023358"/>
          </a:xfrm>
          <a:prstGeom prst="ellipse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941CA9B-DA5C-4831-9EFE-150B73F1D84E}"/>
              </a:ext>
            </a:extLst>
          </p:cNvPr>
          <p:cNvSpPr/>
          <p:nvPr/>
        </p:nvSpPr>
        <p:spPr>
          <a:xfrm>
            <a:off x="2527321" y="4907155"/>
            <a:ext cx="40893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0 Aria" panose="00000400000000000000" pitchFamily="2" charset="-78"/>
              </a:rPr>
              <a:t>WWW.VMOJAHED.IR</a:t>
            </a:r>
            <a:endParaRPr lang="fa-IR" sz="2800" b="1" i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cs typeface="0 Aria" panose="000004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941CA9B-DA5C-4831-9EFE-150B73F1D84E}"/>
              </a:ext>
            </a:extLst>
          </p:cNvPr>
          <p:cNvSpPr/>
          <p:nvPr/>
        </p:nvSpPr>
        <p:spPr>
          <a:xfrm>
            <a:off x="2735663" y="3200482"/>
            <a:ext cx="4477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Zar" panose="00000400000000000000" pitchFamily="2" charset="-78"/>
              </a:rPr>
              <a:t>ارتقا سواد فضای مجازی و سواد بازی های دیجیتال</a:t>
            </a:r>
            <a:endParaRPr lang="fa-IR" sz="2000" b="0" i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28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олилиния 57"/>
          <p:cNvSpPr/>
          <p:nvPr/>
        </p:nvSpPr>
        <p:spPr>
          <a:xfrm>
            <a:off x="303900" y="1149264"/>
            <a:ext cx="8536200" cy="4559473"/>
          </a:xfrm>
          <a:custGeom>
            <a:avLst/>
            <a:gdLst>
              <a:gd name="connsiteX0" fmla="*/ 1318268 w 17075034"/>
              <a:gd name="connsiteY0" fmla="*/ 1322834 h 9120352"/>
              <a:gd name="connsiteX1" fmla="*/ 1318268 w 17075034"/>
              <a:gd name="connsiteY1" fmla="*/ 7797517 h 9120352"/>
              <a:gd name="connsiteX2" fmla="*/ 15756764 w 17075034"/>
              <a:gd name="connsiteY2" fmla="*/ 7797517 h 9120352"/>
              <a:gd name="connsiteX3" fmla="*/ 15756764 w 17075034"/>
              <a:gd name="connsiteY3" fmla="*/ 1322834 h 9120352"/>
              <a:gd name="connsiteX4" fmla="*/ 0 w 17075034"/>
              <a:gd name="connsiteY4" fmla="*/ 0 h 9120352"/>
              <a:gd name="connsiteX5" fmla="*/ 17075034 w 17075034"/>
              <a:gd name="connsiteY5" fmla="*/ 0 h 9120352"/>
              <a:gd name="connsiteX6" fmla="*/ 17075034 w 17075034"/>
              <a:gd name="connsiteY6" fmla="*/ 9120352 h 9120352"/>
              <a:gd name="connsiteX7" fmla="*/ 0 w 17075034"/>
              <a:gd name="connsiteY7" fmla="*/ 9120352 h 912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75034" h="9120352">
                <a:moveTo>
                  <a:pt x="1318268" y="1322834"/>
                </a:moveTo>
                <a:lnTo>
                  <a:pt x="1318268" y="7797517"/>
                </a:lnTo>
                <a:lnTo>
                  <a:pt x="15756764" y="7797517"/>
                </a:lnTo>
                <a:lnTo>
                  <a:pt x="15756764" y="1322834"/>
                </a:lnTo>
                <a:close/>
                <a:moveTo>
                  <a:pt x="0" y="0"/>
                </a:moveTo>
                <a:lnTo>
                  <a:pt x="17075034" y="0"/>
                </a:lnTo>
                <a:lnTo>
                  <a:pt x="17075034" y="9120352"/>
                </a:lnTo>
                <a:lnTo>
                  <a:pt x="0" y="9120352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3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extBox 9"/>
          <p:cNvSpPr txBox="1"/>
          <p:nvPr/>
        </p:nvSpPr>
        <p:spPr>
          <a:xfrm>
            <a:off x="1724463" y="2494823"/>
            <a:ext cx="5695073" cy="63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99" dirty="0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We create solutions</a:t>
            </a:r>
            <a:endParaRPr lang="ru-RU" sz="3499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r="4505"/>
          <a:stretch>
            <a:fillRect/>
          </a:stretch>
        </p:blipFill>
        <p:spPr/>
      </p:pic>
      <p:pic>
        <p:nvPicPr>
          <p:cNvPr id="24" name="Picture Placeholder 1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7" y="6067912"/>
            <a:ext cx="388772" cy="388772"/>
          </a:xfrm>
          <a:prstGeom prst="ellipse">
            <a:avLst/>
          </a:prstGeom>
        </p:spPr>
      </p:pic>
      <p:cxnSp>
        <p:nvCxnSpPr>
          <p:cNvPr id="77" name="Straight Connector 76"/>
          <p:cNvCxnSpPr/>
          <p:nvPr/>
        </p:nvCxnSpPr>
        <p:spPr>
          <a:xfrm>
            <a:off x="4120970" y="3113828"/>
            <a:ext cx="0" cy="1076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5" y="1255474"/>
            <a:ext cx="8643399" cy="53927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936" y="6392045"/>
            <a:ext cx="4673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http://vmojahed.ir/media-literacy-for-parents/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7783062" y="1464777"/>
            <a:ext cx="297269" cy="152069"/>
            <a:chOff x="4148769" y="1806096"/>
            <a:chExt cx="396359" cy="202758"/>
          </a:xfrm>
        </p:grpSpPr>
        <p:sp>
          <p:nvSpPr>
            <p:cNvPr id="26" name="Oval 25"/>
            <p:cNvSpPr/>
            <p:nvPr/>
          </p:nvSpPr>
          <p:spPr>
            <a:xfrm>
              <a:off x="4342370" y="1806096"/>
              <a:ext cx="202758" cy="202758"/>
            </a:xfrm>
            <a:prstGeom prst="ellipse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148769" y="1874636"/>
              <a:ext cx="148550" cy="65678"/>
              <a:chOff x="4875862" y="2346782"/>
              <a:chExt cx="148550" cy="65678"/>
            </a:xfrm>
            <a:solidFill>
              <a:schemeClr val="accent1"/>
            </a:solidFill>
          </p:grpSpPr>
          <p:sp>
            <p:nvSpPr>
              <p:cNvPr id="28" name="Oval 27"/>
              <p:cNvSpPr/>
              <p:nvPr/>
            </p:nvSpPr>
            <p:spPr>
              <a:xfrm>
                <a:off x="4875862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958734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4986310" y="1323379"/>
            <a:ext cx="2767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000" dirty="0" smtClean="0">
                <a:solidFill>
                  <a:srgbClr val="5B9BD5"/>
                </a:solidFill>
                <a:cs typeface="B Titr" panose="00000700000000000000" pitchFamily="2" charset="-78"/>
              </a:rPr>
              <a:t>صفحه محصولات ویژه والدین</a:t>
            </a:r>
            <a:endParaRPr lang="id-ID" sz="2000" dirty="0">
              <a:solidFill>
                <a:srgbClr val="5B9BD5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8483" y="2063889"/>
            <a:ext cx="3901002" cy="2730221"/>
          </a:xfrm>
          <a:prstGeom prst="rect">
            <a:avLst/>
          </a:prstGeom>
        </p:spPr>
      </p:pic>
      <p:grpSp>
        <p:nvGrpSpPr>
          <p:cNvPr id="22" name="Группа 19"/>
          <p:cNvGrpSpPr/>
          <p:nvPr/>
        </p:nvGrpSpPr>
        <p:grpSpPr>
          <a:xfrm>
            <a:off x="2818483" y="4238203"/>
            <a:ext cx="3953521" cy="555907"/>
            <a:chOff x="8458199" y="-1"/>
            <a:chExt cx="9829801" cy="6000751"/>
          </a:xfrm>
        </p:grpSpPr>
        <p:sp>
          <p:nvSpPr>
            <p:cNvPr id="31" name="Прямоугольник 15"/>
            <p:cNvSpPr/>
            <p:nvPr/>
          </p:nvSpPr>
          <p:spPr>
            <a:xfrm>
              <a:off x="15011400" y="-1"/>
              <a:ext cx="3276600" cy="6000751"/>
            </a:xfrm>
            <a:prstGeom prst="rect">
              <a:avLst/>
            </a:prstGeom>
            <a:solidFill>
              <a:schemeClr val="accent4">
                <a:alpha val="61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" name="Прямоугольник 16"/>
            <p:cNvSpPr/>
            <p:nvPr/>
          </p:nvSpPr>
          <p:spPr>
            <a:xfrm>
              <a:off x="11734800" y="-1"/>
              <a:ext cx="3276600" cy="6000751"/>
            </a:xfrm>
            <a:prstGeom prst="rect">
              <a:avLst/>
            </a:prstGeom>
            <a:solidFill>
              <a:schemeClr val="accent4">
                <a:alpha val="27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3" name="Прямоугольник 18"/>
            <p:cNvSpPr/>
            <p:nvPr/>
          </p:nvSpPr>
          <p:spPr>
            <a:xfrm>
              <a:off x="8458199" y="-1"/>
              <a:ext cx="3276600" cy="6000751"/>
            </a:xfrm>
            <a:prstGeom prst="rect">
              <a:avLst/>
            </a:prstGeom>
            <a:solidFill>
              <a:schemeClr val="accent4">
                <a:alpha val="12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45203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8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6" presetClass="emph" presetSubtype="0" fill="hold" nodeType="withEffect">
                                      <p:stCondLst>
                                        <p:cond delay="1600"/>
                                      </p:stCondLst>
                                      <p:iterate type="lt">
                                        <p:tmPct val="7391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18" dur="1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p:clrVal>
                                              <a:schemeClr val="accent2"/>
                                            </p:clrVal>
                                          </p:to>
                                        </p:set>
                                        <p:set>
                                          <p:cBhvr>
                                            <p:cTn id="19" dur="1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p:clrVal>
                                              <a:schemeClr val="accent2"/>
                                            </p:clrVal>
                                          </p:to>
                                        </p:set>
                                        <p:set>
                                          <p:cBhvr>
                                            <p:cTn id="20" dur="1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6" presetClass="emph" presetSubtype="0" fill="hold" nodeType="withEffect">
                                      <p:stCondLst>
                                        <p:cond delay="1600"/>
                                      </p:stCondLst>
                                      <p:iterate type="lt">
                                        <p:tmPct val="7391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18" dur="1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p:clrVal>
                                              <a:schemeClr val="accent2"/>
                                            </p:clrVal>
                                          </p:to>
                                        </p:set>
                                        <p:set>
                                          <p:cBhvr>
                                            <p:cTn id="19" dur="1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p:clrVal>
                                              <a:schemeClr val="accent2"/>
                                            </p:clrVal>
                                          </p:to>
                                        </p:set>
                                        <p:set>
                                          <p:cBhvr>
                                            <p:cTn id="20" dur="1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олилиния 57"/>
          <p:cNvSpPr/>
          <p:nvPr/>
        </p:nvSpPr>
        <p:spPr>
          <a:xfrm>
            <a:off x="303900" y="1149264"/>
            <a:ext cx="8536200" cy="4559473"/>
          </a:xfrm>
          <a:custGeom>
            <a:avLst/>
            <a:gdLst>
              <a:gd name="connsiteX0" fmla="*/ 1318268 w 17075034"/>
              <a:gd name="connsiteY0" fmla="*/ 1322834 h 9120352"/>
              <a:gd name="connsiteX1" fmla="*/ 1318268 w 17075034"/>
              <a:gd name="connsiteY1" fmla="*/ 7797517 h 9120352"/>
              <a:gd name="connsiteX2" fmla="*/ 15756764 w 17075034"/>
              <a:gd name="connsiteY2" fmla="*/ 7797517 h 9120352"/>
              <a:gd name="connsiteX3" fmla="*/ 15756764 w 17075034"/>
              <a:gd name="connsiteY3" fmla="*/ 1322834 h 9120352"/>
              <a:gd name="connsiteX4" fmla="*/ 0 w 17075034"/>
              <a:gd name="connsiteY4" fmla="*/ 0 h 9120352"/>
              <a:gd name="connsiteX5" fmla="*/ 17075034 w 17075034"/>
              <a:gd name="connsiteY5" fmla="*/ 0 h 9120352"/>
              <a:gd name="connsiteX6" fmla="*/ 17075034 w 17075034"/>
              <a:gd name="connsiteY6" fmla="*/ 9120352 h 9120352"/>
              <a:gd name="connsiteX7" fmla="*/ 0 w 17075034"/>
              <a:gd name="connsiteY7" fmla="*/ 9120352 h 912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75034" h="9120352">
                <a:moveTo>
                  <a:pt x="1318268" y="1322834"/>
                </a:moveTo>
                <a:lnTo>
                  <a:pt x="1318268" y="7797517"/>
                </a:lnTo>
                <a:lnTo>
                  <a:pt x="15756764" y="7797517"/>
                </a:lnTo>
                <a:lnTo>
                  <a:pt x="15756764" y="1322834"/>
                </a:lnTo>
                <a:close/>
                <a:moveTo>
                  <a:pt x="0" y="0"/>
                </a:moveTo>
                <a:lnTo>
                  <a:pt x="17075034" y="0"/>
                </a:lnTo>
                <a:lnTo>
                  <a:pt x="17075034" y="9120352"/>
                </a:lnTo>
                <a:lnTo>
                  <a:pt x="0" y="9120352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3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extBox 9"/>
          <p:cNvSpPr txBox="1"/>
          <p:nvPr/>
        </p:nvSpPr>
        <p:spPr>
          <a:xfrm>
            <a:off x="-2051890" y="3435572"/>
            <a:ext cx="5695073" cy="63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99" dirty="0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We create solutions</a:t>
            </a:r>
            <a:endParaRPr lang="ru-RU" sz="3499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r="4505"/>
          <a:stretch>
            <a:fillRect/>
          </a:stretch>
        </p:blipFill>
        <p:spPr/>
      </p:pic>
      <p:pic>
        <p:nvPicPr>
          <p:cNvPr id="24" name="Picture Placeholder 1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7" y="6067912"/>
            <a:ext cx="388772" cy="388772"/>
          </a:xfrm>
          <a:prstGeom prst="ellipse">
            <a:avLst/>
          </a:prstGeom>
        </p:spPr>
      </p:pic>
      <p:cxnSp>
        <p:nvCxnSpPr>
          <p:cNvPr id="77" name="Straight Connector 76"/>
          <p:cNvCxnSpPr/>
          <p:nvPr/>
        </p:nvCxnSpPr>
        <p:spPr>
          <a:xfrm>
            <a:off x="4120970" y="3113828"/>
            <a:ext cx="0" cy="1076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7552987" y="1485526"/>
            <a:ext cx="297269" cy="152069"/>
            <a:chOff x="4148769" y="1806096"/>
            <a:chExt cx="396359" cy="202758"/>
          </a:xfrm>
        </p:grpSpPr>
        <p:sp>
          <p:nvSpPr>
            <p:cNvPr id="79" name="Oval 78"/>
            <p:cNvSpPr/>
            <p:nvPr/>
          </p:nvSpPr>
          <p:spPr>
            <a:xfrm>
              <a:off x="4342370" y="1806096"/>
              <a:ext cx="202758" cy="202758"/>
            </a:xfrm>
            <a:prstGeom prst="ellipse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4148769" y="1874636"/>
              <a:ext cx="148550" cy="65678"/>
              <a:chOff x="4875862" y="2346782"/>
              <a:chExt cx="148550" cy="65678"/>
            </a:xfrm>
            <a:solidFill>
              <a:schemeClr val="accent1"/>
            </a:solidFill>
          </p:grpSpPr>
          <p:sp>
            <p:nvSpPr>
              <p:cNvPr id="81" name="Oval 80"/>
              <p:cNvSpPr/>
              <p:nvPr/>
            </p:nvSpPr>
            <p:spPr>
              <a:xfrm>
                <a:off x="4875862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958734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</p:grpSp>
      </p:grpSp>
      <p:sp>
        <p:nvSpPr>
          <p:cNvPr id="83" name="TextBox 82"/>
          <p:cNvSpPr txBox="1"/>
          <p:nvPr/>
        </p:nvSpPr>
        <p:spPr>
          <a:xfrm>
            <a:off x="855023" y="1336876"/>
            <a:ext cx="6649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solidFill>
                  <a:srgbClr val="5B9BD5"/>
                </a:solidFill>
                <a:cs typeface="B Titr" panose="00000700000000000000" pitchFamily="2" charset="-78"/>
              </a:rPr>
              <a:t>کتاب الکترونیکی رایگان : راهنمای والدین درباره انتخاب بازی دیجیتال </a:t>
            </a:r>
            <a:endParaRPr lang="id-ID" sz="2000" dirty="0">
              <a:solidFill>
                <a:srgbClr val="5B9BD5"/>
              </a:solidFill>
              <a:cs typeface="B Titr" panose="000007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3776" y="5067462"/>
            <a:ext cx="3509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cs typeface="0 Aria" panose="00000400000000000000" pitchFamily="2" charset="-78"/>
                <a:hlinkClick r:id="rId5"/>
              </a:rPr>
              <a:t>WWW.VMOJAHED.IR</a:t>
            </a:r>
            <a:r>
              <a:rPr lang="en-US" sz="2000" dirty="0" smtClean="0">
                <a:hlinkClick r:id="rId5"/>
              </a:rPr>
              <a:t>/?</a:t>
            </a:r>
            <a:r>
              <a:rPr lang="en-US" sz="2000" dirty="0">
                <a:hlinkClick r:id="rId5"/>
              </a:rPr>
              <a:t>p=7059</a:t>
            </a:r>
            <a:endParaRPr lang="id-ID" sz="2000" b="1" dirty="0">
              <a:cs typeface="0 Ari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36" y="1817012"/>
            <a:ext cx="5566395" cy="3250450"/>
          </a:xfrm>
          <a:prstGeom prst="rect">
            <a:avLst/>
          </a:prstGeom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7" y="2337732"/>
            <a:ext cx="2294064" cy="22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6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1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1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8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8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7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8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21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1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1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7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21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/>
          <p:bldP spid="26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олилиния 57"/>
          <p:cNvSpPr/>
          <p:nvPr/>
        </p:nvSpPr>
        <p:spPr>
          <a:xfrm>
            <a:off x="303900" y="1149264"/>
            <a:ext cx="8536200" cy="4559473"/>
          </a:xfrm>
          <a:custGeom>
            <a:avLst/>
            <a:gdLst>
              <a:gd name="connsiteX0" fmla="*/ 1318268 w 17075034"/>
              <a:gd name="connsiteY0" fmla="*/ 1322834 h 9120352"/>
              <a:gd name="connsiteX1" fmla="*/ 1318268 w 17075034"/>
              <a:gd name="connsiteY1" fmla="*/ 7797517 h 9120352"/>
              <a:gd name="connsiteX2" fmla="*/ 15756764 w 17075034"/>
              <a:gd name="connsiteY2" fmla="*/ 7797517 h 9120352"/>
              <a:gd name="connsiteX3" fmla="*/ 15756764 w 17075034"/>
              <a:gd name="connsiteY3" fmla="*/ 1322834 h 9120352"/>
              <a:gd name="connsiteX4" fmla="*/ 0 w 17075034"/>
              <a:gd name="connsiteY4" fmla="*/ 0 h 9120352"/>
              <a:gd name="connsiteX5" fmla="*/ 17075034 w 17075034"/>
              <a:gd name="connsiteY5" fmla="*/ 0 h 9120352"/>
              <a:gd name="connsiteX6" fmla="*/ 17075034 w 17075034"/>
              <a:gd name="connsiteY6" fmla="*/ 9120352 h 9120352"/>
              <a:gd name="connsiteX7" fmla="*/ 0 w 17075034"/>
              <a:gd name="connsiteY7" fmla="*/ 9120352 h 912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75034" h="9120352">
                <a:moveTo>
                  <a:pt x="1318268" y="1322834"/>
                </a:moveTo>
                <a:lnTo>
                  <a:pt x="1318268" y="7797517"/>
                </a:lnTo>
                <a:lnTo>
                  <a:pt x="15756764" y="7797517"/>
                </a:lnTo>
                <a:lnTo>
                  <a:pt x="15756764" y="1322834"/>
                </a:lnTo>
                <a:close/>
                <a:moveTo>
                  <a:pt x="0" y="0"/>
                </a:moveTo>
                <a:lnTo>
                  <a:pt x="17075034" y="0"/>
                </a:lnTo>
                <a:lnTo>
                  <a:pt x="17075034" y="9120352"/>
                </a:lnTo>
                <a:lnTo>
                  <a:pt x="0" y="9120352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3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extBox 9"/>
          <p:cNvSpPr txBox="1"/>
          <p:nvPr/>
        </p:nvSpPr>
        <p:spPr>
          <a:xfrm>
            <a:off x="-2051890" y="3435572"/>
            <a:ext cx="5695073" cy="63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99" dirty="0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We create solutions</a:t>
            </a:r>
            <a:endParaRPr lang="ru-RU" sz="3499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r="4505"/>
          <a:stretch>
            <a:fillRect/>
          </a:stretch>
        </p:blipFill>
        <p:spPr/>
      </p:pic>
      <p:pic>
        <p:nvPicPr>
          <p:cNvPr id="24" name="Picture Placeholder 1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7" y="6067912"/>
            <a:ext cx="388772" cy="388772"/>
          </a:xfrm>
          <a:prstGeom prst="ellipse">
            <a:avLst/>
          </a:prstGeom>
        </p:spPr>
      </p:pic>
      <p:cxnSp>
        <p:nvCxnSpPr>
          <p:cNvPr id="77" name="Straight Connector 76"/>
          <p:cNvCxnSpPr/>
          <p:nvPr/>
        </p:nvCxnSpPr>
        <p:spPr>
          <a:xfrm>
            <a:off x="4120970" y="3113828"/>
            <a:ext cx="0" cy="1076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7552987" y="1485526"/>
            <a:ext cx="297269" cy="152069"/>
            <a:chOff x="4148769" y="1806096"/>
            <a:chExt cx="396359" cy="202758"/>
          </a:xfrm>
        </p:grpSpPr>
        <p:sp>
          <p:nvSpPr>
            <p:cNvPr id="79" name="Oval 78"/>
            <p:cNvSpPr/>
            <p:nvPr/>
          </p:nvSpPr>
          <p:spPr>
            <a:xfrm>
              <a:off x="4342370" y="1806096"/>
              <a:ext cx="202758" cy="202758"/>
            </a:xfrm>
            <a:prstGeom prst="ellipse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4148769" y="1874636"/>
              <a:ext cx="148550" cy="65678"/>
              <a:chOff x="4875862" y="2346782"/>
              <a:chExt cx="148550" cy="65678"/>
            </a:xfrm>
            <a:solidFill>
              <a:schemeClr val="accent1"/>
            </a:solidFill>
          </p:grpSpPr>
          <p:sp>
            <p:nvSpPr>
              <p:cNvPr id="81" name="Oval 80"/>
              <p:cNvSpPr/>
              <p:nvPr/>
            </p:nvSpPr>
            <p:spPr>
              <a:xfrm>
                <a:off x="4875862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958734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</p:grpSp>
      </p:grpSp>
      <p:sp>
        <p:nvSpPr>
          <p:cNvPr id="83" name="TextBox 82"/>
          <p:cNvSpPr txBox="1"/>
          <p:nvPr/>
        </p:nvSpPr>
        <p:spPr>
          <a:xfrm>
            <a:off x="855023" y="1336876"/>
            <a:ext cx="6649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solidFill>
                  <a:srgbClr val="5B9BD5"/>
                </a:solidFill>
                <a:cs typeface="B Titr" panose="00000700000000000000" pitchFamily="2" charset="-78"/>
              </a:rPr>
              <a:t>کتاب الکترونیکی رایگان : راهنمای والدین درباره خالکوبی دیجیتال</a:t>
            </a:r>
            <a:endParaRPr lang="id-ID" sz="2000" dirty="0">
              <a:solidFill>
                <a:srgbClr val="5B9BD5"/>
              </a:solidFill>
              <a:cs typeface="B Titr" panose="000007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3776" y="5067462"/>
            <a:ext cx="3139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5"/>
              </a:rPr>
              <a:t>http://vmojahed.ir/?p=6385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56" y="1827716"/>
            <a:ext cx="5460422" cy="3188567"/>
          </a:xfrm>
          <a:prstGeom prst="rect">
            <a:avLst/>
          </a:prstGeom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89" y="20002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6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1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1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8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8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8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1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1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/>
          <p:bldP spid="26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олилиния 57"/>
          <p:cNvSpPr/>
          <p:nvPr/>
        </p:nvSpPr>
        <p:spPr>
          <a:xfrm>
            <a:off x="303900" y="1149264"/>
            <a:ext cx="8536200" cy="4559473"/>
          </a:xfrm>
          <a:custGeom>
            <a:avLst/>
            <a:gdLst>
              <a:gd name="connsiteX0" fmla="*/ 1318268 w 17075034"/>
              <a:gd name="connsiteY0" fmla="*/ 1322834 h 9120352"/>
              <a:gd name="connsiteX1" fmla="*/ 1318268 w 17075034"/>
              <a:gd name="connsiteY1" fmla="*/ 7797517 h 9120352"/>
              <a:gd name="connsiteX2" fmla="*/ 15756764 w 17075034"/>
              <a:gd name="connsiteY2" fmla="*/ 7797517 h 9120352"/>
              <a:gd name="connsiteX3" fmla="*/ 15756764 w 17075034"/>
              <a:gd name="connsiteY3" fmla="*/ 1322834 h 9120352"/>
              <a:gd name="connsiteX4" fmla="*/ 0 w 17075034"/>
              <a:gd name="connsiteY4" fmla="*/ 0 h 9120352"/>
              <a:gd name="connsiteX5" fmla="*/ 17075034 w 17075034"/>
              <a:gd name="connsiteY5" fmla="*/ 0 h 9120352"/>
              <a:gd name="connsiteX6" fmla="*/ 17075034 w 17075034"/>
              <a:gd name="connsiteY6" fmla="*/ 9120352 h 9120352"/>
              <a:gd name="connsiteX7" fmla="*/ 0 w 17075034"/>
              <a:gd name="connsiteY7" fmla="*/ 9120352 h 912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75034" h="9120352">
                <a:moveTo>
                  <a:pt x="1318268" y="1322834"/>
                </a:moveTo>
                <a:lnTo>
                  <a:pt x="1318268" y="7797517"/>
                </a:lnTo>
                <a:lnTo>
                  <a:pt x="15756764" y="7797517"/>
                </a:lnTo>
                <a:lnTo>
                  <a:pt x="15756764" y="1322834"/>
                </a:lnTo>
                <a:close/>
                <a:moveTo>
                  <a:pt x="0" y="0"/>
                </a:moveTo>
                <a:lnTo>
                  <a:pt x="17075034" y="0"/>
                </a:lnTo>
                <a:lnTo>
                  <a:pt x="17075034" y="9120352"/>
                </a:lnTo>
                <a:lnTo>
                  <a:pt x="0" y="9120352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3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extBox 9"/>
          <p:cNvSpPr txBox="1"/>
          <p:nvPr/>
        </p:nvSpPr>
        <p:spPr>
          <a:xfrm>
            <a:off x="1724463" y="2494823"/>
            <a:ext cx="5695073" cy="63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99" dirty="0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We create solutions</a:t>
            </a:r>
            <a:endParaRPr lang="ru-RU" sz="3499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r="4505"/>
          <a:stretch>
            <a:fillRect/>
          </a:stretch>
        </p:blipFill>
        <p:spPr/>
      </p:pic>
      <p:pic>
        <p:nvPicPr>
          <p:cNvPr id="24" name="Picture Placeholder 1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7" y="6067912"/>
            <a:ext cx="388772" cy="388772"/>
          </a:xfrm>
          <a:prstGeom prst="ellipse">
            <a:avLst/>
          </a:prstGeom>
        </p:spPr>
      </p:pic>
      <p:cxnSp>
        <p:nvCxnSpPr>
          <p:cNvPr id="77" name="Straight Connector 76"/>
          <p:cNvCxnSpPr/>
          <p:nvPr/>
        </p:nvCxnSpPr>
        <p:spPr>
          <a:xfrm>
            <a:off x="4120970" y="3113828"/>
            <a:ext cx="0" cy="1076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5" y="1255474"/>
            <a:ext cx="8643399" cy="53927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936" y="6392045"/>
            <a:ext cx="4673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http://vmojahed.ir/media-literacy-for-teachers/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0579" y="2146689"/>
            <a:ext cx="4303878" cy="2602468"/>
          </a:xfrm>
          <a:prstGeom prst="rect">
            <a:avLst/>
          </a:prstGeom>
        </p:spPr>
      </p:pic>
      <p:grpSp>
        <p:nvGrpSpPr>
          <p:cNvPr id="18" name="Группа 19"/>
          <p:cNvGrpSpPr/>
          <p:nvPr/>
        </p:nvGrpSpPr>
        <p:grpSpPr>
          <a:xfrm>
            <a:off x="2521020" y="2759405"/>
            <a:ext cx="4286689" cy="1989752"/>
            <a:chOff x="8458199" y="-1"/>
            <a:chExt cx="9829801" cy="6000751"/>
          </a:xfrm>
        </p:grpSpPr>
        <p:sp>
          <p:nvSpPr>
            <p:cNvPr id="19" name="Прямоугольник 15"/>
            <p:cNvSpPr/>
            <p:nvPr/>
          </p:nvSpPr>
          <p:spPr>
            <a:xfrm>
              <a:off x="15011400" y="-1"/>
              <a:ext cx="3276600" cy="6000751"/>
            </a:xfrm>
            <a:prstGeom prst="rect">
              <a:avLst/>
            </a:prstGeom>
            <a:solidFill>
              <a:schemeClr val="accent4">
                <a:alpha val="61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" name="Прямоугольник 16"/>
            <p:cNvSpPr/>
            <p:nvPr/>
          </p:nvSpPr>
          <p:spPr>
            <a:xfrm>
              <a:off x="11734800" y="-1"/>
              <a:ext cx="3276600" cy="6000751"/>
            </a:xfrm>
            <a:prstGeom prst="rect">
              <a:avLst/>
            </a:prstGeom>
            <a:solidFill>
              <a:schemeClr val="accent4">
                <a:alpha val="27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" name="Прямоугольник 18"/>
            <p:cNvSpPr/>
            <p:nvPr/>
          </p:nvSpPr>
          <p:spPr>
            <a:xfrm>
              <a:off x="8458199" y="-1"/>
              <a:ext cx="3276600" cy="6000751"/>
            </a:xfrm>
            <a:prstGeom prst="rect">
              <a:avLst/>
            </a:prstGeom>
            <a:solidFill>
              <a:schemeClr val="accent4">
                <a:alpha val="12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707958" y="2759405"/>
            <a:ext cx="39128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دانلود فایل پاورپوینت و کتاب الکترونیکی</a:t>
            </a:r>
          </a:p>
          <a:p>
            <a:pPr algn="ctr" rtl="1"/>
            <a:r>
              <a:rPr lang="fa-IR" sz="11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</a:p>
          <a:p>
            <a:pPr algn="ctr" rtl="1"/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ویژه مربیان سواد رسانه ای </a:t>
            </a:r>
            <a:endParaRPr lang="id-ID" sz="2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783062" y="1464777"/>
            <a:ext cx="297269" cy="152069"/>
            <a:chOff x="4148769" y="1806096"/>
            <a:chExt cx="396359" cy="202758"/>
          </a:xfrm>
        </p:grpSpPr>
        <p:sp>
          <p:nvSpPr>
            <p:cNvPr id="26" name="Oval 25"/>
            <p:cNvSpPr/>
            <p:nvPr/>
          </p:nvSpPr>
          <p:spPr>
            <a:xfrm>
              <a:off x="4342370" y="1806096"/>
              <a:ext cx="202758" cy="202758"/>
            </a:xfrm>
            <a:prstGeom prst="ellipse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148769" y="1874636"/>
              <a:ext cx="148550" cy="65678"/>
              <a:chOff x="4875862" y="2346782"/>
              <a:chExt cx="148550" cy="65678"/>
            </a:xfrm>
            <a:solidFill>
              <a:schemeClr val="accent1"/>
            </a:solidFill>
          </p:grpSpPr>
          <p:sp>
            <p:nvSpPr>
              <p:cNvPr id="28" name="Oval 27"/>
              <p:cNvSpPr/>
              <p:nvPr/>
            </p:nvSpPr>
            <p:spPr>
              <a:xfrm>
                <a:off x="4875862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958734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1698550" y="1323379"/>
            <a:ext cx="6054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000" dirty="0" smtClean="0">
                <a:solidFill>
                  <a:srgbClr val="5B9BD5"/>
                </a:solidFill>
                <a:cs typeface="B Titr" panose="00000700000000000000" pitchFamily="2" charset="-78"/>
              </a:rPr>
              <a:t>صفحه محصولات ویژه مربیان ، مدرسان و راهنمایان سواد رسانه ای </a:t>
            </a:r>
            <a:endParaRPr lang="id-ID" sz="2000" dirty="0">
              <a:solidFill>
                <a:srgbClr val="5B9BD5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342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8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6" presetClass="emph" presetSubtype="0" fill="hold" nodeType="withEffect">
                                      <p:stCondLst>
                                        <p:cond delay="1600"/>
                                      </p:stCondLst>
                                      <p:iterate type="lt">
                                        <p:tmPct val="7391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22" dur="1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p:clrVal>
                                              <a:schemeClr val="accent2"/>
                                            </p:clrVal>
                                          </p:to>
                                        </p:set>
                                        <p:set>
                                          <p:cBhvr>
                                            <p:cTn id="23" dur="1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p:clrVal>
                                              <a:schemeClr val="accent2"/>
                                            </p:clrVal>
                                          </p:to>
                                        </p:set>
                                        <p:set>
                                          <p:cBhvr>
                                            <p:cTn id="24" dur="1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6" presetClass="emph" presetSubtype="0" fill="hold" nodeType="withEffect">
                                      <p:stCondLst>
                                        <p:cond delay="1600"/>
                                      </p:stCondLst>
                                      <p:iterate type="lt">
                                        <p:tmPct val="7391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22" dur="1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p:clrVal>
                                              <a:schemeClr val="accent2"/>
                                            </p:clrVal>
                                          </p:to>
                                        </p:set>
                                        <p:set>
                                          <p:cBhvr>
                                            <p:cTn id="23" dur="1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p:clrVal>
                                              <a:schemeClr val="accent2"/>
                                            </p:clrVal>
                                          </p:to>
                                        </p:set>
                                        <p:set>
                                          <p:cBhvr>
                                            <p:cTn id="24" dur="1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30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олилиния 57"/>
          <p:cNvSpPr/>
          <p:nvPr/>
        </p:nvSpPr>
        <p:spPr>
          <a:xfrm>
            <a:off x="303900" y="1149264"/>
            <a:ext cx="8536200" cy="4559473"/>
          </a:xfrm>
          <a:custGeom>
            <a:avLst/>
            <a:gdLst>
              <a:gd name="connsiteX0" fmla="*/ 1318268 w 17075034"/>
              <a:gd name="connsiteY0" fmla="*/ 1322834 h 9120352"/>
              <a:gd name="connsiteX1" fmla="*/ 1318268 w 17075034"/>
              <a:gd name="connsiteY1" fmla="*/ 7797517 h 9120352"/>
              <a:gd name="connsiteX2" fmla="*/ 15756764 w 17075034"/>
              <a:gd name="connsiteY2" fmla="*/ 7797517 h 9120352"/>
              <a:gd name="connsiteX3" fmla="*/ 15756764 w 17075034"/>
              <a:gd name="connsiteY3" fmla="*/ 1322834 h 9120352"/>
              <a:gd name="connsiteX4" fmla="*/ 0 w 17075034"/>
              <a:gd name="connsiteY4" fmla="*/ 0 h 9120352"/>
              <a:gd name="connsiteX5" fmla="*/ 17075034 w 17075034"/>
              <a:gd name="connsiteY5" fmla="*/ 0 h 9120352"/>
              <a:gd name="connsiteX6" fmla="*/ 17075034 w 17075034"/>
              <a:gd name="connsiteY6" fmla="*/ 9120352 h 9120352"/>
              <a:gd name="connsiteX7" fmla="*/ 0 w 17075034"/>
              <a:gd name="connsiteY7" fmla="*/ 9120352 h 912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75034" h="9120352">
                <a:moveTo>
                  <a:pt x="1318268" y="1322834"/>
                </a:moveTo>
                <a:lnTo>
                  <a:pt x="1318268" y="7797517"/>
                </a:lnTo>
                <a:lnTo>
                  <a:pt x="15756764" y="7797517"/>
                </a:lnTo>
                <a:lnTo>
                  <a:pt x="15756764" y="1322834"/>
                </a:lnTo>
                <a:close/>
                <a:moveTo>
                  <a:pt x="0" y="0"/>
                </a:moveTo>
                <a:lnTo>
                  <a:pt x="17075034" y="0"/>
                </a:lnTo>
                <a:lnTo>
                  <a:pt x="17075034" y="9120352"/>
                </a:lnTo>
                <a:lnTo>
                  <a:pt x="0" y="9120352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3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extBox 9"/>
          <p:cNvSpPr txBox="1"/>
          <p:nvPr/>
        </p:nvSpPr>
        <p:spPr>
          <a:xfrm>
            <a:off x="1724463" y="2494823"/>
            <a:ext cx="5695073" cy="63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99" dirty="0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We create solutions</a:t>
            </a:r>
            <a:endParaRPr lang="ru-RU" sz="3499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r="4505"/>
          <a:stretch>
            <a:fillRect/>
          </a:stretch>
        </p:blipFill>
        <p:spPr/>
      </p:pic>
      <p:pic>
        <p:nvPicPr>
          <p:cNvPr id="24" name="Picture Placeholder 1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7" y="6067912"/>
            <a:ext cx="388772" cy="388772"/>
          </a:xfrm>
          <a:prstGeom prst="ellipse">
            <a:avLst/>
          </a:prstGeom>
        </p:spPr>
      </p:pic>
      <p:cxnSp>
        <p:nvCxnSpPr>
          <p:cNvPr id="77" name="Straight Connector 76"/>
          <p:cNvCxnSpPr/>
          <p:nvPr/>
        </p:nvCxnSpPr>
        <p:spPr>
          <a:xfrm>
            <a:off x="4120970" y="3113828"/>
            <a:ext cx="0" cy="1076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5" y="1255474"/>
            <a:ext cx="8643399" cy="53927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936" y="6392045"/>
            <a:ext cx="2846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http://vmojahed.ir/?p=6346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7783062" y="1464777"/>
            <a:ext cx="297269" cy="152069"/>
            <a:chOff x="4148769" y="1806096"/>
            <a:chExt cx="396359" cy="202758"/>
          </a:xfrm>
        </p:grpSpPr>
        <p:sp>
          <p:nvSpPr>
            <p:cNvPr id="26" name="Oval 25"/>
            <p:cNvSpPr/>
            <p:nvPr/>
          </p:nvSpPr>
          <p:spPr>
            <a:xfrm>
              <a:off x="4342370" y="1806096"/>
              <a:ext cx="202758" cy="202758"/>
            </a:xfrm>
            <a:prstGeom prst="ellipse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148769" y="1874636"/>
              <a:ext cx="148550" cy="65678"/>
              <a:chOff x="4875862" y="2346782"/>
              <a:chExt cx="148550" cy="65678"/>
            </a:xfrm>
            <a:solidFill>
              <a:schemeClr val="accent1"/>
            </a:solidFill>
          </p:grpSpPr>
          <p:sp>
            <p:nvSpPr>
              <p:cNvPr id="28" name="Oval 27"/>
              <p:cNvSpPr/>
              <p:nvPr/>
            </p:nvSpPr>
            <p:spPr>
              <a:xfrm>
                <a:off x="4875862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958734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914682" y="1323379"/>
            <a:ext cx="6838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دانلود رایگان </a:t>
            </a:r>
            <a:r>
              <a:rPr lang="fa-IR" dirty="0" smtClean="0">
                <a:solidFill>
                  <a:srgbClr val="5B9BD5"/>
                </a:solidFill>
                <a:cs typeface="B Titr" panose="00000700000000000000" pitchFamily="2" charset="-78"/>
              </a:rPr>
              <a:t>کتاب </a:t>
            </a:r>
            <a:r>
              <a:rPr lang="fa-IR" dirty="0">
                <a:solidFill>
                  <a:srgbClr val="5B9BD5"/>
                </a:solidFill>
                <a:cs typeface="B Titr" panose="00000700000000000000" pitchFamily="2" charset="-78"/>
              </a:rPr>
              <a:t>و پاورپوینت حقیقت مجازی ویژه راهنمایان سواد فضای مجازی</a:t>
            </a:r>
            <a:endParaRPr lang="id-ID" dirty="0">
              <a:solidFill>
                <a:srgbClr val="5B9BD5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61" y="2061270"/>
            <a:ext cx="4298049" cy="2735122"/>
          </a:xfrm>
          <a:prstGeom prst="rect">
            <a:avLst/>
          </a:prstGeom>
        </p:spPr>
      </p:pic>
      <p:pic>
        <p:nvPicPr>
          <p:cNvPr id="4" name="Picture 3">
            <a:hlinkClick r:id="rId6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76020"/>
            <a:ext cx="1923026" cy="192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8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8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mph" presetSubtype="0" fill="hold" grpId="0" nodeType="withEffect">
                                      <p:stCondLst>
                                        <p:cond delay="190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p:clrVal>
                                              <a:schemeClr val="accent2"/>
                                            </p:clrVal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p:clrVal>
                                              <a:schemeClr val="accent2"/>
                                            </p:clrVal>
                                          </p:to>
                                        </p:set>
                                        <p:set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mph" presetSubtype="0" fill="hold" grpId="0" nodeType="withEffect">
                                      <p:stCondLst>
                                        <p:cond delay="190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p:clrVal>
                                              <a:schemeClr val="accent2"/>
                                            </p:clrVal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p:clrVal>
                                              <a:schemeClr val="accent2"/>
                                            </p:clrVal>
                                          </p:to>
                                        </p:set>
                                        <p:set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3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олилиния 57"/>
          <p:cNvSpPr/>
          <p:nvPr/>
        </p:nvSpPr>
        <p:spPr>
          <a:xfrm>
            <a:off x="303900" y="1149264"/>
            <a:ext cx="8536200" cy="4559473"/>
          </a:xfrm>
          <a:custGeom>
            <a:avLst/>
            <a:gdLst>
              <a:gd name="connsiteX0" fmla="*/ 1318268 w 17075034"/>
              <a:gd name="connsiteY0" fmla="*/ 1322834 h 9120352"/>
              <a:gd name="connsiteX1" fmla="*/ 1318268 w 17075034"/>
              <a:gd name="connsiteY1" fmla="*/ 7797517 h 9120352"/>
              <a:gd name="connsiteX2" fmla="*/ 15756764 w 17075034"/>
              <a:gd name="connsiteY2" fmla="*/ 7797517 h 9120352"/>
              <a:gd name="connsiteX3" fmla="*/ 15756764 w 17075034"/>
              <a:gd name="connsiteY3" fmla="*/ 1322834 h 9120352"/>
              <a:gd name="connsiteX4" fmla="*/ 0 w 17075034"/>
              <a:gd name="connsiteY4" fmla="*/ 0 h 9120352"/>
              <a:gd name="connsiteX5" fmla="*/ 17075034 w 17075034"/>
              <a:gd name="connsiteY5" fmla="*/ 0 h 9120352"/>
              <a:gd name="connsiteX6" fmla="*/ 17075034 w 17075034"/>
              <a:gd name="connsiteY6" fmla="*/ 9120352 h 9120352"/>
              <a:gd name="connsiteX7" fmla="*/ 0 w 17075034"/>
              <a:gd name="connsiteY7" fmla="*/ 9120352 h 912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75034" h="9120352">
                <a:moveTo>
                  <a:pt x="1318268" y="1322834"/>
                </a:moveTo>
                <a:lnTo>
                  <a:pt x="1318268" y="7797517"/>
                </a:lnTo>
                <a:lnTo>
                  <a:pt x="15756764" y="7797517"/>
                </a:lnTo>
                <a:lnTo>
                  <a:pt x="15756764" y="1322834"/>
                </a:lnTo>
                <a:close/>
                <a:moveTo>
                  <a:pt x="0" y="0"/>
                </a:moveTo>
                <a:lnTo>
                  <a:pt x="17075034" y="0"/>
                </a:lnTo>
                <a:lnTo>
                  <a:pt x="17075034" y="9120352"/>
                </a:lnTo>
                <a:lnTo>
                  <a:pt x="0" y="9120352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3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extBox 9"/>
          <p:cNvSpPr txBox="1"/>
          <p:nvPr/>
        </p:nvSpPr>
        <p:spPr>
          <a:xfrm>
            <a:off x="1724463" y="2494823"/>
            <a:ext cx="5695073" cy="63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99" dirty="0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We create solutions</a:t>
            </a:r>
            <a:endParaRPr lang="ru-RU" sz="3499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r="4505"/>
          <a:stretch>
            <a:fillRect/>
          </a:stretch>
        </p:blipFill>
        <p:spPr/>
      </p:pic>
      <p:pic>
        <p:nvPicPr>
          <p:cNvPr id="24" name="Picture Placeholder 1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7" y="6067912"/>
            <a:ext cx="388772" cy="388772"/>
          </a:xfrm>
          <a:prstGeom prst="ellipse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792866" y="2302762"/>
            <a:ext cx="1443024" cy="470901"/>
            <a:chOff x="2199820" y="1070098"/>
            <a:chExt cx="1924031" cy="627868"/>
          </a:xfrm>
        </p:grpSpPr>
        <p:sp>
          <p:nvSpPr>
            <p:cNvPr id="28" name="TextBox 27"/>
            <p:cNvSpPr txBox="1"/>
            <p:nvPr/>
          </p:nvSpPr>
          <p:spPr>
            <a:xfrm>
              <a:off x="2199820" y="1070098"/>
              <a:ext cx="1924031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a-IR" b="1" dirty="0">
                  <a:solidFill>
                    <a:schemeClr val="accent1"/>
                  </a:solidFill>
                </a:rPr>
                <a:t>خالکوبی دیجیتال</a:t>
              </a:r>
              <a:endParaRPr lang="id-ID" b="1" dirty="0">
                <a:solidFill>
                  <a:schemeClr val="accent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75218" y="1436355"/>
              <a:ext cx="1248633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a-IR" sz="675" dirty="0">
                  <a:solidFill>
                    <a:schemeClr val="bg1">
                      <a:lumMod val="65000"/>
                    </a:schemeClr>
                  </a:solidFill>
                </a:rPr>
                <a:t>سر فصل مباحث قابل طرح</a:t>
              </a:r>
              <a:endParaRPr lang="id-ID" sz="675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4475812" y="2341895"/>
            <a:ext cx="0" cy="4711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727428" y="2288522"/>
            <a:ext cx="529601" cy="412515"/>
            <a:chOff x="2776537" y="3702050"/>
            <a:chExt cx="1701801" cy="1325562"/>
          </a:xfrm>
          <a:solidFill>
            <a:schemeClr val="accent1"/>
          </a:solidFill>
        </p:grpSpPr>
        <p:sp>
          <p:nvSpPr>
            <p:cNvPr id="32" name="Freeform 17"/>
            <p:cNvSpPr>
              <a:spLocks noEditPoints="1"/>
            </p:cNvSpPr>
            <p:nvPr/>
          </p:nvSpPr>
          <p:spPr bwMode="auto">
            <a:xfrm>
              <a:off x="3384550" y="3702050"/>
              <a:ext cx="487363" cy="1325562"/>
            </a:xfrm>
            <a:custGeom>
              <a:avLst/>
              <a:gdLst>
                <a:gd name="T0" fmla="*/ 372 w 394"/>
                <a:gd name="T1" fmla="*/ 0 h 1072"/>
                <a:gd name="T2" fmla="*/ 22 w 394"/>
                <a:gd name="T3" fmla="*/ 0 h 1072"/>
                <a:gd name="T4" fmla="*/ 0 w 394"/>
                <a:gd name="T5" fmla="*/ 22 h 1072"/>
                <a:gd name="T6" fmla="*/ 0 w 394"/>
                <a:gd name="T7" fmla="*/ 1050 h 1072"/>
                <a:gd name="T8" fmla="*/ 22 w 394"/>
                <a:gd name="T9" fmla="*/ 1072 h 1072"/>
                <a:gd name="T10" fmla="*/ 372 w 394"/>
                <a:gd name="T11" fmla="*/ 1072 h 1072"/>
                <a:gd name="T12" fmla="*/ 394 w 394"/>
                <a:gd name="T13" fmla="*/ 1050 h 1072"/>
                <a:gd name="T14" fmla="*/ 394 w 394"/>
                <a:gd name="T15" fmla="*/ 22 h 1072"/>
                <a:gd name="T16" fmla="*/ 372 w 394"/>
                <a:gd name="T17" fmla="*/ 0 h 1072"/>
                <a:gd name="T18" fmla="*/ 197 w 394"/>
                <a:gd name="T19" fmla="*/ 876 h 1072"/>
                <a:gd name="T20" fmla="*/ 119 w 394"/>
                <a:gd name="T21" fmla="*/ 798 h 1072"/>
                <a:gd name="T22" fmla="*/ 197 w 394"/>
                <a:gd name="T23" fmla="*/ 721 h 1072"/>
                <a:gd name="T24" fmla="*/ 275 w 394"/>
                <a:gd name="T25" fmla="*/ 798 h 1072"/>
                <a:gd name="T26" fmla="*/ 197 w 394"/>
                <a:gd name="T27" fmla="*/ 876 h 1072"/>
                <a:gd name="T28" fmla="*/ 340 w 394"/>
                <a:gd name="T29" fmla="*/ 479 h 1072"/>
                <a:gd name="T30" fmla="*/ 318 w 394"/>
                <a:gd name="T31" fmla="*/ 501 h 1072"/>
                <a:gd name="T32" fmla="*/ 76 w 394"/>
                <a:gd name="T33" fmla="*/ 501 h 1072"/>
                <a:gd name="T34" fmla="*/ 54 w 394"/>
                <a:gd name="T35" fmla="*/ 479 h 1072"/>
                <a:gd name="T36" fmla="*/ 54 w 394"/>
                <a:gd name="T37" fmla="*/ 457 h 1072"/>
                <a:gd name="T38" fmla="*/ 76 w 394"/>
                <a:gd name="T39" fmla="*/ 434 h 1072"/>
                <a:gd name="T40" fmla="*/ 318 w 394"/>
                <a:gd name="T41" fmla="*/ 434 h 1072"/>
                <a:gd name="T42" fmla="*/ 340 w 394"/>
                <a:gd name="T43" fmla="*/ 457 h 1072"/>
                <a:gd name="T44" fmla="*/ 340 w 394"/>
                <a:gd name="T45" fmla="*/ 479 h 1072"/>
                <a:gd name="T46" fmla="*/ 340 w 394"/>
                <a:gd name="T47" fmla="*/ 367 h 1072"/>
                <a:gd name="T48" fmla="*/ 318 w 394"/>
                <a:gd name="T49" fmla="*/ 390 h 1072"/>
                <a:gd name="T50" fmla="*/ 76 w 394"/>
                <a:gd name="T51" fmla="*/ 390 h 1072"/>
                <a:gd name="T52" fmla="*/ 54 w 394"/>
                <a:gd name="T53" fmla="*/ 367 h 1072"/>
                <a:gd name="T54" fmla="*/ 54 w 394"/>
                <a:gd name="T55" fmla="*/ 345 h 1072"/>
                <a:gd name="T56" fmla="*/ 76 w 394"/>
                <a:gd name="T57" fmla="*/ 323 h 1072"/>
                <a:gd name="T58" fmla="*/ 318 w 394"/>
                <a:gd name="T59" fmla="*/ 323 h 1072"/>
                <a:gd name="T60" fmla="*/ 340 w 394"/>
                <a:gd name="T61" fmla="*/ 345 h 1072"/>
                <a:gd name="T62" fmla="*/ 340 w 394"/>
                <a:gd name="T63" fmla="*/ 367 h 1072"/>
                <a:gd name="T64" fmla="*/ 340 w 394"/>
                <a:gd name="T65" fmla="*/ 256 h 1072"/>
                <a:gd name="T66" fmla="*/ 318 w 394"/>
                <a:gd name="T67" fmla="*/ 278 h 1072"/>
                <a:gd name="T68" fmla="*/ 76 w 394"/>
                <a:gd name="T69" fmla="*/ 278 h 1072"/>
                <a:gd name="T70" fmla="*/ 54 w 394"/>
                <a:gd name="T71" fmla="*/ 256 h 1072"/>
                <a:gd name="T72" fmla="*/ 54 w 394"/>
                <a:gd name="T73" fmla="*/ 234 h 1072"/>
                <a:gd name="T74" fmla="*/ 76 w 394"/>
                <a:gd name="T75" fmla="*/ 211 h 1072"/>
                <a:gd name="T76" fmla="*/ 318 w 394"/>
                <a:gd name="T77" fmla="*/ 211 h 1072"/>
                <a:gd name="T78" fmla="*/ 340 w 394"/>
                <a:gd name="T79" fmla="*/ 234 h 1072"/>
                <a:gd name="T80" fmla="*/ 340 w 394"/>
                <a:gd name="T81" fmla="*/ 256 h 1072"/>
                <a:gd name="T82" fmla="*/ 340 w 394"/>
                <a:gd name="T83" fmla="*/ 144 h 1072"/>
                <a:gd name="T84" fmla="*/ 318 w 394"/>
                <a:gd name="T85" fmla="*/ 167 h 1072"/>
                <a:gd name="T86" fmla="*/ 76 w 394"/>
                <a:gd name="T87" fmla="*/ 167 h 1072"/>
                <a:gd name="T88" fmla="*/ 54 w 394"/>
                <a:gd name="T89" fmla="*/ 144 h 1072"/>
                <a:gd name="T90" fmla="*/ 54 w 394"/>
                <a:gd name="T91" fmla="*/ 122 h 1072"/>
                <a:gd name="T92" fmla="*/ 76 w 394"/>
                <a:gd name="T93" fmla="*/ 100 h 1072"/>
                <a:gd name="T94" fmla="*/ 318 w 394"/>
                <a:gd name="T95" fmla="*/ 100 h 1072"/>
                <a:gd name="T96" fmla="*/ 340 w 394"/>
                <a:gd name="T97" fmla="*/ 122 h 1072"/>
                <a:gd name="T98" fmla="*/ 340 w 394"/>
                <a:gd name="T99" fmla="*/ 144 h 1072"/>
                <a:gd name="T100" fmla="*/ 340 w 394"/>
                <a:gd name="T101" fmla="*/ 144 h 1072"/>
                <a:gd name="T102" fmla="*/ 340 w 394"/>
                <a:gd name="T103" fmla="*/ 144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4" h="1072">
                  <a:moveTo>
                    <a:pt x="37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50"/>
                    <a:pt x="0" y="1050"/>
                    <a:pt x="0" y="1050"/>
                  </a:cubicBezTo>
                  <a:cubicBezTo>
                    <a:pt x="0" y="1062"/>
                    <a:pt x="10" y="1072"/>
                    <a:pt x="22" y="1072"/>
                  </a:cubicBezTo>
                  <a:cubicBezTo>
                    <a:pt x="372" y="1072"/>
                    <a:pt x="372" y="1072"/>
                    <a:pt x="372" y="1072"/>
                  </a:cubicBezTo>
                  <a:cubicBezTo>
                    <a:pt x="384" y="1072"/>
                    <a:pt x="394" y="1062"/>
                    <a:pt x="394" y="1050"/>
                  </a:cubicBezTo>
                  <a:cubicBezTo>
                    <a:pt x="394" y="22"/>
                    <a:pt x="394" y="22"/>
                    <a:pt x="394" y="22"/>
                  </a:cubicBezTo>
                  <a:cubicBezTo>
                    <a:pt x="394" y="10"/>
                    <a:pt x="384" y="0"/>
                    <a:pt x="372" y="0"/>
                  </a:cubicBezTo>
                  <a:close/>
                  <a:moveTo>
                    <a:pt x="197" y="876"/>
                  </a:moveTo>
                  <a:cubicBezTo>
                    <a:pt x="154" y="876"/>
                    <a:pt x="119" y="841"/>
                    <a:pt x="119" y="798"/>
                  </a:cubicBezTo>
                  <a:cubicBezTo>
                    <a:pt x="119" y="755"/>
                    <a:pt x="154" y="721"/>
                    <a:pt x="197" y="721"/>
                  </a:cubicBezTo>
                  <a:cubicBezTo>
                    <a:pt x="240" y="721"/>
                    <a:pt x="275" y="755"/>
                    <a:pt x="275" y="798"/>
                  </a:cubicBezTo>
                  <a:cubicBezTo>
                    <a:pt x="275" y="841"/>
                    <a:pt x="240" y="876"/>
                    <a:pt x="197" y="876"/>
                  </a:cubicBezTo>
                  <a:close/>
                  <a:moveTo>
                    <a:pt x="340" y="479"/>
                  </a:moveTo>
                  <a:cubicBezTo>
                    <a:pt x="340" y="491"/>
                    <a:pt x="330" y="501"/>
                    <a:pt x="318" y="501"/>
                  </a:cubicBezTo>
                  <a:cubicBezTo>
                    <a:pt x="76" y="501"/>
                    <a:pt x="76" y="501"/>
                    <a:pt x="76" y="501"/>
                  </a:cubicBezTo>
                  <a:cubicBezTo>
                    <a:pt x="64" y="501"/>
                    <a:pt x="54" y="491"/>
                    <a:pt x="54" y="479"/>
                  </a:cubicBezTo>
                  <a:cubicBezTo>
                    <a:pt x="54" y="457"/>
                    <a:pt x="54" y="457"/>
                    <a:pt x="54" y="457"/>
                  </a:cubicBezTo>
                  <a:cubicBezTo>
                    <a:pt x="54" y="444"/>
                    <a:pt x="64" y="434"/>
                    <a:pt x="76" y="434"/>
                  </a:cubicBezTo>
                  <a:cubicBezTo>
                    <a:pt x="318" y="434"/>
                    <a:pt x="318" y="434"/>
                    <a:pt x="318" y="434"/>
                  </a:cubicBezTo>
                  <a:cubicBezTo>
                    <a:pt x="330" y="434"/>
                    <a:pt x="340" y="444"/>
                    <a:pt x="340" y="457"/>
                  </a:cubicBezTo>
                  <a:lnTo>
                    <a:pt x="340" y="479"/>
                  </a:lnTo>
                  <a:close/>
                  <a:moveTo>
                    <a:pt x="340" y="367"/>
                  </a:moveTo>
                  <a:cubicBezTo>
                    <a:pt x="340" y="380"/>
                    <a:pt x="330" y="390"/>
                    <a:pt x="318" y="390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64" y="390"/>
                    <a:pt x="54" y="380"/>
                    <a:pt x="54" y="367"/>
                  </a:cubicBezTo>
                  <a:cubicBezTo>
                    <a:pt x="54" y="345"/>
                    <a:pt x="54" y="345"/>
                    <a:pt x="54" y="345"/>
                  </a:cubicBezTo>
                  <a:cubicBezTo>
                    <a:pt x="54" y="333"/>
                    <a:pt x="64" y="323"/>
                    <a:pt x="76" y="323"/>
                  </a:cubicBezTo>
                  <a:cubicBezTo>
                    <a:pt x="318" y="323"/>
                    <a:pt x="318" y="323"/>
                    <a:pt x="318" y="323"/>
                  </a:cubicBezTo>
                  <a:cubicBezTo>
                    <a:pt x="330" y="323"/>
                    <a:pt x="340" y="333"/>
                    <a:pt x="340" y="345"/>
                  </a:cubicBezTo>
                  <a:lnTo>
                    <a:pt x="340" y="367"/>
                  </a:lnTo>
                  <a:close/>
                  <a:moveTo>
                    <a:pt x="340" y="256"/>
                  </a:moveTo>
                  <a:cubicBezTo>
                    <a:pt x="340" y="268"/>
                    <a:pt x="330" y="278"/>
                    <a:pt x="318" y="278"/>
                  </a:cubicBezTo>
                  <a:cubicBezTo>
                    <a:pt x="76" y="278"/>
                    <a:pt x="76" y="278"/>
                    <a:pt x="76" y="278"/>
                  </a:cubicBezTo>
                  <a:cubicBezTo>
                    <a:pt x="64" y="278"/>
                    <a:pt x="54" y="268"/>
                    <a:pt x="54" y="256"/>
                  </a:cubicBezTo>
                  <a:cubicBezTo>
                    <a:pt x="54" y="234"/>
                    <a:pt x="54" y="234"/>
                    <a:pt x="54" y="234"/>
                  </a:cubicBezTo>
                  <a:cubicBezTo>
                    <a:pt x="54" y="221"/>
                    <a:pt x="64" y="211"/>
                    <a:pt x="76" y="211"/>
                  </a:cubicBezTo>
                  <a:cubicBezTo>
                    <a:pt x="318" y="211"/>
                    <a:pt x="318" y="211"/>
                    <a:pt x="318" y="211"/>
                  </a:cubicBezTo>
                  <a:cubicBezTo>
                    <a:pt x="330" y="211"/>
                    <a:pt x="340" y="221"/>
                    <a:pt x="340" y="234"/>
                  </a:cubicBezTo>
                  <a:lnTo>
                    <a:pt x="340" y="256"/>
                  </a:lnTo>
                  <a:close/>
                  <a:moveTo>
                    <a:pt x="340" y="144"/>
                  </a:moveTo>
                  <a:cubicBezTo>
                    <a:pt x="340" y="157"/>
                    <a:pt x="330" y="167"/>
                    <a:pt x="318" y="167"/>
                  </a:cubicBezTo>
                  <a:cubicBezTo>
                    <a:pt x="76" y="167"/>
                    <a:pt x="76" y="167"/>
                    <a:pt x="76" y="167"/>
                  </a:cubicBezTo>
                  <a:cubicBezTo>
                    <a:pt x="64" y="167"/>
                    <a:pt x="54" y="157"/>
                    <a:pt x="54" y="144"/>
                  </a:cubicBezTo>
                  <a:cubicBezTo>
                    <a:pt x="54" y="122"/>
                    <a:pt x="54" y="122"/>
                    <a:pt x="54" y="122"/>
                  </a:cubicBezTo>
                  <a:cubicBezTo>
                    <a:pt x="54" y="110"/>
                    <a:pt x="64" y="100"/>
                    <a:pt x="76" y="100"/>
                  </a:cubicBezTo>
                  <a:cubicBezTo>
                    <a:pt x="318" y="100"/>
                    <a:pt x="318" y="100"/>
                    <a:pt x="318" y="100"/>
                  </a:cubicBezTo>
                  <a:cubicBezTo>
                    <a:pt x="330" y="100"/>
                    <a:pt x="340" y="110"/>
                    <a:pt x="340" y="122"/>
                  </a:cubicBezTo>
                  <a:lnTo>
                    <a:pt x="340" y="144"/>
                  </a:lnTo>
                  <a:close/>
                  <a:moveTo>
                    <a:pt x="340" y="144"/>
                  </a:moveTo>
                  <a:cubicBezTo>
                    <a:pt x="340" y="144"/>
                    <a:pt x="340" y="144"/>
                    <a:pt x="340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3910013" y="3787775"/>
              <a:ext cx="568325" cy="1239837"/>
            </a:xfrm>
            <a:custGeom>
              <a:avLst/>
              <a:gdLst>
                <a:gd name="T0" fmla="*/ 460 w 460"/>
                <a:gd name="T1" fmla="*/ 50 h 1003"/>
                <a:gd name="T2" fmla="*/ 440 w 460"/>
                <a:gd name="T3" fmla="*/ 29 h 1003"/>
                <a:gd name="T4" fmla="*/ 129 w 460"/>
                <a:gd name="T5" fmla="*/ 1 h 1003"/>
                <a:gd name="T6" fmla="*/ 121 w 460"/>
                <a:gd name="T7" fmla="*/ 1 h 1003"/>
                <a:gd name="T8" fmla="*/ 0 w 460"/>
                <a:gd name="T9" fmla="*/ 32 h 1003"/>
                <a:gd name="T10" fmla="*/ 0 w 460"/>
                <a:gd name="T11" fmla="*/ 985 h 1003"/>
                <a:gd name="T12" fmla="*/ 126 w 460"/>
                <a:gd name="T13" fmla="*/ 1003 h 1003"/>
                <a:gd name="T14" fmla="*/ 129 w 460"/>
                <a:gd name="T15" fmla="*/ 1003 h 1003"/>
                <a:gd name="T16" fmla="*/ 440 w 460"/>
                <a:gd name="T17" fmla="*/ 973 h 1003"/>
                <a:gd name="T18" fmla="*/ 460 w 460"/>
                <a:gd name="T19" fmla="*/ 953 h 1003"/>
                <a:gd name="T20" fmla="*/ 460 w 460"/>
                <a:gd name="T21" fmla="*/ 50 h 1003"/>
                <a:gd name="T22" fmla="*/ 157 w 460"/>
                <a:gd name="T23" fmla="*/ 115 h 1003"/>
                <a:gd name="T24" fmla="*/ 177 w 460"/>
                <a:gd name="T25" fmla="*/ 96 h 1003"/>
                <a:gd name="T26" fmla="*/ 392 w 460"/>
                <a:gd name="T27" fmla="*/ 111 h 1003"/>
                <a:gd name="T28" fmla="*/ 412 w 460"/>
                <a:gd name="T29" fmla="*/ 132 h 1003"/>
                <a:gd name="T30" fmla="*/ 412 w 460"/>
                <a:gd name="T31" fmla="*/ 151 h 1003"/>
                <a:gd name="T32" fmla="*/ 392 w 460"/>
                <a:gd name="T33" fmla="*/ 169 h 1003"/>
                <a:gd name="T34" fmla="*/ 177 w 460"/>
                <a:gd name="T35" fmla="*/ 157 h 1003"/>
                <a:gd name="T36" fmla="*/ 157 w 460"/>
                <a:gd name="T37" fmla="*/ 135 h 1003"/>
                <a:gd name="T38" fmla="*/ 157 w 460"/>
                <a:gd name="T39" fmla="*/ 115 h 1003"/>
                <a:gd name="T40" fmla="*/ 412 w 460"/>
                <a:gd name="T41" fmla="*/ 440 h 1003"/>
                <a:gd name="T42" fmla="*/ 392 w 460"/>
                <a:gd name="T43" fmla="*/ 459 h 1003"/>
                <a:gd name="T44" fmla="*/ 177 w 460"/>
                <a:gd name="T45" fmla="*/ 462 h 1003"/>
                <a:gd name="T46" fmla="*/ 157 w 460"/>
                <a:gd name="T47" fmla="*/ 441 h 1003"/>
                <a:gd name="T48" fmla="*/ 157 w 460"/>
                <a:gd name="T49" fmla="*/ 421 h 1003"/>
                <a:gd name="T50" fmla="*/ 177 w 460"/>
                <a:gd name="T51" fmla="*/ 401 h 1003"/>
                <a:gd name="T52" fmla="*/ 392 w 460"/>
                <a:gd name="T53" fmla="*/ 401 h 1003"/>
                <a:gd name="T54" fmla="*/ 412 w 460"/>
                <a:gd name="T55" fmla="*/ 420 h 1003"/>
                <a:gd name="T56" fmla="*/ 412 w 460"/>
                <a:gd name="T57" fmla="*/ 440 h 1003"/>
                <a:gd name="T58" fmla="*/ 392 w 460"/>
                <a:gd name="T59" fmla="*/ 362 h 1003"/>
                <a:gd name="T60" fmla="*/ 177 w 460"/>
                <a:gd name="T61" fmla="*/ 360 h 1003"/>
                <a:gd name="T62" fmla="*/ 157 w 460"/>
                <a:gd name="T63" fmla="*/ 339 h 1003"/>
                <a:gd name="T64" fmla="*/ 157 w 460"/>
                <a:gd name="T65" fmla="*/ 319 h 1003"/>
                <a:gd name="T66" fmla="*/ 177 w 460"/>
                <a:gd name="T67" fmla="*/ 299 h 1003"/>
                <a:gd name="T68" fmla="*/ 392 w 460"/>
                <a:gd name="T69" fmla="*/ 304 h 1003"/>
                <a:gd name="T70" fmla="*/ 412 w 460"/>
                <a:gd name="T71" fmla="*/ 324 h 1003"/>
                <a:gd name="T72" fmla="*/ 412 w 460"/>
                <a:gd name="T73" fmla="*/ 344 h 1003"/>
                <a:gd name="T74" fmla="*/ 392 w 460"/>
                <a:gd name="T75" fmla="*/ 362 h 1003"/>
                <a:gd name="T76" fmla="*/ 412 w 460"/>
                <a:gd name="T77" fmla="*/ 247 h 1003"/>
                <a:gd name="T78" fmla="*/ 392 w 460"/>
                <a:gd name="T79" fmla="*/ 266 h 1003"/>
                <a:gd name="T80" fmla="*/ 177 w 460"/>
                <a:gd name="T81" fmla="*/ 258 h 1003"/>
                <a:gd name="T82" fmla="*/ 157 w 460"/>
                <a:gd name="T83" fmla="*/ 237 h 1003"/>
                <a:gd name="T84" fmla="*/ 157 w 460"/>
                <a:gd name="T85" fmla="*/ 217 h 1003"/>
                <a:gd name="T86" fmla="*/ 177 w 460"/>
                <a:gd name="T87" fmla="*/ 197 h 1003"/>
                <a:gd name="T88" fmla="*/ 392 w 460"/>
                <a:gd name="T89" fmla="*/ 208 h 1003"/>
                <a:gd name="T90" fmla="*/ 412 w 460"/>
                <a:gd name="T91" fmla="*/ 228 h 1003"/>
                <a:gd name="T92" fmla="*/ 412 w 460"/>
                <a:gd name="T93" fmla="*/ 247 h 1003"/>
                <a:gd name="T94" fmla="*/ 412 w 460"/>
                <a:gd name="T95" fmla="*/ 247 h 1003"/>
                <a:gd name="T96" fmla="*/ 412 w 460"/>
                <a:gd name="T97" fmla="*/ 247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0" h="1003">
                  <a:moveTo>
                    <a:pt x="460" y="50"/>
                  </a:moveTo>
                  <a:cubicBezTo>
                    <a:pt x="460" y="39"/>
                    <a:pt x="451" y="30"/>
                    <a:pt x="440" y="29"/>
                  </a:cubicBezTo>
                  <a:cubicBezTo>
                    <a:pt x="337" y="19"/>
                    <a:pt x="233" y="10"/>
                    <a:pt x="129" y="1"/>
                  </a:cubicBezTo>
                  <a:cubicBezTo>
                    <a:pt x="128" y="0"/>
                    <a:pt x="125" y="0"/>
                    <a:pt x="121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985"/>
                    <a:pt x="0" y="985"/>
                    <a:pt x="0" y="985"/>
                  </a:cubicBezTo>
                  <a:cubicBezTo>
                    <a:pt x="126" y="1003"/>
                    <a:pt x="126" y="1003"/>
                    <a:pt x="126" y="1003"/>
                  </a:cubicBezTo>
                  <a:cubicBezTo>
                    <a:pt x="127" y="1003"/>
                    <a:pt x="129" y="1003"/>
                    <a:pt x="129" y="1003"/>
                  </a:cubicBezTo>
                  <a:cubicBezTo>
                    <a:pt x="233" y="993"/>
                    <a:pt x="337" y="983"/>
                    <a:pt x="440" y="973"/>
                  </a:cubicBezTo>
                  <a:cubicBezTo>
                    <a:pt x="451" y="972"/>
                    <a:pt x="460" y="963"/>
                    <a:pt x="460" y="953"/>
                  </a:cubicBezTo>
                  <a:cubicBezTo>
                    <a:pt x="460" y="710"/>
                    <a:pt x="460" y="292"/>
                    <a:pt x="460" y="50"/>
                  </a:cubicBezTo>
                  <a:close/>
                  <a:moveTo>
                    <a:pt x="157" y="115"/>
                  </a:moveTo>
                  <a:cubicBezTo>
                    <a:pt x="157" y="104"/>
                    <a:pt x="166" y="95"/>
                    <a:pt x="177" y="96"/>
                  </a:cubicBezTo>
                  <a:cubicBezTo>
                    <a:pt x="249" y="101"/>
                    <a:pt x="321" y="106"/>
                    <a:pt x="392" y="111"/>
                  </a:cubicBezTo>
                  <a:cubicBezTo>
                    <a:pt x="403" y="112"/>
                    <a:pt x="412" y="121"/>
                    <a:pt x="412" y="132"/>
                  </a:cubicBezTo>
                  <a:cubicBezTo>
                    <a:pt x="412" y="151"/>
                    <a:pt x="412" y="151"/>
                    <a:pt x="412" y="151"/>
                  </a:cubicBezTo>
                  <a:cubicBezTo>
                    <a:pt x="412" y="162"/>
                    <a:pt x="403" y="170"/>
                    <a:pt x="392" y="169"/>
                  </a:cubicBezTo>
                  <a:cubicBezTo>
                    <a:pt x="321" y="165"/>
                    <a:pt x="249" y="161"/>
                    <a:pt x="177" y="157"/>
                  </a:cubicBezTo>
                  <a:cubicBezTo>
                    <a:pt x="166" y="156"/>
                    <a:pt x="157" y="147"/>
                    <a:pt x="157" y="135"/>
                  </a:cubicBezTo>
                  <a:lnTo>
                    <a:pt x="157" y="115"/>
                  </a:lnTo>
                  <a:close/>
                  <a:moveTo>
                    <a:pt x="412" y="440"/>
                  </a:moveTo>
                  <a:cubicBezTo>
                    <a:pt x="412" y="450"/>
                    <a:pt x="403" y="459"/>
                    <a:pt x="392" y="459"/>
                  </a:cubicBezTo>
                  <a:cubicBezTo>
                    <a:pt x="321" y="460"/>
                    <a:pt x="249" y="461"/>
                    <a:pt x="177" y="462"/>
                  </a:cubicBezTo>
                  <a:cubicBezTo>
                    <a:pt x="166" y="462"/>
                    <a:pt x="157" y="453"/>
                    <a:pt x="157" y="441"/>
                  </a:cubicBezTo>
                  <a:cubicBezTo>
                    <a:pt x="157" y="421"/>
                    <a:pt x="157" y="421"/>
                    <a:pt x="157" y="421"/>
                  </a:cubicBezTo>
                  <a:cubicBezTo>
                    <a:pt x="157" y="410"/>
                    <a:pt x="166" y="401"/>
                    <a:pt x="177" y="401"/>
                  </a:cubicBezTo>
                  <a:cubicBezTo>
                    <a:pt x="249" y="401"/>
                    <a:pt x="321" y="401"/>
                    <a:pt x="392" y="401"/>
                  </a:cubicBezTo>
                  <a:cubicBezTo>
                    <a:pt x="403" y="401"/>
                    <a:pt x="412" y="410"/>
                    <a:pt x="412" y="420"/>
                  </a:cubicBezTo>
                  <a:lnTo>
                    <a:pt x="412" y="440"/>
                  </a:lnTo>
                  <a:close/>
                  <a:moveTo>
                    <a:pt x="392" y="362"/>
                  </a:moveTo>
                  <a:cubicBezTo>
                    <a:pt x="321" y="362"/>
                    <a:pt x="249" y="361"/>
                    <a:pt x="177" y="360"/>
                  </a:cubicBezTo>
                  <a:cubicBezTo>
                    <a:pt x="166" y="360"/>
                    <a:pt x="157" y="351"/>
                    <a:pt x="157" y="339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08"/>
                    <a:pt x="166" y="299"/>
                    <a:pt x="177" y="299"/>
                  </a:cubicBezTo>
                  <a:cubicBezTo>
                    <a:pt x="249" y="301"/>
                    <a:pt x="321" y="303"/>
                    <a:pt x="392" y="304"/>
                  </a:cubicBezTo>
                  <a:cubicBezTo>
                    <a:pt x="403" y="305"/>
                    <a:pt x="412" y="314"/>
                    <a:pt x="412" y="324"/>
                  </a:cubicBezTo>
                  <a:cubicBezTo>
                    <a:pt x="412" y="332"/>
                    <a:pt x="412" y="336"/>
                    <a:pt x="412" y="344"/>
                  </a:cubicBezTo>
                  <a:cubicBezTo>
                    <a:pt x="412" y="354"/>
                    <a:pt x="403" y="363"/>
                    <a:pt x="392" y="362"/>
                  </a:cubicBezTo>
                  <a:close/>
                  <a:moveTo>
                    <a:pt x="412" y="247"/>
                  </a:moveTo>
                  <a:cubicBezTo>
                    <a:pt x="412" y="258"/>
                    <a:pt x="403" y="266"/>
                    <a:pt x="392" y="266"/>
                  </a:cubicBezTo>
                  <a:cubicBezTo>
                    <a:pt x="321" y="263"/>
                    <a:pt x="249" y="261"/>
                    <a:pt x="177" y="258"/>
                  </a:cubicBezTo>
                  <a:cubicBezTo>
                    <a:pt x="166" y="258"/>
                    <a:pt x="157" y="249"/>
                    <a:pt x="157" y="237"/>
                  </a:cubicBezTo>
                  <a:cubicBezTo>
                    <a:pt x="157" y="217"/>
                    <a:pt x="157" y="217"/>
                    <a:pt x="157" y="217"/>
                  </a:cubicBezTo>
                  <a:cubicBezTo>
                    <a:pt x="157" y="206"/>
                    <a:pt x="166" y="197"/>
                    <a:pt x="177" y="197"/>
                  </a:cubicBezTo>
                  <a:cubicBezTo>
                    <a:pt x="249" y="201"/>
                    <a:pt x="321" y="204"/>
                    <a:pt x="392" y="208"/>
                  </a:cubicBezTo>
                  <a:cubicBezTo>
                    <a:pt x="403" y="208"/>
                    <a:pt x="412" y="217"/>
                    <a:pt x="412" y="228"/>
                  </a:cubicBezTo>
                  <a:lnTo>
                    <a:pt x="412" y="247"/>
                  </a:lnTo>
                  <a:close/>
                  <a:moveTo>
                    <a:pt x="412" y="247"/>
                  </a:moveTo>
                  <a:cubicBezTo>
                    <a:pt x="412" y="247"/>
                    <a:pt x="412" y="247"/>
                    <a:pt x="412" y="2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2776537" y="3787775"/>
              <a:ext cx="569913" cy="1239837"/>
            </a:xfrm>
            <a:custGeom>
              <a:avLst/>
              <a:gdLst>
                <a:gd name="T0" fmla="*/ 331 w 460"/>
                <a:gd name="T1" fmla="*/ 1 h 1003"/>
                <a:gd name="T2" fmla="*/ 20 w 460"/>
                <a:gd name="T3" fmla="*/ 29 h 1003"/>
                <a:gd name="T4" fmla="*/ 0 w 460"/>
                <a:gd name="T5" fmla="*/ 50 h 1003"/>
                <a:gd name="T6" fmla="*/ 0 w 460"/>
                <a:gd name="T7" fmla="*/ 953 h 1003"/>
                <a:gd name="T8" fmla="*/ 20 w 460"/>
                <a:gd name="T9" fmla="*/ 973 h 1003"/>
                <a:gd name="T10" fmla="*/ 331 w 460"/>
                <a:gd name="T11" fmla="*/ 1003 h 1003"/>
                <a:gd name="T12" fmla="*/ 335 w 460"/>
                <a:gd name="T13" fmla="*/ 1003 h 1003"/>
                <a:gd name="T14" fmla="*/ 460 w 460"/>
                <a:gd name="T15" fmla="*/ 985 h 1003"/>
                <a:gd name="T16" fmla="*/ 460 w 460"/>
                <a:gd name="T17" fmla="*/ 32 h 1003"/>
                <a:gd name="T18" fmla="*/ 339 w 460"/>
                <a:gd name="T19" fmla="*/ 1 h 1003"/>
                <a:gd name="T20" fmla="*/ 331 w 460"/>
                <a:gd name="T21" fmla="*/ 1 h 1003"/>
                <a:gd name="T22" fmla="*/ 303 w 460"/>
                <a:gd name="T23" fmla="*/ 441 h 1003"/>
                <a:gd name="T24" fmla="*/ 283 w 460"/>
                <a:gd name="T25" fmla="*/ 462 h 1003"/>
                <a:gd name="T26" fmla="*/ 68 w 460"/>
                <a:gd name="T27" fmla="*/ 459 h 1003"/>
                <a:gd name="T28" fmla="*/ 48 w 460"/>
                <a:gd name="T29" fmla="*/ 440 h 1003"/>
                <a:gd name="T30" fmla="*/ 48 w 460"/>
                <a:gd name="T31" fmla="*/ 420 h 1003"/>
                <a:gd name="T32" fmla="*/ 68 w 460"/>
                <a:gd name="T33" fmla="*/ 401 h 1003"/>
                <a:gd name="T34" fmla="*/ 283 w 460"/>
                <a:gd name="T35" fmla="*/ 401 h 1003"/>
                <a:gd name="T36" fmla="*/ 303 w 460"/>
                <a:gd name="T37" fmla="*/ 421 h 1003"/>
                <a:gd name="T38" fmla="*/ 303 w 460"/>
                <a:gd name="T39" fmla="*/ 441 h 1003"/>
                <a:gd name="T40" fmla="*/ 303 w 460"/>
                <a:gd name="T41" fmla="*/ 339 h 1003"/>
                <a:gd name="T42" fmla="*/ 283 w 460"/>
                <a:gd name="T43" fmla="*/ 360 h 1003"/>
                <a:gd name="T44" fmla="*/ 68 w 460"/>
                <a:gd name="T45" fmla="*/ 362 h 1003"/>
                <a:gd name="T46" fmla="*/ 48 w 460"/>
                <a:gd name="T47" fmla="*/ 343 h 1003"/>
                <a:gd name="T48" fmla="*/ 48 w 460"/>
                <a:gd name="T49" fmla="*/ 324 h 1003"/>
                <a:gd name="T50" fmla="*/ 68 w 460"/>
                <a:gd name="T51" fmla="*/ 304 h 1003"/>
                <a:gd name="T52" fmla="*/ 283 w 460"/>
                <a:gd name="T53" fmla="*/ 299 h 1003"/>
                <a:gd name="T54" fmla="*/ 303 w 460"/>
                <a:gd name="T55" fmla="*/ 319 h 1003"/>
                <a:gd name="T56" fmla="*/ 303 w 460"/>
                <a:gd name="T57" fmla="*/ 339 h 1003"/>
                <a:gd name="T58" fmla="*/ 303 w 460"/>
                <a:gd name="T59" fmla="*/ 237 h 1003"/>
                <a:gd name="T60" fmla="*/ 283 w 460"/>
                <a:gd name="T61" fmla="*/ 258 h 1003"/>
                <a:gd name="T62" fmla="*/ 68 w 460"/>
                <a:gd name="T63" fmla="*/ 266 h 1003"/>
                <a:gd name="T64" fmla="*/ 48 w 460"/>
                <a:gd name="T65" fmla="*/ 247 h 1003"/>
                <a:gd name="T66" fmla="*/ 48 w 460"/>
                <a:gd name="T67" fmla="*/ 228 h 1003"/>
                <a:gd name="T68" fmla="*/ 68 w 460"/>
                <a:gd name="T69" fmla="*/ 208 h 1003"/>
                <a:gd name="T70" fmla="*/ 283 w 460"/>
                <a:gd name="T71" fmla="*/ 197 h 1003"/>
                <a:gd name="T72" fmla="*/ 303 w 460"/>
                <a:gd name="T73" fmla="*/ 217 h 1003"/>
                <a:gd name="T74" fmla="*/ 303 w 460"/>
                <a:gd name="T75" fmla="*/ 237 h 1003"/>
                <a:gd name="T76" fmla="*/ 303 w 460"/>
                <a:gd name="T77" fmla="*/ 135 h 1003"/>
                <a:gd name="T78" fmla="*/ 283 w 460"/>
                <a:gd name="T79" fmla="*/ 157 h 1003"/>
                <a:gd name="T80" fmla="*/ 68 w 460"/>
                <a:gd name="T81" fmla="*/ 169 h 1003"/>
                <a:gd name="T82" fmla="*/ 48 w 460"/>
                <a:gd name="T83" fmla="*/ 151 h 1003"/>
                <a:gd name="T84" fmla="*/ 48 w 460"/>
                <a:gd name="T85" fmla="*/ 132 h 1003"/>
                <a:gd name="T86" fmla="*/ 68 w 460"/>
                <a:gd name="T87" fmla="*/ 111 h 1003"/>
                <a:gd name="T88" fmla="*/ 283 w 460"/>
                <a:gd name="T89" fmla="*/ 96 h 1003"/>
                <a:gd name="T90" fmla="*/ 303 w 460"/>
                <a:gd name="T91" fmla="*/ 115 h 1003"/>
                <a:gd name="T92" fmla="*/ 303 w 460"/>
                <a:gd name="T93" fmla="*/ 135 h 1003"/>
                <a:gd name="T94" fmla="*/ 303 w 460"/>
                <a:gd name="T95" fmla="*/ 135 h 1003"/>
                <a:gd name="T96" fmla="*/ 303 w 460"/>
                <a:gd name="T97" fmla="*/ 135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0" h="1003">
                  <a:moveTo>
                    <a:pt x="331" y="1"/>
                  </a:moveTo>
                  <a:cubicBezTo>
                    <a:pt x="227" y="10"/>
                    <a:pt x="124" y="19"/>
                    <a:pt x="20" y="29"/>
                  </a:cubicBezTo>
                  <a:cubicBezTo>
                    <a:pt x="9" y="30"/>
                    <a:pt x="0" y="39"/>
                    <a:pt x="0" y="50"/>
                  </a:cubicBezTo>
                  <a:cubicBezTo>
                    <a:pt x="0" y="292"/>
                    <a:pt x="0" y="710"/>
                    <a:pt x="0" y="953"/>
                  </a:cubicBezTo>
                  <a:cubicBezTo>
                    <a:pt x="0" y="963"/>
                    <a:pt x="9" y="972"/>
                    <a:pt x="20" y="973"/>
                  </a:cubicBezTo>
                  <a:cubicBezTo>
                    <a:pt x="124" y="983"/>
                    <a:pt x="227" y="993"/>
                    <a:pt x="331" y="1003"/>
                  </a:cubicBezTo>
                  <a:cubicBezTo>
                    <a:pt x="331" y="1003"/>
                    <a:pt x="333" y="1003"/>
                    <a:pt x="335" y="1003"/>
                  </a:cubicBezTo>
                  <a:cubicBezTo>
                    <a:pt x="460" y="985"/>
                    <a:pt x="460" y="985"/>
                    <a:pt x="460" y="985"/>
                  </a:cubicBezTo>
                  <a:cubicBezTo>
                    <a:pt x="460" y="32"/>
                    <a:pt x="460" y="32"/>
                    <a:pt x="460" y="32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5" y="0"/>
                    <a:pt x="332" y="0"/>
                    <a:pt x="331" y="1"/>
                  </a:cubicBezTo>
                  <a:close/>
                  <a:moveTo>
                    <a:pt x="303" y="441"/>
                  </a:moveTo>
                  <a:cubicBezTo>
                    <a:pt x="303" y="453"/>
                    <a:pt x="294" y="462"/>
                    <a:pt x="283" y="462"/>
                  </a:cubicBezTo>
                  <a:cubicBezTo>
                    <a:pt x="211" y="461"/>
                    <a:pt x="140" y="460"/>
                    <a:pt x="68" y="459"/>
                  </a:cubicBezTo>
                  <a:cubicBezTo>
                    <a:pt x="57" y="459"/>
                    <a:pt x="48" y="450"/>
                    <a:pt x="48" y="440"/>
                  </a:cubicBezTo>
                  <a:cubicBezTo>
                    <a:pt x="48" y="420"/>
                    <a:pt x="48" y="420"/>
                    <a:pt x="48" y="420"/>
                  </a:cubicBezTo>
                  <a:cubicBezTo>
                    <a:pt x="48" y="410"/>
                    <a:pt x="57" y="401"/>
                    <a:pt x="68" y="401"/>
                  </a:cubicBezTo>
                  <a:cubicBezTo>
                    <a:pt x="140" y="401"/>
                    <a:pt x="211" y="401"/>
                    <a:pt x="283" y="401"/>
                  </a:cubicBezTo>
                  <a:cubicBezTo>
                    <a:pt x="294" y="401"/>
                    <a:pt x="303" y="410"/>
                    <a:pt x="303" y="421"/>
                  </a:cubicBezTo>
                  <a:lnTo>
                    <a:pt x="303" y="441"/>
                  </a:lnTo>
                  <a:close/>
                  <a:moveTo>
                    <a:pt x="303" y="339"/>
                  </a:moveTo>
                  <a:cubicBezTo>
                    <a:pt x="303" y="351"/>
                    <a:pt x="294" y="360"/>
                    <a:pt x="283" y="360"/>
                  </a:cubicBezTo>
                  <a:cubicBezTo>
                    <a:pt x="211" y="361"/>
                    <a:pt x="140" y="362"/>
                    <a:pt x="68" y="362"/>
                  </a:cubicBezTo>
                  <a:cubicBezTo>
                    <a:pt x="57" y="363"/>
                    <a:pt x="48" y="354"/>
                    <a:pt x="48" y="343"/>
                  </a:cubicBezTo>
                  <a:cubicBezTo>
                    <a:pt x="48" y="336"/>
                    <a:pt x="48" y="332"/>
                    <a:pt x="48" y="324"/>
                  </a:cubicBezTo>
                  <a:cubicBezTo>
                    <a:pt x="48" y="314"/>
                    <a:pt x="57" y="305"/>
                    <a:pt x="68" y="304"/>
                  </a:cubicBezTo>
                  <a:cubicBezTo>
                    <a:pt x="140" y="303"/>
                    <a:pt x="211" y="301"/>
                    <a:pt x="283" y="299"/>
                  </a:cubicBezTo>
                  <a:cubicBezTo>
                    <a:pt x="294" y="299"/>
                    <a:pt x="303" y="308"/>
                    <a:pt x="303" y="319"/>
                  </a:cubicBezTo>
                  <a:lnTo>
                    <a:pt x="303" y="339"/>
                  </a:lnTo>
                  <a:close/>
                  <a:moveTo>
                    <a:pt x="303" y="237"/>
                  </a:moveTo>
                  <a:cubicBezTo>
                    <a:pt x="303" y="249"/>
                    <a:pt x="294" y="258"/>
                    <a:pt x="283" y="258"/>
                  </a:cubicBezTo>
                  <a:cubicBezTo>
                    <a:pt x="211" y="261"/>
                    <a:pt x="140" y="263"/>
                    <a:pt x="68" y="266"/>
                  </a:cubicBezTo>
                  <a:cubicBezTo>
                    <a:pt x="57" y="266"/>
                    <a:pt x="48" y="258"/>
                    <a:pt x="48" y="247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8" y="217"/>
                    <a:pt x="57" y="208"/>
                    <a:pt x="68" y="208"/>
                  </a:cubicBezTo>
                  <a:cubicBezTo>
                    <a:pt x="140" y="204"/>
                    <a:pt x="211" y="201"/>
                    <a:pt x="283" y="197"/>
                  </a:cubicBezTo>
                  <a:cubicBezTo>
                    <a:pt x="294" y="197"/>
                    <a:pt x="303" y="206"/>
                    <a:pt x="303" y="217"/>
                  </a:cubicBezTo>
                  <a:lnTo>
                    <a:pt x="303" y="237"/>
                  </a:lnTo>
                  <a:close/>
                  <a:moveTo>
                    <a:pt x="303" y="135"/>
                  </a:moveTo>
                  <a:cubicBezTo>
                    <a:pt x="303" y="147"/>
                    <a:pt x="294" y="156"/>
                    <a:pt x="283" y="157"/>
                  </a:cubicBezTo>
                  <a:cubicBezTo>
                    <a:pt x="211" y="161"/>
                    <a:pt x="140" y="165"/>
                    <a:pt x="68" y="169"/>
                  </a:cubicBezTo>
                  <a:cubicBezTo>
                    <a:pt x="57" y="170"/>
                    <a:pt x="48" y="162"/>
                    <a:pt x="48" y="151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48" y="121"/>
                    <a:pt x="57" y="112"/>
                    <a:pt x="68" y="111"/>
                  </a:cubicBezTo>
                  <a:cubicBezTo>
                    <a:pt x="140" y="106"/>
                    <a:pt x="211" y="101"/>
                    <a:pt x="283" y="96"/>
                  </a:cubicBezTo>
                  <a:cubicBezTo>
                    <a:pt x="294" y="95"/>
                    <a:pt x="303" y="104"/>
                    <a:pt x="303" y="115"/>
                  </a:cubicBezTo>
                  <a:lnTo>
                    <a:pt x="303" y="135"/>
                  </a:lnTo>
                  <a:close/>
                  <a:moveTo>
                    <a:pt x="303" y="135"/>
                  </a:moveTo>
                  <a:cubicBezTo>
                    <a:pt x="303" y="135"/>
                    <a:pt x="303" y="135"/>
                    <a:pt x="303" y="1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4475812" y="3045589"/>
            <a:ext cx="0" cy="1076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4254578" y="2854760"/>
            <a:ext cx="297269" cy="152069"/>
            <a:chOff x="4148769" y="1806096"/>
            <a:chExt cx="396359" cy="202758"/>
          </a:xfrm>
        </p:grpSpPr>
        <p:sp>
          <p:nvSpPr>
            <p:cNvPr id="37" name="Oval 36"/>
            <p:cNvSpPr/>
            <p:nvPr/>
          </p:nvSpPr>
          <p:spPr>
            <a:xfrm>
              <a:off x="4342370" y="1806096"/>
              <a:ext cx="202758" cy="202758"/>
            </a:xfrm>
            <a:prstGeom prst="ellipse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148769" y="1874636"/>
              <a:ext cx="148550" cy="65678"/>
              <a:chOff x="4875862" y="2346782"/>
              <a:chExt cx="148550" cy="65678"/>
            </a:xfrm>
            <a:solidFill>
              <a:schemeClr val="accent1"/>
            </a:solidFill>
          </p:grpSpPr>
          <p:sp>
            <p:nvSpPr>
              <p:cNvPr id="39" name="Oval 38"/>
              <p:cNvSpPr/>
              <p:nvPr/>
            </p:nvSpPr>
            <p:spPr>
              <a:xfrm>
                <a:off x="4875862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958734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</p:grpSp>
      </p:grpSp>
      <p:cxnSp>
        <p:nvCxnSpPr>
          <p:cNvPr id="41" name="Straight Connector 40"/>
          <p:cNvCxnSpPr/>
          <p:nvPr/>
        </p:nvCxnSpPr>
        <p:spPr>
          <a:xfrm>
            <a:off x="4475812" y="3382801"/>
            <a:ext cx="0" cy="1076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254578" y="3191973"/>
            <a:ext cx="297269" cy="152069"/>
            <a:chOff x="4148769" y="2255713"/>
            <a:chExt cx="396359" cy="202758"/>
          </a:xfrm>
        </p:grpSpPr>
        <p:sp>
          <p:nvSpPr>
            <p:cNvPr id="43" name="Oval 42"/>
            <p:cNvSpPr/>
            <p:nvPr/>
          </p:nvSpPr>
          <p:spPr>
            <a:xfrm>
              <a:off x="4342370" y="2255713"/>
              <a:ext cx="202758" cy="202758"/>
            </a:xfrm>
            <a:prstGeom prst="ellipse">
              <a:avLst/>
            </a:pr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148769" y="2324253"/>
              <a:ext cx="148550" cy="65678"/>
              <a:chOff x="4875862" y="2346782"/>
              <a:chExt cx="148550" cy="65678"/>
            </a:xfrm>
            <a:solidFill>
              <a:schemeClr val="accent2"/>
            </a:solidFill>
          </p:grpSpPr>
          <p:sp>
            <p:nvSpPr>
              <p:cNvPr id="45" name="Oval 44"/>
              <p:cNvSpPr/>
              <p:nvPr/>
            </p:nvSpPr>
            <p:spPr>
              <a:xfrm>
                <a:off x="4875862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958734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</p:grpSp>
      </p:grpSp>
      <p:cxnSp>
        <p:nvCxnSpPr>
          <p:cNvPr id="47" name="Straight Connector 46"/>
          <p:cNvCxnSpPr/>
          <p:nvPr/>
        </p:nvCxnSpPr>
        <p:spPr>
          <a:xfrm>
            <a:off x="4475812" y="3720015"/>
            <a:ext cx="0" cy="1076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4254578" y="3529186"/>
            <a:ext cx="297269" cy="152069"/>
            <a:chOff x="4148769" y="2705330"/>
            <a:chExt cx="396359" cy="202758"/>
          </a:xfrm>
        </p:grpSpPr>
        <p:sp>
          <p:nvSpPr>
            <p:cNvPr id="49" name="Oval 48"/>
            <p:cNvSpPr/>
            <p:nvPr/>
          </p:nvSpPr>
          <p:spPr>
            <a:xfrm>
              <a:off x="4342370" y="2705330"/>
              <a:ext cx="202758" cy="202758"/>
            </a:xfrm>
            <a:prstGeom prst="ellipse">
              <a:avLst/>
            </a:prstGeom>
            <a:noFill/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4148769" y="2773870"/>
              <a:ext cx="148550" cy="65678"/>
              <a:chOff x="4875862" y="2346782"/>
              <a:chExt cx="148550" cy="65678"/>
            </a:xfrm>
            <a:solidFill>
              <a:schemeClr val="accent3"/>
            </a:solidFill>
          </p:grpSpPr>
          <p:sp>
            <p:nvSpPr>
              <p:cNvPr id="51" name="Oval 50"/>
              <p:cNvSpPr/>
              <p:nvPr/>
            </p:nvSpPr>
            <p:spPr>
              <a:xfrm>
                <a:off x="4875862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958734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</p:grpSp>
      </p:grpSp>
      <p:cxnSp>
        <p:nvCxnSpPr>
          <p:cNvPr id="53" name="Straight Connector 52"/>
          <p:cNvCxnSpPr/>
          <p:nvPr/>
        </p:nvCxnSpPr>
        <p:spPr>
          <a:xfrm>
            <a:off x="4475812" y="4057228"/>
            <a:ext cx="0" cy="1076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4254578" y="3866399"/>
            <a:ext cx="297269" cy="152069"/>
            <a:chOff x="4148769" y="3154947"/>
            <a:chExt cx="396359" cy="202758"/>
          </a:xfrm>
        </p:grpSpPr>
        <p:sp>
          <p:nvSpPr>
            <p:cNvPr id="55" name="Oval 54"/>
            <p:cNvSpPr/>
            <p:nvPr/>
          </p:nvSpPr>
          <p:spPr>
            <a:xfrm>
              <a:off x="4342370" y="3154947"/>
              <a:ext cx="202758" cy="202758"/>
            </a:xfrm>
            <a:prstGeom prst="ellipse">
              <a:avLst/>
            </a:prstGeom>
            <a:no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4148769" y="3223487"/>
              <a:ext cx="148550" cy="65678"/>
              <a:chOff x="4875862" y="2346782"/>
              <a:chExt cx="148550" cy="65678"/>
            </a:xfrm>
            <a:solidFill>
              <a:schemeClr val="accent4"/>
            </a:solidFill>
          </p:grpSpPr>
          <p:sp>
            <p:nvSpPr>
              <p:cNvPr id="57" name="Oval 56"/>
              <p:cNvSpPr/>
              <p:nvPr/>
            </p:nvSpPr>
            <p:spPr>
              <a:xfrm>
                <a:off x="4875862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958734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</p:grpSp>
      </p:grpSp>
      <p:cxnSp>
        <p:nvCxnSpPr>
          <p:cNvPr id="60" name="Straight Connector 59"/>
          <p:cNvCxnSpPr/>
          <p:nvPr/>
        </p:nvCxnSpPr>
        <p:spPr>
          <a:xfrm>
            <a:off x="4475812" y="4394440"/>
            <a:ext cx="0" cy="1076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4254578" y="4203611"/>
            <a:ext cx="297269" cy="152069"/>
            <a:chOff x="4148769" y="3604564"/>
            <a:chExt cx="396359" cy="202758"/>
          </a:xfrm>
        </p:grpSpPr>
        <p:sp>
          <p:nvSpPr>
            <p:cNvPr id="62" name="Oval 61"/>
            <p:cNvSpPr/>
            <p:nvPr/>
          </p:nvSpPr>
          <p:spPr>
            <a:xfrm>
              <a:off x="4342370" y="3604564"/>
              <a:ext cx="202758" cy="202758"/>
            </a:xfrm>
            <a:prstGeom prst="ellipse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4148769" y="3673104"/>
              <a:ext cx="148550" cy="65678"/>
              <a:chOff x="4875862" y="2346782"/>
              <a:chExt cx="148550" cy="65678"/>
            </a:xfrm>
            <a:solidFill>
              <a:schemeClr val="accent5"/>
            </a:solidFill>
          </p:grpSpPr>
          <p:sp>
            <p:nvSpPr>
              <p:cNvPr id="64" name="Oval 63"/>
              <p:cNvSpPr/>
              <p:nvPr/>
            </p:nvSpPr>
            <p:spPr>
              <a:xfrm>
                <a:off x="4875862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958734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4254578" y="4540824"/>
            <a:ext cx="297269" cy="152069"/>
            <a:chOff x="4148769" y="4054181"/>
            <a:chExt cx="396359" cy="202758"/>
          </a:xfrm>
        </p:grpSpPr>
        <p:sp>
          <p:nvSpPr>
            <p:cNvPr id="67" name="Oval 66"/>
            <p:cNvSpPr/>
            <p:nvPr/>
          </p:nvSpPr>
          <p:spPr>
            <a:xfrm>
              <a:off x="4342370" y="4054181"/>
              <a:ext cx="202758" cy="202758"/>
            </a:xfrm>
            <a:prstGeom prst="ellipse">
              <a:avLst/>
            </a:prstGeom>
            <a:noFill/>
            <a:ln w="444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4148769" y="4122721"/>
              <a:ext cx="148550" cy="65678"/>
              <a:chOff x="4875862" y="2346782"/>
              <a:chExt cx="148550" cy="65678"/>
            </a:xfrm>
            <a:solidFill>
              <a:schemeClr val="accent6"/>
            </a:solidFill>
          </p:grpSpPr>
          <p:sp>
            <p:nvSpPr>
              <p:cNvPr id="69" name="Oval 68"/>
              <p:cNvSpPr/>
              <p:nvPr/>
            </p:nvSpPr>
            <p:spPr>
              <a:xfrm>
                <a:off x="4875862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958734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4653753" y="2814217"/>
            <a:ext cx="8178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900" b="1" dirty="0" smtClean="0">
                <a:solidFill>
                  <a:srgbClr val="5B9BD5"/>
                </a:solidFill>
              </a:rPr>
              <a:t>خالکوبی </a:t>
            </a:r>
            <a:r>
              <a:rPr lang="fa-IR" sz="900" b="1" dirty="0">
                <a:solidFill>
                  <a:srgbClr val="5B9BD5"/>
                </a:solidFill>
              </a:rPr>
              <a:t>دیجیتال</a:t>
            </a:r>
            <a:endParaRPr lang="id-ID" sz="900" b="1" dirty="0">
              <a:solidFill>
                <a:srgbClr val="5B9BD5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53753" y="3166001"/>
            <a:ext cx="7409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900" b="1" dirty="0" smtClean="0">
                <a:solidFill>
                  <a:srgbClr val="ED7D31"/>
                </a:solidFill>
              </a:rPr>
              <a:t>شکاف دیجیتال</a:t>
            </a:r>
            <a:endParaRPr lang="id-ID" sz="900" b="1" dirty="0">
              <a:solidFill>
                <a:srgbClr val="ED7D3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653752" y="3490426"/>
            <a:ext cx="9044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900" b="1" dirty="0">
                <a:solidFill>
                  <a:srgbClr val="A5A5A5"/>
                </a:solidFill>
              </a:rPr>
              <a:t>ردپای دیجیتال </a:t>
            </a:r>
            <a:r>
              <a:rPr lang="fa-IR" sz="900" b="1" dirty="0" smtClean="0">
                <a:solidFill>
                  <a:srgbClr val="A5A5A5"/>
                </a:solidFill>
              </a:rPr>
              <a:t>فعال</a:t>
            </a:r>
            <a:endParaRPr lang="id-ID" sz="900" b="1" dirty="0">
              <a:solidFill>
                <a:srgbClr val="A5A5A5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53753" y="3838558"/>
            <a:ext cx="10823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900" b="1" dirty="0">
                <a:solidFill>
                  <a:srgbClr val="FFC000"/>
                </a:solidFill>
              </a:rPr>
              <a:t>ردپای دیجیتال غیر فعال</a:t>
            </a:r>
            <a:endParaRPr lang="id-ID" sz="900" b="1" dirty="0">
              <a:solidFill>
                <a:srgbClr val="FFC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653754" y="4175771"/>
            <a:ext cx="6703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900" b="1" dirty="0" smtClean="0">
                <a:solidFill>
                  <a:srgbClr val="4472C4"/>
                </a:solidFill>
              </a:rPr>
              <a:t>سایه دیجیتال</a:t>
            </a:r>
            <a:endParaRPr lang="id-ID" sz="900" b="1" dirty="0">
              <a:solidFill>
                <a:srgbClr val="4472C4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653753" y="4512983"/>
            <a:ext cx="15664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900" b="1" dirty="0" smtClean="0">
                <a:solidFill>
                  <a:srgbClr val="70AD47"/>
                </a:solidFill>
              </a:rPr>
              <a:t>تفاون سایه دیجیتال با ردپای دیجیتال</a:t>
            </a:r>
            <a:endParaRPr lang="id-ID" sz="900" b="1" dirty="0">
              <a:solidFill>
                <a:srgbClr val="70AD47"/>
              </a:solidFill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9" y="1997404"/>
            <a:ext cx="3309655" cy="292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6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8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5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6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8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9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8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8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8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5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6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8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9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0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nodeType="withEffect" p14:presetBounceEnd="8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3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4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 p14:presetBounceEnd="8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7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8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8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1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2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nodeType="withEffect" p14:presetBounceEnd="8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5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6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8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9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0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 p14:presetBounceEnd="80000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3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4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/>
          <p:bldP spid="72" grpId="0"/>
          <p:bldP spid="73" grpId="0"/>
          <p:bldP spid="74" grpId="0"/>
          <p:bldP spid="75" grpId="0"/>
          <p:bldP spid="7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/>
          <p:bldP spid="72" grpId="0"/>
          <p:bldP spid="73" grpId="0"/>
          <p:bldP spid="74" grpId="0"/>
          <p:bldP spid="75" grpId="0"/>
          <p:bldP spid="76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олилиния 57"/>
          <p:cNvSpPr/>
          <p:nvPr/>
        </p:nvSpPr>
        <p:spPr>
          <a:xfrm>
            <a:off x="303900" y="1149264"/>
            <a:ext cx="8536200" cy="4559473"/>
          </a:xfrm>
          <a:custGeom>
            <a:avLst/>
            <a:gdLst>
              <a:gd name="connsiteX0" fmla="*/ 1318268 w 17075034"/>
              <a:gd name="connsiteY0" fmla="*/ 1322834 h 9120352"/>
              <a:gd name="connsiteX1" fmla="*/ 1318268 w 17075034"/>
              <a:gd name="connsiteY1" fmla="*/ 7797517 h 9120352"/>
              <a:gd name="connsiteX2" fmla="*/ 15756764 w 17075034"/>
              <a:gd name="connsiteY2" fmla="*/ 7797517 h 9120352"/>
              <a:gd name="connsiteX3" fmla="*/ 15756764 w 17075034"/>
              <a:gd name="connsiteY3" fmla="*/ 1322834 h 9120352"/>
              <a:gd name="connsiteX4" fmla="*/ 0 w 17075034"/>
              <a:gd name="connsiteY4" fmla="*/ 0 h 9120352"/>
              <a:gd name="connsiteX5" fmla="*/ 17075034 w 17075034"/>
              <a:gd name="connsiteY5" fmla="*/ 0 h 9120352"/>
              <a:gd name="connsiteX6" fmla="*/ 17075034 w 17075034"/>
              <a:gd name="connsiteY6" fmla="*/ 9120352 h 9120352"/>
              <a:gd name="connsiteX7" fmla="*/ 0 w 17075034"/>
              <a:gd name="connsiteY7" fmla="*/ 9120352 h 912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75034" h="9120352">
                <a:moveTo>
                  <a:pt x="1318268" y="1322834"/>
                </a:moveTo>
                <a:lnTo>
                  <a:pt x="1318268" y="7797517"/>
                </a:lnTo>
                <a:lnTo>
                  <a:pt x="15756764" y="7797517"/>
                </a:lnTo>
                <a:lnTo>
                  <a:pt x="15756764" y="1322834"/>
                </a:lnTo>
                <a:close/>
                <a:moveTo>
                  <a:pt x="0" y="0"/>
                </a:moveTo>
                <a:lnTo>
                  <a:pt x="17075034" y="0"/>
                </a:lnTo>
                <a:lnTo>
                  <a:pt x="17075034" y="9120352"/>
                </a:lnTo>
                <a:lnTo>
                  <a:pt x="0" y="9120352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3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extBox 9"/>
          <p:cNvSpPr txBox="1"/>
          <p:nvPr/>
        </p:nvSpPr>
        <p:spPr>
          <a:xfrm>
            <a:off x="1724463" y="2494823"/>
            <a:ext cx="5695073" cy="63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99" dirty="0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We create solutions</a:t>
            </a:r>
            <a:endParaRPr lang="ru-RU" sz="3499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2294" y="1292740"/>
            <a:ext cx="584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B Titr" panose="00000700000000000000" pitchFamily="2" charset="-78"/>
              </a:rPr>
              <a:t>عضویت 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B Titr" panose="00000700000000000000" pitchFamily="2" charset="-78"/>
              </a:rPr>
              <a:t>#</a:t>
            </a:r>
            <a:r>
              <a:rPr lang="fa-IR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B Titr" panose="00000700000000000000" pitchFamily="2" charset="-78"/>
              </a:rPr>
              <a:t> </a:t>
            </a:r>
            <a:r>
              <a:rPr lang="fa-IR" altLang="ko-KR" sz="24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B Titr" panose="00000700000000000000" pitchFamily="2" charset="-78"/>
              </a:rPr>
              <a:t>رایگان</a:t>
            </a:r>
            <a:r>
              <a:rPr lang="fa-IR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B Titr" panose="00000700000000000000" pitchFamily="2" charset="-78"/>
              </a:rPr>
              <a:t> در سامانه  پیامکی مجاهد مجازی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B Titr" panose="00000700000000000000" pitchFamily="2" charset="-78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286673" y="4287381"/>
            <a:ext cx="2570656" cy="75796"/>
            <a:chOff x="938880" y="9388955"/>
            <a:chExt cx="5142105" cy="151615"/>
          </a:xfrm>
          <a:solidFill>
            <a:schemeClr val="bg1"/>
          </a:solidFill>
        </p:grpSpPr>
        <p:sp>
          <p:nvSpPr>
            <p:cNvPr id="14" name="Shape 2819"/>
            <p:cNvSpPr/>
            <p:nvPr/>
          </p:nvSpPr>
          <p:spPr>
            <a:xfrm>
              <a:off x="3744092" y="9411434"/>
              <a:ext cx="131113" cy="106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extrusionOk="0">
                  <a:moveTo>
                    <a:pt x="14735" y="0"/>
                  </a:moveTo>
                  <a:cubicBezTo>
                    <a:pt x="16497" y="0"/>
                    <a:pt x="17287" y="960"/>
                    <a:pt x="18293" y="1876"/>
                  </a:cubicBezTo>
                  <a:cubicBezTo>
                    <a:pt x="19048" y="1876"/>
                    <a:pt x="20055" y="1265"/>
                    <a:pt x="20558" y="960"/>
                  </a:cubicBezTo>
                  <a:cubicBezTo>
                    <a:pt x="20845" y="655"/>
                    <a:pt x="20845" y="655"/>
                    <a:pt x="21097" y="655"/>
                  </a:cubicBezTo>
                  <a:cubicBezTo>
                    <a:pt x="20845" y="1571"/>
                    <a:pt x="20306" y="2487"/>
                    <a:pt x="19551" y="3098"/>
                  </a:cubicBezTo>
                  <a:cubicBezTo>
                    <a:pt x="19551" y="3098"/>
                    <a:pt x="19300" y="3403"/>
                    <a:pt x="19048" y="3403"/>
                  </a:cubicBezTo>
                  <a:cubicBezTo>
                    <a:pt x="20055" y="3403"/>
                    <a:pt x="20845" y="2793"/>
                    <a:pt x="21600" y="2793"/>
                  </a:cubicBezTo>
                  <a:cubicBezTo>
                    <a:pt x="21348" y="3403"/>
                    <a:pt x="20845" y="4320"/>
                    <a:pt x="20055" y="4625"/>
                  </a:cubicBezTo>
                  <a:cubicBezTo>
                    <a:pt x="19803" y="4931"/>
                    <a:pt x="19803" y="5280"/>
                    <a:pt x="19551" y="5585"/>
                  </a:cubicBezTo>
                  <a:cubicBezTo>
                    <a:pt x="19551" y="6807"/>
                    <a:pt x="19551" y="7724"/>
                    <a:pt x="19300" y="8945"/>
                  </a:cubicBezTo>
                  <a:cubicBezTo>
                    <a:pt x="18042" y="14836"/>
                    <a:pt x="15239" y="19156"/>
                    <a:pt x="10674" y="20989"/>
                  </a:cubicBezTo>
                  <a:cubicBezTo>
                    <a:pt x="8877" y="21600"/>
                    <a:pt x="6110" y="21600"/>
                    <a:pt x="4313" y="21294"/>
                  </a:cubicBezTo>
                  <a:cubicBezTo>
                    <a:pt x="3306" y="20989"/>
                    <a:pt x="2552" y="20684"/>
                    <a:pt x="1509" y="20073"/>
                  </a:cubicBezTo>
                  <a:cubicBezTo>
                    <a:pt x="1258" y="19767"/>
                    <a:pt x="755" y="19767"/>
                    <a:pt x="503" y="19462"/>
                  </a:cubicBezTo>
                  <a:cubicBezTo>
                    <a:pt x="252" y="19156"/>
                    <a:pt x="252" y="19156"/>
                    <a:pt x="0" y="19156"/>
                  </a:cubicBezTo>
                  <a:cubicBezTo>
                    <a:pt x="503" y="19156"/>
                    <a:pt x="1006" y="19156"/>
                    <a:pt x="1509" y="19156"/>
                  </a:cubicBezTo>
                  <a:cubicBezTo>
                    <a:pt x="1797" y="19156"/>
                    <a:pt x="2300" y="19156"/>
                    <a:pt x="2803" y="18851"/>
                  </a:cubicBezTo>
                  <a:cubicBezTo>
                    <a:pt x="3810" y="18502"/>
                    <a:pt x="4564" y="18196"/>
                    <a:pt x="5319" y="17891"/>
                  </a:cubicBezTo>
                  <a:cubicBezTo>
                    <a:pt x="5858" y="17585"/>
                    <a:pt x="6361" y="17280"/>
                    <a:pt x="6613" y="16669"/>
                  </a:cubicBezTo>
                  <a:cubicBezTo>
                    <a:pt x="6110" y="16669"/>
                    <a:pt x="5607" y="16669"/>
                    <a:pt x="5319" y="16669"/>
                  </a:cubicBezTo>
                  <a:cubicBezTo>
                    <a:pt x="3810" y="16058"/>
                    <a:pt x="3055" y="14836"/>
                    <a:pt x="2552" y="12960"/>
                  </a:cubicBezTo>
                  <a:cubicBezTo>
                    <a:pt x="2803" y="13265"/>
                    <a:pt x="4061" y="13265"/>
                    <a:pt x="4313" y="12960"/>
                  </a:cubicBezTo>
                  <a:cubicBezTo>
                    <a:pt x="3810" y="12960"/>
                    <a:pt x="3306" y="12655"/>
                    <a:pt x="3055" y="12349"/>
                  </a:cubicBezTo>
                  <a:cubicBezTo>
                    <a:pt x="1797" y="11433"/>
                    <a:pt x="755" y="9905"/>
                    <a:pt x="755" y="7724"/>
                  </a:cubicBezTo>
                  <a:cubicBezTo>
                    <a:pt x="1006" y="7724"/>
                    <a:pt x="1258" y="7724"/>
                    <a:pt x="1258" y="8029"/>
                  </a:cubicBezTo>
                  <a:cubicBezTo>
                    <a:pt x="1509" y="8029"/>
                    <a:pt x="1797" y="8029"/>
                    <a:pt x="2300" y="8334"/>
                  </a:cubicBezTo>
                  <a:lnTo>
                    <a:pt x="2803" y="8334"/>
                  </a:lnTo>
                  <a:cubicBezTo>
                    <a:pt x="2552" y="8029"/>
                    <a:pt x="2300" y="7724"/>
                    <a:pt x="2049" y="7418"/>
                  </a:cubicBezTo>
                  <a:cubicBezTo>
                    <a:pt x="1258" y="6196"/>
                    <a:pt x="503" y="4625"/>
                    <a:pt x="1006" y="2487"/>
                  </a:cubicBezTo>
                  <a:cubicBezTo>
                    <a:pt x="1006" y="1876"/>
                    <a:pt x="1258" y="1571"/>
                    <a:pt x="1509" y="1265"/>
                  </a:cubicBezTo>
                  <a:cubicBezTo>
                    <a:pt x="1509" y="1265"/>
                    <a:pt x="1797" y="1571"/>
                    <a:pt x="2049" y="1571"/>
                  </a:cubicBezTo>
                  <a:cubicBezTo>
                    <a:pt x="2300" y="2182"/>
                    <a:pt x="2803" y="2793"/>
                    <a:pt x="3306" y="3098"/>
                  </a:cubicBezTo>
                  <a:cubicBezTo>
                    <a:pt x="4816" y="4625"/>
                    <a:pt x="6361" y="5585"/>
                    <a:pt x="8626" y="6502"/>
                  </a:cubicBezTo>
                  <a:cubicBezTo>
                    <a:pt x="9380" y="6502"/>
                    <a:pt x="9919" y="6807"/>
                    <a:pt x="10674" y="6807"/>
                  </a:cubicBezTo>
                  <a:cubicBezTo>
                    <a:pt x="10423" y="5891"/>
                    <a:pt x="10423" y="4931"/>
                    <a:pt x="10674" y="4320"/>
                  </a:cubicBezTo>
                  <a:cubicBezTo>
                    <a:pt x="11177" y="2487"/>
                    <a:pt x="11932" y="1265"/>
                    <a:pt x="13226" y="655"/>
                  </a:cubicBezTo>
                  <a:cubicBezTo>
                    <a:pt x="13477" y="349"/>
                    <a:pt x="13981" y="349"/>
                    <a:pt x="14232" y="349"/>
                  </a:cubicBezTo>
                  <a:cubicBezTo>
                    <a:pt x="14484" y="349"/>
                    <a:pt x="14484" y="0"/>
                    <a:pt x="14735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22856" rIns="22856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 sz="900" dirty="0">
                <a:solidFill>
                  <a:schemeClr val="bg1"/>
                </a:solidFill>
              </a:endParaRPr>
            </a:p>
          </p:txBody>
        </p:sp>
        <p:sp>
          <p:nvSpPr>
            <p:cNvPr id="15" name="Shape 2827"/>
            <p:cNvSpPr/>
            <p:nvPr/>
          </p:nvSpPr>
          <p:spPr>
            <a:xfrm>
              <a:off x="3178994" y="9402545"/>
              <a:ext cx="132072" cy="124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4" y="21600"/>
                  </a:moveTo>
                  <a:cubicBezTo>
                    <a:pt x="16804" y="13872"/>
                    <a:pt x="16804" y="13872"/>
                    <a:pt x="16804" y="13872"/>
                  </a:cubicBezTo>
                  <a:cubicBezTo>
                    <a:pt x="16804" y="12251"/>
                    <a:pt x="16307" y="10668"/>
                    <a:pt x="14566" y="10668"/>
                  </a:cubicBezTo>
                  <a:cubicBezTo>
                    <a:pt x="12789" y="10668"/>
                    <a:pt x="12044" y="12251"/>
                    <a:pt x="12044" y="13872"/>
                  </a:cubicBezTo>
                  <a:cubicBezTo>
                    <a:pt x="12044" y="21600"/>
                    <a:pt x="12044" y="21600"/>
                    <a:pt x="12044" y="21600"/>
                  </a:cubicBezTo>
                  <a:cubicBezTo>
                    <a:pt x="7283" y="21600"/>
                    <a:pt x="7283" y="21600"/>
                    <a:pt x="7283" y="21600"/>
                  </a:cubicBezTo>
                  <a:cubicBezTo>
                    <a:pt x="7283" y="7200"/>
                    <a:pt x="7283" y="7200"/>
                    <a:pt x="7283" y="7200"/>
                  </a:cubicBezTo>
                  <a:cubicBezTo>
                    <a:pt x="12044" y="7200"/>
                    <a:pt x="12044" y="7200"/>
                    <a:pt x="12044" y="7200"/>
                  </a:cubicBezTo>
                  <a:cubicBezTo>
                    <a:pt x="12044" y="9047"/>
                    <a:pt x="12044" y="9047"/>
                    <a:pt x="12044" y="9047"/>
                  </a:cubicBezTo>
                  <a:cubicBezTo>
                    <a:pt x="13322" y="7464"/>
                    <a:pt x="14317" y="6672"/>
                    <a:pt x="16307" y="6672"/>
                  </a:cubicBezTo>
                  <a:cubicBezTo>
                    <a:pt x="18332" y="6672"/>
                    <a:pt x="21600" y="7728"/>
                    <a:pt x="21600" y="13608"/>
                  </a:cubicBezTo>
                  <a:cubicBezTo>
                    <a:pt x="21600" y="21600"/>
                    <a:pt x="21600" y="21600"/>
                    <a:pt x="21600" y="21600"/>
                  </a:cubicBezTo>
                  <a:lnTo>
                    <a:pt x="16804" y="21600"/>
                  </a:lnTo>
                  <a:close/>
                  <a:moveTo>
                    <a:pt x="2771" y="5051"/>
                  </a:moveTo>
                  <a:cubicBezTo>
                    <a:pt x="1243" y="5051"/>
                    <a:pt x="0" y="3996"/>
                    <a:pt x="0" y="2676"/>
                  </a:cubicBezTo>
                  <a:cubicBezTo>
                    <a:pt x="0" y="1055"/>
                    <a:pt x="1243" y="0"/>
                    <a:pt x="2771" y="0"/>
                  </a:cubicBezTo>
                  <a:cubicBezTo>
                    <a:pt x="4263" y="0"/>
                    <a:pt x="5506" y="1055"/>
                    <a:pt x="5506" y="2676"/>
                  </a:cubicBezTo>
                  <a:cubicBezTo>
                    <a:pt x="5506" y="3996"/>
                    <a:pt x="4263" y="5051"/>
                    <a:pt x="2771" y="5051"/>
                  </a:cubicBezTo>
                  <a:close/>
                  <a:moveTo>
                    <a:pt x="5009" y="21600"/>
                  </a:moveTo>
                  <a:cubicBezTo>
                    <a:pt x="249" y="21600"/>
                    <a:pt x="249" y="21600"/>
                    <a:pt x="249" y="21600"/>
                  </a:cubicBezTo>
                  <a:cubicBezTo>
                    <a:pt x="249" y="7200"/>
                    <a:pt x="249" y="7200"/>
                    <a:pt x="249" y="7200"/>
                  </a:cubicBezTo>
                  <a:cubicBezTo>
                    <a:pt x="5009" y="7200"/>
                    <a:pt x="5009" y="7200"/>
                    <a:pt x="5009" y="7200"/>
                  </a:cubicBezTo>
                  <a:lnTo>
                    <a:pt x="5009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2856" rIns="22856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 sz="900" dirty="0">
                <a:solidFill>
                  <a:schemeClr val="bg1"/>
                </a:solidFill>
              </a:endParaRPr>
            </a:p>
          </p:txBody>
        </p:sp>
        <p:sp>
          <p:nvSpPr>
            <p:cNvPr id="16" name="Shape 2829"/>
            <p:cNvSpPr/>
            <p:nvPr/>
          </p:nvSpPr>
          <p:spPr>
            <a:xfrm>
              <a:off x="1459707" y="9411044"/>
              <a:ext cx="157190" cy="10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24" y="0"/>
                  </a:moveTo>
                  <a:cubicBezTo>
                    <a:pt x="11196" y="0"/>
                    <a:pt x="11196" y="0"/>
                    <a:pt x="11196" y="0"/>
                  </a:cubicBezTo>
                  <a:cubicBezTo>
                    <a:pt x="3816" y="0"/>
                    <a:pt x="3816" y="0"/>
                    <a:pt x="3816" y="0"/>
                  </a:cubicBezTo>
                  <a:cubicBezTo>
                    <a:pt x="2016" y="0"/>
                    <a:pt x="0" y="1844"/>
                    <a:pt x="0" y="4478"/>
                  </a:cubicBezTo>
                  <a:cubicBezTo>
                    <a:pt x="0" y="17491"/>
                    <a:pt x="0" y="17491"/>
                    <a:pt x="0" y="17491"/>
                  </a:cubicBezTo>
                  <a:cubicBezTo>
                    <a:pt x="0" y="20072"/>
                    <a:pt x="2016" y="21600"/>
                    <a:pt x="3816" y="21600"/>
                  </a:cubicBezTo>
                  <a:cubicBezTo>
                    <a:pt x="11448" y="21600"/>
                    <a:pt x="11448" y="21600"/>
                    <a:pt x="11448" y="21600"/>
                  </a:cubicBezTo>
                  <a:cubicBezTo>
                    <a:pt x="18324" y="21600"/>
                    <a:pt x="18324" y="21600"/>
                    <a:pt x="18324" y="21600"/>
                  </a:cubicBezTo>
                  <a:cubicBezTo>
                    <a:pt x="20088" y="21600"/>
                    <a:pt x="21600" y="20072"/>
                    <a:pt x="21600" y="17491"/>
                  </a:cubicBezTo>
                  <a:cubicBezTo>
                    <a:pt x="21600" y="4478"/>
                    <a:pt x="21600" y="4478"/>
                    <a:pt x="21600" y="4478"/>
                  </a:cubicBezTo>
                  <a:cubicBezTo>
                    <a:pt x="21600" y="1844"/>
                    <a:pt x="20088" y="0"/>
                    <a:pt x="18324" y="0"/>
                  </a:cubicBezTo>
                  <a:close/>
                  <a:moveTo>
                    <a:pt x="9396" y="16016"/>
                  </a:moveTo>
                  <a:cubicBezTo>
                    <a:pt x="9396" y="5953"/>
                    <a:pt x="9396" y="5953"/>
                    <a:pt x="9396" y="5953"/>
                  </a:cubicBezTo>
                  <a:cubicBezTo>
                    <a:pt x="14004" y="10800"/>
                    <a:pt x="14004" y="10800"/>
                    <a:pt x="14004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2856" rIns="22856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 sz="900" dirty="0">
                <a:solidFill>
                  <a:schemeClr val="bg1"/>
                </a:solidFill>
              </a:endParaRPr>
            </a:p>
          </p:txBody>
        </p:sp>
        <p:sp>
          <p:nvSpPr>
            <p:cNvPr id="17" name="Shape 2830"/>
            <p:cNvSpPr/>
            <p:nvPr/>
          </p:nvSpPr>
          <p:spPr>
            <a:xfrm>
              <a:off x="5949954" y="9407511"/>
              <a:ext cx="131031" cy="11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18722" extrusionOk="0">
                  <a:moveTo>
                    <a:pt x="17665" y="11150"/>
                  </a:moveTo>
                  <a:cubicBezTo>
                    <a:pt x="16440" y="12929"/>
                    <a:pt x="14773" y="15171"/>
                    <a:pt x="13310" y="16452"/>
                  </a:cubicBezTo>
                  <a:cubicBezTo>
                    <a:pt x="12120" y="17449"/>
                    <a:pt x="10215" y="18943"/>
                    <a:pt x="8752" y="18694"/>
                  </a:cubicBezTo>
                  <a:cubicBezTo>
                    <a:pt x="4671" y="17947"/>
                    <a:pt x="5385" y="7627"/>
                    <a:pt x="2732" y="5385"/>
                  </a:cubicBezTo>
                  <a:cubicBezTo>
                    <a:pt x="1541" y="5136"/>
                    <a:pt x="827" y="6880"/>
                    <a:pt x="350" y="5883"/>
                  </a:cubicBezTo>
                  <a:cubicBezTo>
                    <a:pt x="-840" y="4887"/>
                    <a:pt x="1303" y="3357"/>
                    <a:pt x="2255" y="2360"/>
                  </a:cubicBezTo>
                  <a:cubicBezTo>
                    <a:pt x="3718" y="1115"/>
                    <a:pt x="5147" y="-415"/>
                    <a:pt x="7086" y="332"/>
                  </a:cubicBezTo>
                  <a:cubicBezTo>
                    <a:pt x="10453" y="1613"/>
                    <a:pt x="8038" y="10153"/>
                    <a:pt x="11167" y="11933"/>
                  </a:cubicBezTo>
                  <a:cubicBezTo>
                    <a:pt x="12834" y="10652"/>
                    <a:pt x="14773" y="8161"/>
                    <a:pt x="14297" y="5385"/>
                  </a:cubicBezTo>
                  <a:cubicBezTo>
                    <a:pt x="14059" y="4353"/>
                    <a:pt x="12358" y="4602"/>
                    <a:pt x="11644" y="4887"/>
                  </a:cubicBezTo>
                  <a:cubicBezTo>
                    <a:pt x="11644" y="581"/>
                    <a:pt x="19808" y="-2657"/>
                    <a:pt x="20522" y="3108"/>
                  </a:cubicBezTo>
                  <a:cubicBezTo>
                    <a:pt x="20760" y="6880"/>
                    <a:pt x="17665" y="11150"/>
                    <a:pt x="17665" y="1115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22856" rIns="22856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 sz="900" dirty="0">
                <a:solidFill>
                  <a:schemeClr val="bg1"/>
                </a:solidFill>
              </a:endParaRPr>
            </a:p>
          </p:txBody>
        </p:sp>
        <p:sp>
          <p:nvSpPr>
            <p:cNvPr id="18" name="Shape 2831"/>
            <p:cNvSpPr/>
            <p:nvPr/>
          </p:nvSpPr>
          <p:spPr>
            <a:xfrm>
              <a:off x="5414176" y="9396747"/>
              <a:ext cx="158124" cy="13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88" y="5358"/>
                  </a:moveTo>
                  <a:cubicBezTo>
                    <a:pt x="18288" y="9209"/>
                    <a:pt x="18288" y="9209"/>
                    <a:pt x="18288" y="9209"/>
                  </a:cubicBezTo>
                  <a:cubicBezTo>
                    <a:pt x="17028" y="9209"/>
                    <a:pt x="17028" y="9209"/>
                    <a:pt x="17028" y="9209"/>
                  </a:cubicBezTo>
                  <a:cubicBezTo>
                    <a:pt x="17028" y="5358"/>
                    <a:pt x="17028" y="5358"/>
                    <a:pt x="17028" y="5358"/>
                  </a:cubicBezTo>
                  <a:cubicBezTo>
                    <a:pt x="13464" y="5358"/>
                    <a:pt x="13464" y="5358"/>
                    <a:pt x="13464" y="5358"/>
                  </a:cubicBezTo>
                  <a:cubicBezTo>
                    <a:pt x="13464" y="3851"/>
                    <a:pt x="13464" y="3851"/>
                    <a:pt x="13464" y="3851"/>
                  </a:cubicBezTo>
                  <a:cubicBezTo>
                    <a:pt x="17028" y="3851"/>
                    <a:pt x="17028" y="3851"/>
                    <a:pt x="17028" y="3851"/>
                  </a:cubicBezTo>
                  <a:cubicBezTo>
                    <a:pt x="17028" y="0"/>
                    <a:pt x="17028" y="0"/>
                    <a:pt x="17028" y="0"/>
                  </a:cubicBezTo>
                  <a:cubicBezTo>
                    <a:pt x="18288" y="0"/>
                    <a:pt x="18288" y="0"/>
                    <a:pt x="18288" y="0"/>
                  </a:cubicBezTo>
                  <a:cubicBezTo>
                    <a:pt x="18288" y="3851"/>
                    <a:pt x="18288" y="3851"/>
                    <a:pt x="18288" y="3851"/>
                  </a:cubicBezTo>
                  <a:cubicBezTo>
                    <a:pt x="21600" y="3851"/>
                    <a:pt x="21600" y="3851"/>
                    <a:pt x="21600" y="3851"/>
                  </a:cubicBezTo>
                  <a:cubicBezTo>
                    <a:pt x="21600" y="5358"/>
                    <a:pt x="21600" y="5358"/>
                    <a:pt x="21600" y="5358"/>
                  </a:cubicBezTo>
                  <a:lnTo>
                    <a:pt x="18288" y="5358"/>
                  </a:lnTo>
                  <a:close/>
                  <a:moveTo>
                    <a:pt x="8892" y="1507"/>
                  </a:moveTo>
                  <a:cubicBezTo>
                    <a:pt x="10152" y="2386"/>
                    <a:pt x="10944" y="3558"/>
                    <a:pt x="10944" y="5358"/>
                  </a:cubicBezTo>
                  <a:cubicBezTo>
                    <a:pt x="10944" y="6530"/>
                    <a:pt x="10152" y="7702"/>
                    <a:pt x="9144" y="8581"/>
                  </a:cubicBezTo>
                  <a:cubicBezTo>
                    <a:pt x="8136" y="9502"/>
                    <a:pt x="8136" y="9795"/>
                    <a:pt x="8136" y="10381"/>
                  </a:cubicBezTo>
                  <a:cubicBezTo>
                    <a:pt x="8136" y="10967"/>
                    <a:pt x="9144" y="12140"/>
                    <a:pt x="9648" y="12433"/>
                  </a:cubicBezTo>
                  <a:cubicBezTo>
                    <a:pt x="11196" y="13647"/>
                    <a:pt x="11448" y="14819"/>
                    <a:pt x="11448" y="16577"/>
                  </a:cubicBezTo>
                  <a:cubicBezTo>
                    <a:pt x="11448" y="18963"/>
                    <a:pt x="9648" y="21600"/>
                    <a:pt x="5832" y="21600"/>
                  </a:cubicBezTo>
                  <a:cubicBezTo>
                    <a:pt x="2772" y="21600"/>
                    <a:pt x="0" y="19842"/>
                    <a:pt x="0" y="17456"/>
                  </a:cubicBezTo>
                  <a:cubicBezTo>
                    <a:pt x="0" y="15112"/>
                    <a:pt x="2520" y="12726"/>
                    <a:pt x="5580" y="12726"/>
                  </a:cubicBezTo>
                  <a:cubicBezTo>
                    <a:pt x="6084" y="12726"/>
                    <a:pt x="6336" y="12726"/>
                    <a:pt x="6588" y="12726"/>
                  </a:cubicBezTo>
                  <a:cubicBezTo>
                    <a:pt x="6336" y="12433"/>
                    <a:pt x="5832" y="11846"/>
                    <a:pt x="5832" y="10967"/>
                  </a:cubicBezTo>
                  <a:cubicBezTo>
                    <a:pt x="5832" y="10674"/>
                    <a:pt x="6084" y="10088"/>
                    <a:pt x="6084" y="9795"/>
                  </a:cubicBezTo>
                  <a:cubicBezTo>
                    <a:pt x="6084" y="9795"/>
                    <a:pt x="5832" y="9795"/>
                    <a:pt x="5580" y="9795"/>
                  </a:cubicBezTo>
                  <a:cubicBezTo>
                    <a:pt x="3024" y="9795"/>
                    <a:pt x="1260" y="7702"/>
                    <a:pt x="1260" y="5023"/>
                  </a:cubicBezTo>
                  <a:cubicBezTo>
                    <a:pt x="1260" y="2386"/>
                    <a:pt x="3816" y="0"/>
                    <a:pt x="6336" y="0"/>
                  </a:cubicBezTo>
                  <a:cubicBezTo>
                    <a:pt x="7632" y="0"/>
                    <a:pt x="11952" y="0"/>
                    <a:pt x="11952" y="0"/>
                  </a:cubicBezTo>
                  <a:cubicBezTo>
                    <a:pt x="10692" y="1507"/>
                    <a:pt x="10692" y="1507"/>
                    <a:pt x="10692" y="1507"/>
                  </a:cubicBezTo>
                  <a:lnTo>
                    <a:pt x="8892" y="1507"/>
                  </a:lnTo>
                  <a:close/>
                  <a:moveTo>
                    <a:pt x="6336" y="13647"/>
                  </a:moveTo>
                  <a:cubicBezTo>
                    <a:pt x="4068" y="13312"/>
                    <a:pt x="2016" y="15112"/>
                    <a:pt x="2016" y="16870"/>
                  </a:cubicBezTo>
                  <a:cubicBezTo>
                    <a:pt x="2016" y="18670"/>
                    <a:pt x="3816" y="20135"/>
                    <a:pt x="5832" y="20135"/>
                  </a:cubicBezTo>
                  <a:cubicBezTo>
                    <a:pt x="8892" y="20135"/>
                    <a:pt x="10152" y="18963"/>
                    <a:pt x="10152" y="16870"/>
                  </a:cubicBezTo>
                  <a:cubicBezTo>
                    <a:pt x="10152" y="16870"/>
                    <a:pt x="10152" y="16577"/>
                    <a:pt x="9900" y="16284"/>
                  </a:cubicBezTo>
                  <a:cubicBezTo>
                    <a:pt x="9648" y="15112"/>
                    <a:pt x="8892" y="14819"/>
                    <a:pt x="7632" y="13647"/>
                  </a:cubicBezTo>
                  <a:cubicBezTo>
                    <a:pt x="7344" y="13647"/>
                    <a:pt x="6840" y="13647"/>
                    <a:pt x="6336" y="13647"/>
                  </a:cubicBezTo>
                  <a:close/>
                  <a:moveTo>
                    <a:pt x="8892" y="5358"/>
                  </a:moveTo>
                  <a:cubicBezTo>
                    <a:pt x="8640" y="2972"/>
                    <a:pt x="7092" y="1214"/>
                    <a:pt x="5580" y="1214"/>
                  </a:cubicBezTo>
                  <a:cubicBezTo>
                    <a:pt x="4068" y="1214"/>
                    <a:pt x="3024" y="2972"/>
                    <a:pt x="3276" y="5023"/>
                  </a:cubicBezTo>
                  <a:cubicBezTo>
                    <a:pt x="3564" y="7409"/>
                    <a:pt x="5076" y="9209"/>
                    <a:pt x="6588" y="9209"/>
                  </a:cubicBezTo>
                  <a:cubicBezTo>
                    <a:pt x="7884" y="9209"/>
                    <a:pt x="9144" y="7409"/>
                    <a:pt x="8892" y="535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2856" rIns="22856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 sz="900" dirty="0">
                <a:solidFill>
                  <a:schemeClr val="bg1"/>
                </a:solidFill>
              </a:endParaRPr>
            </a:p>
          </p:txBody>
        </p:sp>
        <p:sp>
          <p:nvSpPr>
            <p:cNvPr id="19" name="Shape 2833"/>
            <p:cNvSpPr/>
            <p:nvPr/>
          </p:nvSpPr>
          <p:spPr>
            <a:xfrm>
              <a:off x="938880" y="9399423"/>
              <a:ext cx="61136" cy="13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extrusionOk="0">
                  <a:moveTo>
                    <a:pt x="21600" y="16"/>
                  </a:moveTo>
                  <a:cubicBezTo>
                    <a:pt x="21600" y="1261"/>
                    <a:pt x="21600" y="3539"/>
                    <a:pt x="21600" y="3539"/>
                  </a:cubicBezTo>
                  <a:cubicBezTo>
                    <a:pt x="21600" y="3539"/>
                    <a:pt x="16257" y="3290"/>
                    <a:pt x="15112" y="4286"/>
                  </a:cubicBezTo>
                  <a:cubicBezTo>
                    <a:pt x="14044" y="4784"/>
                    <a:pt x="14578" y="6279"/>
                    <a:pt x="14578" y="7311"/>
                  </a:cubicBezTo>
                  <a:cubicBezTo>
                    <a:pt x="16791" y="7311"/>
                    <a:pt x="19463" y="7311"/>
                    <a:pt x="21600" y="7311"/>
                  </a:cubicBezTo>
                  <a:cubicBezTo>
                    <a:pt x="21066" y="8805"/>
                    <a:pt x="20531" y="9553"/>
                    <a:pt x="20531" y="10834"/>
                  </a:cubicBezTo>
                  <a:cubicBezTo>
                    <a:pt x="18394" y="10834"/>
                    <a:pt x="14578" y="10834"/>
                    <a:pt x="14578" y="10834"/>
                  </a:cubicBezTo>
                  <a:cubicBezTo>
                    <a:pt x="14578" y="21367"/>
                    <a:pt x="14578" y="21367"/>
                    <a:pt x="14578" y="21367"/>
                  </a:cubicBezTo>
                  <a:cubicBezTo>
                    <a:pt x="14578" y="21367"/>
                    <a:pt x="7632" y="21367"/>
                    <a:pt x="4350" y="21367"/>
                  </a:cubicBezTo>
                  <a:cubicBezTo>
                    <a:pt x="4350" y="18129"/>
                    <a:pt x="4350" y="14357"/>
                    <a:pt x="4350" y="10834"/>
                  </a:cubicBezTo>
                  <a:cubicBezTo>
                    <a:pt x="2748" y="10834"/>
                    <a:pt x="1679" y="10834"/>
                    <a:pt x="0" y="10834"/>
                  </a:cubicBezTo>
                  <a:cubicBezTo>
                    <a:pt x="0" y="9553"/>
                    <a:pt x="0" y="8557"/>
                    <a:pt x="0" y="7311"/>
                  </a:cubicBezTo>
                  <a:cubicBezTo>
                    <a:pt x="1679" y="7311"/>
                    <a:pt x="2748" y="7311"/>
                    <a:pt x="4350" y="7311"/>
                  </a:cubicBezTo>
                  <a:cubicBezTo>
                    <a:pt x="4885" y="5033"/>
                    <a:pt x="4885" y="2542"/>
                    <a:pt x="7632" y="1261"/>
                  </a:cubicBezTo>
                  <a:cubicBezTo>
                    <a:pt x="10304" y="-233"/>
                    <a:pt x="12975" y="16"/>
                    <a:pt x="21600" y="16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22856" rIns="22856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 sz="900" dirty="0">
                <a:solidFill>
                  <a:schemeClr val="bg1"/>
                </a:solidFill>
              </a:endParaRPr>
            </a:p>
          </p:txBody>
        </p:sp>
        <p:sp>
          <p:nvSpPr>
            <p:cNvPr id="20" name="Shape 2834"/>
            <p:cNvSpPr/>
            <p:nvPr/>
          </p:nvSpPr>
          <p:spPr>
            <a:xfrm>
              <a:off x="4315173" y="9388955"/>
              <a:ext cx="152691" cy="15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26" y="0"/>
                  </a:moveTo>
                  <a:cubicBezTo>
                    <a:pt x="4816" y="0"/>
                    <a:pt x="0" y="4824"/>
                    <a:pt x="0" y="10944"/>
                  </a:cubicBezTo>
                  <a:cubicBezTo>
                    <a:pt x="0" y="15264"/>
                    <a:pt x="2803" y="19080"/>
                    <a:pt x="6613" y="20844"/>
                  </a:cubicBezTo>
                  <a:cubicBezTo>
                    <a:pt x="6613" y="20088"/>
                    <a:pt x="6613" y="19080"/>
                    <a:pt x="6865" y="18324"/>
                  </a:cubicBezTo>
                  <a:cubicBezTo>
                    <a:pt x="6865" y="17532"/>
                    <a:pt x="8122" y="12456"/>
                    <a:pt x="8122" y="12456"/>
                  </a:cubicBezTo>
                  <a:cubicBezTo>
                    <a:pt x="8122" y="12456"/>
                    <a:pt x="7871" y="11700"/>
                    <a:pt x="7871" y="10692"/>
                  </a:cubicBezTo>
                  <a:cubicBezTo>
                    <a:pt x="7871" y="9144"/>
                    <a:pt x="8626" y="7884"/>
                    <a:pt x="9919" y="7884"/>
                  </a:cubicBezTo>
                  <a:cubicBezTo>
                    <a:pt x="10926" y="7884"/>
                    <a:pt x="11429" y="8640"/>
                    <a:pt x="11429" y="9396"/>
                  </a:cubicBezTo>
                  <a:cubicBezTo>
                    <a:pt x="11429" y="10404"/>
                    <a:pt x="10674" y="11952"/>
                    <a:pt x="10423" y="13464"/>
                  </a:cubicBezTo>
                  <a:cubicBezTo>
                    <a:pt x="10171" y="14508"/>
                    <a:pt x="10926" y="15516"/>
                    <a:pt x="12184" y="15516"/>
                  </a:cubicBezTo>
                  <a:cubicBezTo>
                    <a:pt x="14232" y="15516"/>
                    <a:pt x="15490" y="12708"/>
                    <a:pt x="15490" y="9648"/>
                  </a:cubicBezTo>
                  <a:cubicBezTo>
                    <a:pt x="15490" y="7380"/>
                    <a:pt x="13981" y="5580"/>
                    <a:pt x="10926" y="5580"/>
                  </a:cubicBezTo>
                  <a:cubicBezTo>
                    <a:pt x="7619" y="5580"/>
                    <a:pt x="5571" y="7884"/>
                    <a:pt x="5571" y="10692"/>
                  </a:cubicBezTo>
                  <a:cubicBezTo>
                    <a:pt x="5571" y="11700"/>
                    <a:pt x="5822" y="12456"/>
                    <a:pt x="6325" y="12960"/>
                  </a:cubicBezTo>
                  <a:cubicBezTo>
                    <a:pt x="6613" y="12960"/>
                    <a:pt x="6613" y="13212"/>
                    <a:pt x="6613" y="13464"/>
                  </a:cubicBezTo>
                  <a:cubicBezTo>
                    <a:pt x="6613" y="13752"/>
                    <a:pt x="6325" y="14256"/>
                    <a:pt x="6325" y="14256"/>
                  </a:cubicBezTo>
                  <a:cubicBezTo>
                    <a:pt x="6325" y="14508"/>
                    <a:pt x="6074" y="14760"/>
                    <a:pt x="5822" y="14508"/>
                  </a:cubicBezTo>
                  <a:cubicBezTo>
                    <a:pt x="4313" y="14004"/>
                    <a:pt x="3558" y="12204"/>
                    <a:pt x="3558" y="10404"/>
                  </a:cubicBezTo>
                  <a:cubicBezTo>
                    <a:pt x="3558" y="7380"/>
                    <a:pt x="6074" y="3564"/>
                    <a:pt x="11429" y="3564"/>
                  </a:cubicBezTo>
                  <a:cubicBezTo>
                    <a:pt x="15490" y="3564"/>
                    <a:pt x="18293" y="6624"/>
                    <a:pt x="18293" y="9900"/>
                  </a:cubicBezTo>
                  <a:cubicBezTo>
                    <a:pt x="18293" y="14256"/>
                    <a:pt x="15742" y="17280"/>
                    <a:pt x="12435" y="17280"/>
                  </a:cubicBezTo>
                  <a:cubicBezTo>
                    <a:pt x="11177" y="17280"/>
                    <a:pt x="10171" y="16776"/>
                    <a:pt x="9668" y="16020"/>
                  </a:cubicBezTo>
                  <a:cubicBezTo>
                    <a:pt x="9668" y="16020"/>
                    <a:pt x="9129" y="18576"/>
                    <a:pt x="8877" y="19080"/>
                  </a:cubicBezTo>
                  <a:cubicBezTo>
                    <a:pt x="8626" y="19836"/>
                    <a:pt x="8374" y="20592"/>
                    <a:pt x="7871" y="21348"/>
                  </a:cubicBezTo>
                  <a:cubicBezTo>
                    <a:pt x="8877" y="21600"/>
                    <a:pt x="9919" y="21600"/>
                    <a:pt x="10926" y="21600"/>
                  </a:cubicBezTo>
                  <a:cubicBezTo>
                    <a:pt x="16748" y="21600"/>
                    <a:pt x="21600" y="16776"/>
                    <a:pt x="21600" y="10944"/>
                  </a:cubicBezTo>
                  <a:cubicBezTo>
                    <a:pt x="21600" y="4824"/>
                    <a:pt x="16748" y="0"/>
                    <a:pt x="1092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22856" rIns="22856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: Shape 129"/>
            <p:cNvSpPr/>
            <p:nvPr/>
          </p:nvSpPr>
          <p:spPr>
            <a:xfrm>
              <a:off x="2620365" y="9401126"/>
              <a:ext cx="127265" cy="127273"/>
            </a:xfrm>
            <a:custGeom>
              <a:avLst/>
              <a:gdLst/>
              <a:ahLst/>
              <a:cxnLst/>
              <a:rect l="l" t="t" r="r" b="b"/>
              <a:pathLst>
                <a:path w="195962" h="195976">
                  <a:moveTo>
                    <a:pt x="97989" y="65323"/>
                  </a:moveTo>
                  <a:cubicBezTo>
                    <a:pt x="91921" y="65393"/>
                    <a:pt x="86433" y="66884"/>
                    <a:pt x="81524" y="69794"/>
                  </a:cubicBezTo>
                  <a:cubicBezTo>
                    <a:pt x="76615" y="72704"/>
                    <a:pt x="72705" y="76614"/>
                    <a:pt x="69794" y="81524"/>
                  </a:cubicBezTo>
                  <a:cubicBezTo>
                    <a:pt x="66884" y="86433"/>
                    <a:pt x="65394" y="91921"/>
                    <a:pt x="65324" y="97988"/>
                  </a:cubicBezTo>
                  <a:cubicBezTo>
                    <a:pt x="65394" y="104056"/>
                    <a:pt x="66884" y="109544"/>
                    <a:pt x="69794" y="114453"/>
                  </a:cubicBezTo>
                  <a:cubicBezTo>
                    <a:pt x="72705" y="119363"/>
                    <a:pt x="76615" y="123273"/>
                    <a:pt x="81524" y="126183"/>
                  </a:cubicBezTo>
                  <a:cubicBezTo>
                    <a:pt x="86433" y="129093"/>
                    <a:pt x="91921" y="130583"/>
                    <a:pt x="97989" y="130654"/>
                  </a:cubicBezTo>
                  <a:cubicBezTo>
                    <a:pt x="104056" y="130583"/>
                    <a:pt x="109544" y="129093"/>
                    <a:pt x="114454" y="126183"/>
                  </a:cubicBezTo>
                  <a:cubicBezTo>
                    <a:pt x="119363" y="123273"/>
                    <a:pt x="123273" y="119363"/>
                    <a:pt x="126183" y="114453"/>
                  </a:cubicBezTo>
                  <a:cubicBezTo>
                    <a:pt x="129094" y="109544"/>
                    <a:pt x="130584" y="104056"/>
                    <a:pt x="130654" y="97988"/>
                  </a:cubicBezTo>
                  <a:lnTo>
                    <a:pt x="130652" y="97989"/>
                  </a:lnTo>
                  <a:cubicBezTo>
                    <a:pt x="130582" y="91922"/>
                    <a:pt x="129092" y="86434"/>
                    <a:pt x="126181" y="81525"/>
                  </a:cubicBezTo>
                  <a:cubicBezTo>
                    <a:pt x="123271" y="76616"/>
                    <a:pt x="119361" y="72706"/>
                    <a:pt x="114452" y="69795"/>
                  </a:cubicBezTo>
                  <a:cubicBezTo>
                    <a:pt x="109543" y="66885"/>
                    <a:pt x="104055" y="65394"/>
                    <a:pt x="97989" y="65323"/>
                  </a:cubicBezTo>
                  <a:close/>
                  <a:moveTo>
                    <a:pt x="97988" y="47726"/>
                  </a:moveTo>
                  <a:cubicBezTo>
                    <a:pt x="107365" y="47831"/>
                    <a:pt x="115830" y="50114"/>
                    <a:pt x="123382" y="54576"/>
                  </a:cubicBezTo>
                  <a:cubicBezTo>
                    <a:pt x="130933" y="59037"/>
                    <a:pt x="136940" y="65044"/>
                    <a:pt x="141401" y="72596"/>
                  </a:cubicBezTo>
                  <a:cubicBezTo>
                    <a:pt x="145863" y="80147"/>
                    <a:pt x="148146" y="88612"/>
                    <a:pt x="148251" y="97989"/>
                  </a:cubicBezTo>
                  <a:cubicBezTo>
                    <a:pt x="148146" y="107367"/>
                    <a:pt x="145863" y="115830"/>
                    <a:pt x="141401" y="123380"/>
                  </a:cubicBezTo>
                  <a:cubicBezTo>
                    <a:pt x="136940" y="130930"/>
                    <a:pt x="130933" y="136935"/>
                    <a:pt x="123382" y="141395"/>
                  </a:cubicBezTo>
                  <a:cubicBezTo>
                    <a:pt x="115830" y="145854"/>
                    <a:pt x="107365" y="148137"/>
                    <a:pt x="97988" y="148242"/>
                  </a:cubicBezTo>
                  <a:cubicBezTo>
                    <a:pt x="88611" y="148137"/>
                    <a:pt x="80147" y="145854"/>
                    <a:pt x="72597" y="141395"/>
                  </a:cubicBezTo>
                  <a:cubicBezTo>
                    <a:pt x="65047" y="136935"/>
                    <a:pt x="59042" y="130930"/>
                    <a:pt x="54583" y="123380"/>
                  </a:cubicBezTo>
                  <a:cubicBezTo>
                    <a:pt x="50123" y="115830"/>
                    <a:pt x="47841" y="107367"/>
                    <a:pt x="47735" y="97989"/>
                  </a:cubicBezTo>
                  <a:cubicBezTo>
                    <a:pt x="47841" y="88612"/>
                    <a:pt x="50123" y="80147"/>
                    <a:pt x="54583" y="72596"/>
                  </a:cubicBezTo>
                  <a:cubicBezTo>
                    <a:pt x="59042" y="65044"/>
                    <a:pt x="65047" y="59037"/>
                    <a:pt x="72597" y="54576"/>
                  </a:cubicBezTo>
                  <a:cubicBezTo>
                    <a:pt x="80147" y="50114"/>
                    <a:pt x="88611" y="47831"/>
                    <a:pt x="97988" y="47726"/>
                  </a:cubicBezTo>
                  <a:close/>
                  <a:moveTo>
                    <a:pt x="150291" y="33958"/>
                  </a:moveTo>
                  <a:cubicBezTo>
                    <a:pt x="153624" y="34040"/>
                    <a:pt x="156392" y="35182"/>
                    <a:pt x="158593" y="37384"/>
                  </a:cubicBezTo>
                  <a:cubicBezTo>
                    <a:pt x="160795" y="39586"/>
                    <a:pt x="161937" y="42353"/>
                    <a:pt x="162019" y="45686"/>
                  </a:cubicBezTo>
                  <a:cubicBezTo>
                    <a:pt x="161937" y="49019"/>
                    <a:pt x="160795" y="51786"/>
                    <a:pt x="158593" y="53988"/>
                  </a:cubicBezTo>
                  <a:cubicBezTo>
                    <a:pt x="156392" y="56190"/>
                    <a:pt x="153624" y="57332"/>
                    <a:pt x="150291" y="57414"/>
                  </a:cubicBezTo>
                  <a:cubicBezTo>
                    <a:pt x="146958" y="57332"/>
                    <a:pt x="144191" y="56190"/>
                    <a:pt x="141989" y="53988"/>
                  </a:cubicBezTo>
                  <a:cubicBezTo>
                    <a:pt x="139787" y="51786"/>
                    <a:pt x="138645" y="49019"/>
                    <a:pt x="138563" y="45686"/>
                  </a:cubicBezTo>
                  <a:cubicBezTo>
                    <a:pt x="138645" y="42353"/>
                    <a:pt x="139787" y="39586"/>
                    <a:pt x="141989" y="37384"/>
                  </a:cubicBezTo>
                  <a:cubicBezTo>
                    <a:pt x="144191" y="35182"/>
                    <a:pt x="146958" y="34040"/>
                    <a:pt x="150291" y="33958"/>
                  </a:cubicBezTo>
                  <a:close/>
                  <a:moveTo>
                    <a:pt x="79519" y="17505"/>
                  </a:moveTo>
                  <a:cubicBezTo>
                    <a:pt x="72180" y="17478"/>
                    <a:pt x="64919" y="17736"/>
                    <a:pt x="57736" y="18276"/>
                  </a:cubicBezTo>
                  <a:cubicBezTo>
                    <a:pt x="50553" y="18817"/>
                    <a:pt x="44710" y="19916"/>
                    <a:pt x="40205" y="21572"/>
                  </a:cubicBezTo>
                  <a:cubicBezTo>
                    <a:pt x="37998" y="22447"/>
                    <a:pt x="35998" y="23474"/>
                    <a:pt x="34206" y="24652"/>
                  </a:cubicBezTo>
                  <a:cubicBezTo>
                    <a:pt x="32414" y="25831"/>
                    <a:pt x="30670" y="27273"/>
                    <a:pt x="28973" y="28978"/>
                  </a:cubicBezTo>
                  <a:cubicBezTo>
                    <a:pt x="27269" y="30675"/>
                    <a:pt x="25827" y="32419"/>
                    <a:pt x="24650" y="34211"/>
                  </a:cubicBezTo>
                  <a:cubicBezTo>
                    <a:pt x="23472" y="36002"/>
                    <a:pt x="22445" y="38000"/>
                    <a:pt x="21570" y="40204"/>
                  </a:cubicBezTo>
                  <a:cubicBezTo>
                    <a:pt x="19915" y="44707"/>
                    <a:pt x="18817" y="50549"/>
                    <a:pt x="18276" y="57732"/>
                  </a:cubicBezTo>
                  <a:cubicBezTo>
                    <a:pt x="17736" y="64916"/>
                    <a:pt x="17479" y="72177"/>
                    <a:pt x="17505" y="79518"/>
                  </a:cubicBezTo>
                  <a:cubicBezTo>
                    <a:pt x="17532" y="86858"/>
                    <a:pt x="17568" y="93016"/>
                    <a:pt x="17614" y="97989"/>
                  </a:cubicBezTo>
                  <a:cubicBezTo>
                    <a:pt x="17568" y="102963"/>
                    <a:pt x="17532" y="109119"/>
                    <a:pt x="17505" y="116458"/>
                  </a:cubicBezTo>
                  <a:cubicBezTo>
                    <a:pt x="17479" y="123798"/>
                    <a:pt x="17736" y="131058"/>
                    <a:pt x="18276" y="138241"/>
                  </a:cubicBezTo>
                  <a:cubicBezTo>
                    <a:pt x="18817" y="145424"/>
                    <a:pt x="19915" y="151268"/>
                    <a:pt x="21570" y="155772"/>
                  </a:cubicBezTo>
                  <a:cubicBezTo>
                    <a:pt x="22445" y="157979"/>
                    <a:pt x="23472" y="159979"/>
                    <a:pt x="24650" y="161771"/>
                  </a:cubicBezTo>
                  <a:cubicBezTo>
                    <a:pt x="25827" y="163563"/>
                    <a:pt x="27269" y="165308"/>
                    <a:pt x="28973" y="167004"/>
                  </a:cubicBezTo>
                  <a:cubicBezTo>
                    <a:pt x="30670" y="168708"/>
                    <a:pt x="32414" y="170150"/>
                    <a:pt x="34206" y="171328"/>
                  </a:cubicBezTo>
                  <a:cubicBezTo>
                    <a:pt x="35998" y="172506"/>
                    <a:pt x="37998" y="173532"/>
                    <a:pt x="40205" y="174407"/>
                  </a:cubicBezTo>
                  <a:cubicBezTo>
                    <a:pt x="44710" y="176062"/>
                    <a:pt x="50553" y="177160"/>
                    <a:pt x="57736" y="177701"/>
                  </a:cubicBezTo>
                  <a:cubicBezTo>
                    <a:pt x="64919" y="178241"/>
                    <a:pt x="72180" y="178498"/>
                    <a:pt x="79519" y="178472"/>
                  </a:cubicBezTo>
                  <a:cubicBezTo>
                    <a:pt x="86858" y="178445"/>
                    <a:pt x="93014" y="178409"/>
                    <a:pt x="97988" y="178364"/>
                  </a:cubicBezTo>
                  <a:cubicBezTo>
                    <a:pt x="102962" y="178409"/>
                    <a:pt x="109119" y="178445"/>
                    <a:pt x="116459" y="178472"/>
                  </a:cubicBezTo>
                  <a:cubicBezTo>
                    <a:pt x="123800" y="178498"/>
                    <a:pt x="131062" y="178241"/>
                    <a:pt x="138245" y="177701"/>
                  </a:cubicBezTo>
                  <a:cubicBezTo>
                    <a:pt x="145428" y="177160"/>
                    <a:pt x="151271" y="176062"/>
                    <a:pt x="155773" y="174407"/>
                  </a:cubicBezTo>
                  <a:cubicBezTo>
                    <a:pt x="157977" y="173532"/>
                    <a:pt x="159975" y="172506"/>
                    <a:pt x="161766" y="171328"/>
                  </a:cubicBezTo>
                  <a:cubicBezTo>
                    <a:pt x="163558" y="170150"/>
                    <a:pt x="165302" y="168708"/>
                    <a:pt x="166999" y="167004"/>
                  </a:cubicBezTo>
                  <a:cubicBezTo>
                    <a:pt x="168705" y="165308"/>
                    <a:pt x="170146" y="163563"/>
                    <a:pt x="171325" y="161771"/>
                  </a:cubicBezTo>
                  <a:cubicBezTo>
                    <a:pt x="172503" y="159979"/>
                    <a:pt x="173530" y="157979"/>
                    <a:pt x="174406" y="155772"/>
                  </a:cubicBezTo>
                  <a:cubicBezTo>
                    <a:pt x="176062" y="151268"/>
                    <a:pt x="177160" y="145424"/>
                    <a:pt x="177701" y="138241"/>
                  </a:cubicBezTo>
                  <a:cubicBezTo>
                    <a:pt x="178242" y="131058"/>
                    <a:pt x="178499" y="123798"/>
                    <a:pt x="178472" y="116458"/>
                  </a:cubicBezTo>
                  <a:cubicBezTo>
                    <a:pt x="178446" y="109119"/>
                    <a:pt x="178409" y="102963"/>
                    <a:pt x="178364" y="97989"/>
                  </a:cubicBezTo>
                  <a:cubicBezTo>
                    <a:pt x="178409" y="93016"/>
                    <a:pt x="178446" y="86858"/>
                    <a:pt x="178472" y="79518"/>
                  </a:cubicBezTo>
                  <a:cubicBezTo>
                    <a:pt x="178499" y="72177"/>
                    <a:pt x="178242" y="64916"/>
                    <a:pt x="177701" y="57732"/>
                  </a:cubicBezTo>
                  <a:cubicBezTo>
                    <a:pt x="177160" y="50549"/>
                    <a:pt x="176062" y="44707"/>
                    <a:pt x="174406" y="40204"/>
                  </a:cubicBezTo>
                  <a:cubicBezTo>
                    <a:pt x="173530" y="38000"/>
                    <a:pt x="172503" y="36002"/>
                    <a:pt x="171325" y="34211"/>
                  </a:cubicBezTo>
                  <a:cubicBezTo>
                    <a:pt x="170146" y="32419"/>
                    <a:pt x="168705" y="30675"/>
                    <a:pt x="166999" y="28978"/>
                  </a:cubicBezTo>
                  <a:cubicBezTo>
                    <a:pt x="165302" y="27273"/>
                    <a:pt x="163558" y="25831"/>
                    <a:pt x="161766" y="24652"/>
                  </a:cubicBezTo>
                  <a:cubicBezTo>
                    <a:pt x="159975" y="23474"/>
                    <a:pt x="157977" y="22447"/>
                    <a:pt x="155773" y="21572"/>
                  </a:cubicBezTo>
                  <a:cubicBezTo>
                    <a:pt x="151271" y="19916"/>
                    <a:pt x="145428" y="18817"/>
                    <a:pt x="138245" y="18276"/>
                  </a:cubicBezTo>
                  <a:cubicBezTo>
                    <a:pt x="131062" y="17736"/>
                    <a:pt x="123800" y="17478"/>
                    <a:pt x="116459" y="17505"/>
                  </a:cubicBezTo>
                  <a:cubicBezTo>
                    <a:pt x="109119" y="17531"/>
                    <a:pt x="102962" y="17568"/>
                    <a:pt x="97988" y="17613"/>
                  </a:cubicBezTo>
                  <a:cubicBezTo>
                    <a:pt x="93014" y="17568"/>
                    <a:pt x="86858" y="17531"/>
                    <a:pt x="79519" y="17505"/>
                  </a:cubicBezTo>
                  <a:close/>
                  <a:moveTo>
                    <a:pt x="97988" y="10"/>
                  </a:moveTo>
                  <a:cubicBezTo>
                    <a:pt x="104745" y="-11"/>
                    <a:pt x="111486" y="2"/>
                    <a:pt x="118211" y="49"/>
                  </a:cubicBezTo>
                  <a:cubicBezTo>
                    <a:pt x="124937" y="96"/>
                    <a:pt x="131678" y="300"/>
                    <a:pt x="138435" y="662"/>
                  </a:cubicBezTo>
                  <a:cubicBezTo>
                    <a:pt x="146289" y="938"/>
                    <a:pt x="153658" y="2234"/>
                    <a:pt x="160544" y="4549"/>
                  </a:cubicBezTo>
                  <a:cubicBezTo>
                    <a:pt x="167430" y="6865"/>
                    <a:pt x="173753" y="10837"/>
                    <a:pt x="179511" y="16466"/>
                  </a:cubicBezTo>
                  <a:cubicBezTo>
                    <a:pt x="185140" y="22225"/>
                    <a:pt x="189112" y="28547"/>
                    <a:pt x="191428" y="35433"/>
                  </a:cubicBezTo>
                  <a:cubicBezTo>
                    <a:pt x="193743" y="42319"/>
                    <a:pt x="195039" y="49688"/>
                    <a:pt x="195315" y="57542"/>
                  </a:cubicBezTo>
                  <a:cubicBezTo>
                    <a:pt x="195676" y="64299"/>
                    <a:pt x="195878" y="71040"/>
                    <a:pt x="195920" y="77766"/>
                  </a:cubicBezTo>
                  <a:cubicBezTo>
                    <a:pt x="195963" y="84491"/>
                    <a:pt x="195973" y="91232"/>
                    <a:pt x="195952" y="97989"/>
                  </a:cubicBezTo>
                  <a:cubicBezTo>
                    <a:pt x="195973" y="104747"/>
                    <a:pt x="195963" y="111488"/>
                    <a:pt x="195920" y="118212"/>
                  </a:cubicBezTo>
                  <a:cubicBezTo>
                    <a:pt x="195878" y="124936"/>
                    <a:pt x="195676" y="131675"/>
                    <a:pt x="195315" y="138428"/>
                  </a:cubicBezTo>
                  <a:cubicBezTo>
                    <a:pt x="195039" y="146284"/>
                    <a:pt x="193743" y="153656"/>
                    <a:pt x="191428" y="160544"/>
                  </a:cubicBezTo>
                  <a:cubicBezTo>
                    <a:pt x="189112" y="167432"/>
                    <a:pt x="185140" y="173754"/>
                    <a:pt x="179511" y="179511"/>
                  </a:cubicBezTo>
                  <a:cubicBezTo>
                    <a:pt x="173753" y="185140"/>
                    <a:pt x="167430" y="189112"/>
                    <a:pt x="160544" y="191427"/>
                  </a:cubicBezTo>
                  <a:cubicBezTo>
                    <a:pt x="153658" y="193743"/>
                    <a:pt x="146289" y="195038"/>
                    <a:pt x="138435" y="195315"/>
                  </a:cubicBezTo>
                  <a:cubicBezTo>
                    <a:pt x="131678" y="195676"/>
                    <a:pt x="124937" y="195881"/>
                    <a:pt x="118211" y="195928"/>
                  </a:cubicBezTo>
                  <a:cubicBezTo>
                    <a:pt x="111486" y="195975"/>
                    <a:pt x="104745" y="195988"/>
                    <a:pt x="97988" y="195967"/>
                  </a:cubicBezTo>
                  <a:cubicBezTo>
                    <a:pt x="91230" y="195988"/>
                    <a:pt x="84490" y="195975"/>
                    <a:pt x="77765" y="195928"/>
                  </a:cubicBezTo>
                  <a:cubicBezTo>
                    <a:pt x="71041" y="195881"/>
                    <a:pt x="64302" y="195676"/>
                    <a:pt x="57549" y="195315"/>
                  </a:cubicBezTo>
                  <a:cubicBezTo>
                    <a:pt x="49693" y="195038"/>
                    <a:pt x="42321" y="193743"/>
                    <a:pt x="35433" y="191427"/>
                  </a:cubicBezTo>
                  <a:cubicBezTo>
                    <a:pt x="28545" y="189112"/>
                    <a:pt x="22223" y="185140"/>
                    <a:pt x="16467" y="179511"/>
                  </a:cubicBezTo>
                  <a:cubicBezTo>
                    <a:pt x="10838" y="173754"/>
                    <a:pt x="6865" y="167432"/>
                    <a:pt x="4550" y="160544"/>
                  </a:cubicBezTo>
                  <a:cubicBezTo>
                    <a:pt x="2235" y="153656"/>
                    <a:pt x="939" y="146284"/>
                    <a:pt x="663" y="138428"/>
                  </a:cubicBezTo>
                  <a:cubicBezTo>
                    <a:pt x="301" y="131675"/>
                    <a:pt x="96" y="124936"/>
                    <a:pt x="49" y="118212"/>
                  </a:cubicBezTo>
                  <a:cubicBezTo>
                    <a:pt x="2" y="111488"/>
                    <a:pt x="-11" y="104747"/>
                    <a:pt x="10" y="97989"/>
                  </a:cubicBezTo>
                  <a:cubicBezTo>
                    <a:pt x="-11" y="91232"/>
                    <a:pt x="2" y="84491"/>
                    <a:pt x="49" y="77766"/>
                  </a:cubicBezTo>
                  <a:cubicBezTo>
                    <a:pt x="96" y="71040"/>
                    <a:pt x="301" y="64299"/>
                    <a:pt x="663" y="57542"/>
                  </a:cubicBezTo>
                  <a:cubicBezTo>
                    <a:pt x="939" y="49688"/>
                    <a:pt x="2235" y="42319"/>
                    <a:pt x="4550" y="35433"/>
                  </a:cubicBezTo>
                  <a:cubicBezTo>
                    <a:pt x="6865" y="28547"/>
                    <a:pt x="10838" y="22225"/>
                    <a:pt x="16467" y="16466"/>
                  </a:cubicBezTo>
                  <a:cubicBezTo>
                    <a:pt x="22223" y="10837"/>
                    <a:pt x="28545" y="6865"/>
                    <a:pt x="35433" y="4549"/>
                  </a:cubicBezTo>
                  <a:cubicBezTo>
                    <a:pt x="42321" y="2234"/>
                    <a:pt x="49693" y="938"/>
                    <a:pt x="57549" y="662"/>
                  </a:cubicBezTo>
                  <a:cubicBezTo>
                    <a:pt x="64302" y="300"/>
                    <a:pt x="71041" y="96"/>
                    <a:pt x="77765" y="49"/>
                  </a:cubicBezTo>
                  <a:cubicBezTo>
                    <a:pt x="84490" y="2"/>
                    <a:pt x="91230" y="-11"/>
                    <a:pt x="97988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900">
                <a:solidFill>
                  <a:schemeClr val="bg1"/>
                </a:solidFill>
              </a:endParaRPr>
            </a:p>
          </p:txBody>
        </p:sp>
        <p:sp>
          <p:nvSpPr>
            <p:cNvPr id="22" name="Freeform: Shape 96"/>
            <p:cNvSpPr/>
            <p:nvPr/>
          </p:nvSpPr>
          <p:spPr>
            <a:xfrm>
              <a:off x="2042330" y="9398474"/>
              <a:ext cx="132578" cy="132577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5668" y="37616"/>
                  </a:moveTo>
                  <a:cubicBezTo>
                    <a:pt x="88132" y="37574"/>
                    <a:pt x="80740" y="38721"/>
                    <a:pt x="73492" y="41056"/>
                  </a:cubicBezTo>
                  <a:cubicBezTo>
                    <a:pt x="66244" y="43391"/>
                    <a:pt x="60222" y="47165"/>
                    <a:pt x="55426" y="52378"/>
                  </a:cubicBezTo>
                  <a:cubicBezTo>
                    <a:pt x="50630" y="57591"/>
                    <a:pt x="48142" y="64493"/>
                    <a:pt x="47962" y="73084"/>
                  </a:cubicBezTo>
                  <a:cubicBezTo>
                    <a:pt x="48023" y="80164"/>
                    <a:pt x="49487" y="85908"/>
                    <a:pt x="52355" y="90318"/>
                  </a:cubicBezTo>
                  <a:cubicBezTo>
                    <a:pt x="55223" y="94727"/>
                    <a:pt x="59125" y="98194"/>
                    <a:pt x="64062" y="100718"/>
                  </a:cubicBezTo>
                  <a:cubicBezTo>
                    <a:pt x="68999" y="103242"/>
                    <a:pt x="74602" y="105216"/>
                    <a:pt x="80871" y="106639"/>
                  </a:cubicBezTo>
                  <a:lnTo>
                    <a:pt x="99495" y="111232"/>
                  </a:lnTo>
                  <a:cubicBezTo>
                    <a:pt x="105227" y="112460"/>
                    <a:pt x="109707" y="113831"/>
                    <a:pt x="112936" y="115347"/>
                  </a:cubicBezTo>
                  <a:cubicBezTo>
                    <a:pt x="116165" y="116862"/>
                    <a:pt x="117807" y="119573"/>
                    <a:pt x="117863" y="123480"/>
                  </a:cubicBezTo>
                  <a:cubicBezTo>
                    <a:pt x="117794" y="126805"/>
                    <a:pt x="116114" y="129532"/>
                    <a:pt x="112824" y="131661"/>
                  </a:cubicBezTo>
                  <a:cubicBezTo>
                    <a:pt x="109534" y="133790"/>
                    <a:pt x="105049" y="134891"/>
                    <a:pt x="99367" y="134963"/>
                  </a:cubicBezTo>
                  <a:cubicBezTo>
                    <a:pt x="93558" y="134860"/>
                    <a:pt x="88873" y="133837"/>
                    <a:pt x="85312" y="131893"/>
                  </a:cubicBezTo>
                  <a:cubicBezTo>
                    <a:pt x="81751" y="129948"/>
                    <a:pt x="78772" y="127697"/>
                    <a:pt x="76375" y="125139"/>
                  </a:cubicBezTo>
                  <a:cubicBezTo>
                    <a:pt x="73978" y="122580"/>
                    <a:pt x="71621" y="120329"/>
                    <a:pt x="69303" y="118385"/>
                  </a:cubicBezTo>
                  <a:cubicBezTo>
                    <a:pt x="66986" y="116440"/>
                    <a:pt x="64167" y="115417"/>
                    <a:pt x="60845" y="115315"/>
                  </a:cubicBezTo>
                  <a:cubicBezTo>
                    <a:pt x="56402" y="115434"/>
                    <a:pt x="53138" y="116790"/>
                    <a:pt x="51055" y="119381"/>
                  </a:cubicBezTo>
                  <a:cubicBezTo>
                    <a:pt x="48971" y="121973"/>
                    <a:pt x="47940" y="125083"/>
                    <a:pt x="47962" y="128711"/>
                  </a:cubicBezTo>
                  <a:cubicBezTo>
                    <a:pt x="48080" y="134003"/>
                    <a:pt x="50507" y="138786"/>
                    <a:pt x="55242" y="143062"/>
                  </a:cubicBezTo>
                  <a:cubicBezTo>
                    <a:pt x="59976" y="147338"/>
                    <a:pt x="66305" y="150741"/>
                    <a:pt x="74229" y="153273"/>
                  </a:cubicBezTo>
                  <a:cubicBezTo>
                    <a:pt x="82152" y="155805"/>
                    <a:pt x="90957" y="157102"/>
                    <a:pt x="100643" y="157162"/>
                  </a:cubicBezTo>
                  <a:cubicBezTo>
                    <a:pt x="108797" y="157174"/>
                    <a:pt x="116583" y="155818"/>
                    <a:pt x="124000" y="153094"/>
                  </a:cubicBezTo>
                  <a:cubicBezTo>
                    <a:pt x="131417" y="150370"/>
                    <a:pt x="137502" y="146207"/>
                    <a:pt x="142255" y="140605"/>
                  </a:cubicBezTo>
                  <a:cubicBezTo>
                    <a:pt x="147007" y="135003"/>
                    <a:pt x="149464" y="127891"/>
                    <a:pt x="149625" y="119270"/>
                  </a:cubicBezTo>
                  <a:cubicBezTo>
                    <a:pt x="149470" y="111938"/>
                    <a:pt x="147384" y="106018"/>
                    <a:pt x="143365" y="101512"/>
                  </a:cubicBezTo>
                  <a:cubicBezTo>
                    <a:pt x="139346" y="97005"/>
                    <a:pt x="134321" y="93506"/>
                    <a:pt x="128289" y="91012"/>
                  </a:cubicBezTo>
                  <a:cubicBezTo>
                    <a:pt x="122258" y="88519"/>
                    <a:pt x="116146" y="86625"/>
                    <a:pt x="109954" y="85332"/>
                  </a:cubicBezTo>
                  <a:lnTo>
                    <a:pt x="96688" y="82270"/>
                  </a:lnTo>
                  <a:cubicBezTo>
                    <a:pt x="91740" y="81255"/>
                    <a:pt x="87701" y="80000"/>
                    <a:pt x="84570" y="78506"/>
                  </a:cubicBezTo>
                  <a:cubicBezTo>
                    <a:pt x="81440" y="77013"/>
                    <a:pt x="79824" y="74482"/>
                    <a:pt x="79723" y="70915"/>
                  </a:cubicBezTo>
                  <a:cubicBezTo>
                    <a:pt x="79787" y="67548"/>
                    <a:pt x="81445" y="65065"/>
                    <a:pt x="84698" y="63468"/>
                  </a:cubicBezTo>
                  <a:cubicBezTo>
                    <a:pt x="87951" y="61870"/>
                    <a:pt x="92415" y="61078"/>
                    <a:pt x="98091" y="61091"/>
                  </a:cubicBezTo>
                  <a:cubicBezTo>
                    <a:pt x="104572" y="61272"/>
                    <a:pt x="109455" y="62540"/>
                    <a:pt x="112742" y="64895"/>
                  </a:cubicBezTo>
                  <a:cubicBezTo>
                    <a:pt x="116028" y="67250"/>
                    <a:pt x="118890" y="69605"/>
                    <a:pt x="121326" y="71960"/>
                  </a:cubicBezTo>
                  <a:cubicBezTo>
                    <a:pt x="123762" y="74314"/>
                    <a:pt x="126945" y="75582"/>
                    <a:pt x="130874" y="75763"/>
                  </a:cubicBezTo>
                  <a:cubicBezTo>
                    <a:pt x="135054" y="75647"/>
                    <a:pt x="138301" y="74254"/>
                    <a:pt x="140616" y="71585"/>
                  </a:cubicBezTo>
                  <a:cubicBezTo>
                    <a:pt x="142930" y="68916"/>
                    <a:pt x="144105" y="65674"/>
                    <a:pt x="144140" y="61857"/>
                  </a:cubicBezTo>
                  <a:cubicBezTo>
                    <a:pt x="143988" y="56938"/>
                    <a:pt x="141585" y="52670"/>
                    <a:pt x="136930" y="49051"/>
                  </a:cubicBezTo>
                  <a:cubicBezTo>
                    <a:pt x="132276" y="45432"/>
                    <a:pt x="126282" y="42629"/>
                    <a:pt x="118949" y="40640"/>
                  </a:cubicBezTo>
                  <a:cubicBezTo>
                    <a:pt x="111616" y="38652"/>
                    <a:pt x="103856" y="37644"/>
                    <a:pt x="95668" y="37616"/>
                  </a:cubicBezTo>
                  <a:close/>
                  <a:moveTo>
                    <a:pt x="48982" y="0"/>
                  </a:moveTo>
                  <a:cubicBezTo>
                    <a:pt x="54618" y="26"/>
                    <a:pt x="59960" y="930"/>
                    <a:pt x="65006" y="2711"/>
                  </a:cubicBezTo>
                  <a:cubicBezTo>
                    <a:pt x="70053" y="4491"/>
                    <a:pt x="74661" y="6989"/>
                    <a:pt x="78830" y="10204"/>
                  </a:cubicBezTo>
                  <a:cubicBezTo>
                    <a:pt x="81900" y="9561"/>
                    <a:pt x="85041" y="9062"/>
                    <a:pt x="88254" y="8706"/>
                  </a:cubicBezTo>
                  <a:cubicBezTo>
                    <a:pt x="91466" y="8350"/>
                    <a:pt x="94703" y="8169"/>
                    <a:pt x="97964" y="8164"/>
                  </a:cubicBezTo>
                  <a:cubicBezTo>
                    <a:pt x="114694" y="8354"/>
                    <a:pt x="129805" y="12438"/>
                    <a:pt x="143299" y="20416"/>
                  </a:cubicBezTo>
                  <a:cubicBezTo>
                    <a:pt x="156792" y="28395"/>
                    <a:pt x="167529" y="39131"/>
                    <a:pt x="175509" y="52624"/>
                  </a:cubicBezTo>
                  <a:cubicBezTo>
                    <a:pt x="183490" y="66117"/>
                    <a:pt x="187574" y="81230"/>
                    <a:pt x="187764" y="97963"/>
                  </a:cubicBezTo>
                  <a:cubicBezTo>
                    <a:pt x="187759" y="101225"/>
                    <a:pt x="187578" y="104462"/>
                    <a:pt x="187222" y="107676"/>
                  </a:cubicBezTo>
                  <a:cubicBezTo>
                    <a:pt x="186866" y="110889"/>
                    <a:pt x="186366" y="114031"/>
                    <a:pt x="185723" y="117101"/>
                  </a:cubicBezTo>
                  <a:cubicBezTo>
                    <a:pt x="188939" y="121271"/>
                    <a:pt x="191437" y="125880"/>
                    <a:pt x="193217" y="130928"/>
                  </a:cubicBezTo>
                  <a:cubicBezTo>
                    <a:pt x="194997" y="135975"/>
                    <a:pt x="195900" y="141318"/>
                    <a:pt x="195927" y="146956"/>
                  </a:cubicBezTo>
                  <a:cubicBezTo>
                    <a:pt x="195823" y="156072"/>
                    <a:pt x="193593" y="164309"/>
                    <a:pt x="189238" y="171668"/>
                  </a:cubicBezTo>
                  <a:cubicBezTo>
                    <a:pt x="184883" y="179027"/>
                    <a:pt x="179025" y="184884"/>
                    <a:pt x="171665" y="189239"/>
                  </a:cubicBezTo>
                  <a:cubicBezTo>
                    <a:pt x="164305" y="193594"/>
                    <a:pt x="156065" y="195823"/>
                    <a:pt x="146946" y="195927"/>
                  </a:cubicBezTo>
                  <a:cubicBezTo>
                    <a:pt x="141309" y="195900"/>
                    <a:pt x="135968" y="194997"/>
                    <a:pt x="130922" y="193216"/>
                  </a:cubicBezTo>
                  <a:cubicBezTo>
                    <a:pt x="125875" y="191436"/>
                    <a:pt x="121267" y="188938"/>
                    <a:pt x="117098" y="185722"/>
                  </a:cubicBezTo>
                  <a:cubicBezTo>
                    <a:pt x="114028" y="186365"/>
                    <a:pt x="110887" y="186865"/>
                    <a:pt x="107674" y="187221"/>
                  </a:cubicBezTo>
                  <a:cubicBezTo>
                    <a:pt x="104461" y="187576"/>
                    <a:pt x="101225" y="187757"/>
                    <a:pt x="97964" y="187762"/>
                  </a:cubicBezTo>
                  <a:cubicBezTo>
                    <a:pt x="81234" y="187573"/>
                    <a:pt x="66123" y="183489"/>
                    <a:pt x="52629" y="175510"/>
                  </a:cubicBezTo>
                  <a:cubicBezTo>
                    <a:pt x="39136" y="167531"/>
                    <a:pt x="28399" y="156795"/>
                    <a:pt x="20419" y="143302"/>
                  </a:cubicBezTo>
                  <a:cubicBezTo>
                    <a:pt x="12438" y="129809"/>
                    <a:pt x="8353" y="114696"/>
                    <a:pt x="8164" y="97963"/>
                  </a:cubicBezTo>
                  <a:cubicBezTo>
                    <a:pt x="8169" y="94702"/>
                    <a:pt x="8350" y="91464"/>
                    <a:pt x="8706" y="88251"/>
                  </a:cubicBezTo>
                  <a:cubicBezTo>
                    <a:pt x="9062" y="85037"/>
                    <a:pt x="9561" y="81895"/>
                    <a:pt x="10205" y="78825"/>
                  </a:cubicBezTo>
                  <a:cubicBezTo>
                    <a:pt x="6989" y="74655"/>
                    <a:pt x="4491" y="70046"/>
                    <a:pt x="2711" y="64999"/>
                  </a:cubicBezTo>
                  <a:cubicBezTo>
                    <a:pt x="930" y="59951"/>
                    <a:pt x="27" y="54608"/>
                    <a:pt x="0" y="48971"/>
                  </a:cubicBezTo>
                  <a:cubicBezTo>
                    <a:pt x="104" y="39855"/>
                    <a:pt x="2334" y="31617"/>
                    <a:pt x="6690" y="24258"/>
                  </a:cubicBezTo>
                  <a:cubicBezTo>
                    <a:pt x="11045" y="16899"/>
                    <a:pt x="16904" y="11042"/>
                    <a:pt x="24264" y="6688"/>
                  </a:cubicBezTo>
                  <a:cubicBezTo>
                    <a:pt x="31625" y="2333"/>
                    <a:pt x="39864" y="104"/>
                    <a:pt x="489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900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171"/>
            <p:cNvSpPr/>
            <p:nvPr/>
          </p:nvSpPr>
          <p:spPr>
            <a:xfrm>
              <a:off x="4867404" y="9407995"/>
              <a:ext cx="176100" cy="113534"/>
            </a:xfrm>
            <a:custGeom>
              <a:avLst/>
              <a:gdLst/>
              <a:ahLst/>
              <a:cxnLst/>
              <a:rect l="l" t="t" r="r" b="b"/>
              <a:pathLst>
                <a:path w="261241" h="163787">
                  <a:moveTo>
                    <a:pt x="35320" y="89161"/>
                  </a:moveTo>
                  <a:lnTo>
                    <a:pt x="35320" y="133439"/>
                  </a:lnTo>
                  <a:lnTo>
                    <a:pt x="73090" y="133442"/>
                  </a:lnTo>
                  <a:cubicBezTo>
                    <a:pt x="80488" y="133567"/>
                    <a:pt x="86650" y="132041"/>
                    <a:pt x="91574" y="128864"/>
                  </a:cubicBezTo>
                  <a:cubicBezTo>
                    <a:pt x="96499" y="125687"/>
                    <a:pt x="99056" y="120109"/>
                    <a:pt x="99244" y="112131"/>
                  </a:cubicBezTo>
                  <a:cubicBezTo>
                    <a:pt x="99159" y="103971"/>
                    <a:pt x="96874" y="98085"/>
                    <a:pt x="92388" y="94472"/>
                  </a:cubicBezTo>
                  <a:cubicBezTo>
                    <a:pt x="87902" y="90859"/>
                    <a:pt x="81724" y="89089"/>
                    <a:pt x="73855" y="89161"/>
                  </a:cubicBezTo>
                  <a:close/>
                  <a:moveTo>
                    <a:pt x="203581" y="65178"/>
                  </a:moveTo>
                  <a:cubicBezTo>
                    <a:pt x="195842" y="65258"/>
                    <a:pt x="189634" y="67492"/>
                    <a:pt x="184956" y="71880"/>
                  </a:cubicBezTo>
                  <a:cubicBezTo>
                    <a:pt x="180279" y="76267"/>
                    <a:pt x="177642" y="82331"/>
                    <a:pt x="177047" y="90070"/>
                  </a:cubicBezTo>
                  <a:lnTo>
                    <a:pt x="229094" y="90070"/>
                  </a:lnTo>
                  <a:cubicBezTo>
                    <a:pt x="228422" y="82275"/>
                    <a:pt x="226004" y="76196"/>
                    <a:pt x="221839" y="71832"/>
                  </a:cubicBezTo>
                  <a:cubicBezTo>
                    <a:pt x="217675" y="67468"/>
                    <a:pt x="211589" y="65250"/>
                    <a:pt x="203581" y="65178"/>
                  </a:cubicBezTo>
                  <a:close/>
                  <a:moveTo>
                    <a:pt x="204602" y="41084"/>
                  </a:moveTo>
                  <a:cubicBezTo>
                    <a:pt x="216787" y="41225"/>
                    <a:pt x="227086" y="44130"/>
                    <a:pt x="235501" y="49798"/>
                  </a:cubicBezTo>
                  <a:cubicBezTo>
                    <a:pt x="243916" y="55465"/>
                    <a:pt x="250304" y="63046"/>
                    <a:pt x="254665" y="72541"/>
                  </a:cubicBezTo>
                  <a:cubicBezTo>
                    <a:pt x="259025" y="82036"/>
                    <a:pt x="261218" y="92595"/>
                    <a:pt x="261241" y="104218"/>
                  </a:cubicBezTo>
                  <a:cubicBezTo>
                    <a:pt x="261220" y="106279"/>
                    <a:pt x="261135" y="108276"/>
                    <a:pt x="260986" y="110209"/>
                  </a:cubicBezTo>
                  <a:lnTo>
                    <a:pt x="177047" y="110209"/>
                  </a:lnTo>
                  <a:cubicBezTo>
                    <a:pt x="177066" y="119596"/>
                    <a:pt x="179484" y="126860"/>
                    <a:pt x="184302" y="132003"/>
                  </a:cubicBezTo>
                  <a:cubicBezTo>
                    <a:pt x="189121" y="137146"/>
                    <a:pt x="196227" y="139752"/>
                    <a:pt x="205622" y="139821"/>
                  </a:cubicBezTo>
                  <a:cubicBezTo>
                    <a:pt x="208929" y="139817"/>
                    <a:pt x="212322" y="139242"/>
                    <a:pt x="215799" y="138095"/>
                  </a:cubicBezTo>
                  <a:cubicBezTo>
                    <a:pt x="219276" y="136948"/>
                    <a:pt x="222385" y="135248"/>
                    <a:pt x="225126" y="132995"/>
                  </a:cubicBezTo>
                  <a:cubicBezTo>
                    <a:pt x="227866" y="130741"/>
                    <a:pt x="229784" y="127954"/>
                    <a:pt x="230880" y="124632"/>
                  </a:cubicBezTo>
                  <a:lnTo>
                    <a:pt x="259073" y="124632"/>
                  </a:lnTo>
                  <a:cubicBezTo>
                    <a:pt x="254746" y="137928"/>
                    <a:pt x="248059" y="147787"/>
                    <a:pt x="239013" y="154208"/>
                  </a:cubicBezTo>
                  <a:cubicBezTo>
                    <a:pt x="229966" y="160629"/>
                    <a:pt x="218496" y="163822"/>
                    <a:pt x="204602" y="163787"/>
                  </a:cubicBezTo>
                  <a:cubicBezTo>
                    <a:pt x="192300" y="163704"/>
                    <a:pt x="181709" y="161108"/>
                    <a:pt x="172828" y="156000"/>
                  </a:cubicBezTo>
                  <a:cubicBezTo>
                    <a:pt x="163947" y="150892"/>
                    <a:pt x="157107" y="143770"/>
                    <a:pt x="152309" y="134635"/>
                  </a:cubicBezTo>
                  <a:cubicBezTo>
                    <a:pt x="147510" y="125500"/>
                    <a:pt x="145083" y="114851"/>
                    <a:pt x="145028" y="102689"/>
                  </a:cubicBezTo>
                  <a:cubicBezTo>
                    <a:pt x="145107" y="90923"/>
                    <a:pt x="147628" y="80420"/>
                    <a:pt x="152592" y="71180"/>
                  </a:cubicBezTo>
                  <a:cubicBezTo>
                    <a:pt x="157556" y="61940"/>
                    <a:pt x="164490" y="54643"/>
                    <a:pt x="173395" y="49287"/>
                  </a:cubicBezTo>
                  <a:cubicBezTo>
                    <a:pt x="182299" y="43931"/>
                    <a:pt x="192702" y="41197"/>
                    <a:pt x="204602" y="41084"/>
                  </a:cubicBezTo>
                  <a:close/>
                  <a:moveTo>
                    <a:pt x="35320" y="27418"/>
                  </a:moveTo>
                  <a:lnTo>
                    <a:pt x="35320" y="64939"/>
                  </a:lnTo>
                  <a:lnTo>
                    <a:pt x="71182" y="64939"/>
                  </a:lnTo>
                  <a:cubicBezTo>
                    <a:pt x="77606" y="64995"/>
                    <a:pt x="82778" y="63512"/>
                    <a:pt x="86698" y="60490"/>
                  </a:cubicBezTo>
                  <a:cubicBezTo>
                    <a:pt x="90618" y="57468"/>
                    <a:pt x="92632" y="52573"/>
                    <a:pt x="92741" y="45804"/>
                  </a:cubicBezTo>
                  <a:cubicBezTo>
                    <a:pt x="92529" y="38565"/>
                    <a:pt x="90083" y="33653"/>
                    <a:pt x="85405" y="31068"/>
                  </a:cubicBezTo>
                  <a:cubicBezTo>
                    <a:pt x="80727" y="28483"/>
                    <a:pt x="75091" y="27266"/>
                    <a:pt x="68497" y="27418"/>
                  </a:cubicBezTo>
                  <a:close/>
                  <a:moveTo>
                    <a:pt x="170541" y="10844"/>
                  </a:moveTo>
                  <a:lnTo>
                    <a:pt x="235728" y="10844"/>
                  </a:lnTo>
                  <a:lnTo>
                    <a:pt x="235728" y="26653"/>
                  </a:lnTo>
                  <a:lnTo>
                    <a:pt x="170541" y="26653"/>
                  </a:lnTo>
                  <a:close/>
                  <a:moveTo>
                    <a:pt x="0" y="7"/>
                  </a:moveTo>
                  <a:lnTo>
                    <a:pt x="75775" y="7"/>
                  </a:lnTo>
                  <a:cubicBezTo>
                    <a:pt x="85082" y="-94"/>
                    <a:pt x="93605" y="973"/>
                    <a:pt x="101344" y="3210"/>
                  </a:cubicBezTo>
                  <a:cubicBezTo>
                    <a:pt x="109082" y="5446"/>
                    <a:pt x="115290" y="9462"/>
                    <a:pt x="119967" y="15257"/>
                  </a:cubicBezTo>
                  <a:cubicBezTo>
                    <a:pt x="124645" y="21051"/>
                    <a:pt x="127046" y="29235"/>
                    <a:pt x="127172" y="39808"/>
                  </a:cubicBezTo>
                  <a:cubicBezTo>
                    <a:pt x="127158" y="47863"/>
                    <a:pt x="125304" y="54619"/>
                    <a:pt x="121609" y="60075"/>
                  </a:cubicBezTo>
                  <a:cubicBezTo>
                    <a:pt x="117914" y="65531"/>
                    <a:pt x="112458" y="69959"/>
                    <a:pt x="105240" y="73358"/>
                  </a:cubicBezTo>
                  <a:cubicBezTo>
                    <a:pt x="115109" y="76250"/>
                    <a:pt x="122467" y="81214"/>
                    <a:pt x="127315" y="88252"/>
                  </a:cubicBezTo>
                  <a:cubicBezTo>
                    <a:pt x="132163" y="95289"/>
                    <a:pt x="134581" y="103889"/>
                    <a:pt x="134567" y="114052"/>
                  </a:cubicBezTo>
                  <a:cubicBezTo>
                    <a:pt x="134409" y="124907"/>
                    <a:pt x="131679" y="133777"/>
                    <a:pt x="126378" y="140663"/>
                  </a:cubicBezTo>
                  <a:cubicBezTo>
                    <a:pt x="121077" y="147550"/>
                    <a:pt x="114153" y="152622"/>
                    <a:pt x="105606" y="155881"/>
                  </a:cubicBezTo>
                  <a:cubicBezTo>
                    <a:pt x="97059" y="159139"/>
                    <a:pt x="87838" y="160754"/>
                    <a:pt x="77944" y="160726"/>
                  </a:cubicBezTo>
                  <a:lnTo>
                    <a:pt x="0" y="16072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34285" tIns="17142" rIns="34285" bIns="1714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 sz="90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r="4505"/>
          <a:stretch>
            <a:fillRect/>
          </a:stretch>
        </p:blipFill>
        <p:spPr/>
      </p:pic>
      <p:sp>
        <p:nvSpPr>
          <p:cNvPr id="25" name="TextBox 24"/>
          <p:cNvSpPr txBox="1"/>
          <p:nvPr/>
        </p:nvSpPr>
        <p:spPr>
          <a:xfrm>
            <a:off x="3119573" y="3012354"/>
            <a:ext cx="5022056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Titr" panose="00000700000000000000" pitchFamily="2" charset="-78"/>
              </a:rPr>
              <a:t>ارسال عدد 5 به شماره :</a:t>
            </a:r>
          </a:p>
          <a:p>
            <a:pPr algn="r" rtl="1">
              <a:defRPr/>
            </a:pPr>
            <a:endParaRPr lang="fa-IR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B Titr" panose="00000700000000000000" pitchFamily="2" charset="-78"/>
            </a:endParaRPr>
          </a:p>
          <a:p>
            <a:pPr algn="r" rtl="1">
              <a:defRPr/>
            </a:pPr>
            <a:r>
              <a:rPr lang="fa-IR" altLang="ko-KR" sz="4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Titr" panose="00000700000000000000" pitchFamily="2" charset="-78"/>
              </a:rPr>
              <a:t> </a:t>
            </a:r>
            <a:r>
              <a:rPr lang="fa-IR" altLang="ko-KR" sz="4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B Titr" panose="00000700000000000000" pitchFamily="2" charset="-78"/>
              </a:rPr>
              <a:t>30006403843638</a:t>
            </a:r>
            <a:endParaRPr lang="fa-IR" altLang="ko-KR" sz="45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B Zar" panose="00000400000000000000" pitchFamily="2" charset="-78"/>
            </a:endParaRPr>
          </a:p>
          <a:p>
            <a:pPr algn="r" rtl="1">
              <a:defRPr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Titr" panose="00000700000000000000" pitchFamily="2" charset="-78"/>
              </a:rPr>
              <a:t> </a:t>
            </a:r>
            <a:endParaRPr lang="fa-IR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B Titr" panose="00000700000000000000" pitchFamily="2" charset="-78"/>
            </a:endParaRPr>
          </a:p>
        </p:txBody>
      </p:sp>
      <p:pic>
        <p:nvPicPr>
          <p:cNvPr id="28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9" y="2040117"/>
            <a:ext cx="2404216" cy="2997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Placeholder 1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82" y="2818037"/>
            <a:ext cx="1014346" cy="1014346"/>
          </a:xfrm>
          <a:prstGeom prst="ellipse">
            <a:avLst/>
          </a:prstGeom>
        </p:spPr>
      </p:pic>
      <p:pic>
        <p:nvPicPr>
          <p:cNvPr id="24" name="Picture Placeholder 1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7" y="6067912"/>
            <a:ext cx="388772" cy="3887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714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35434" y="1670477"/>
            <a:ext cx="4421612" cy="3591576"/>
            <a:chOff x="2045148" y="1022440"/>
            <a:chExt cx="4421612" cy="35915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148" y="1022440"/>
              <a:ext cx="4421612" cy="3591576"/>
            </a:xfrm>
            <a:prstGeom prst="rect">
              <a:avLst/>
            </a:prstGeom>
          </p:spPr>
        </p:pic>
        <p:pic>
          <p:nvPicPr>
            <p:cNvPr id="2" name="Picture 1">
              <a:hlinkClick r:id="rId5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56142" y="1202270"/>
              <a:ext cx="3799624" cy="2274605"/>
            </a:xfrm>
            <a:prstGeom prst="rect">
              <a:avLst/>
            </a:prstGeom>
          </p:spPr>
        </p:pic>
      </p:grpSp>
      <p:sp>
        <p:nvSpPr>
          <p:cNvPr id="29" name="Rounded Rectangle 28"/>
          <p:cNvSpPr/>
          <p:nvPr/>
        </p:nvSpPr>
        <p:spPr>
          <a:xfrm>
            <a:off x="478970" y="5340285"/>
            <a:ext cx="8519886" cy="754742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3200" b="1" smtClean="0">
                <a:solidFill>
                  <a:schemeClr val="tx1">
                    <a:lumMod val="95000"/>
                    <a:lumOff val="5000"/>
                  </a:schemeClr>
                </a:solidFill>
                <a:cs typeface="B Zar" panose="00000400000000000000" pitchFamily="2" charset="-78"/>
              </a:rPr>
              <a:t>در فضای مجازی هم مراقب اطلاعات شخصی خود باشیم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B Zar" panose="00000400000000000000" pitchFamily="2" charset="-78"/>
            </a:endParaRPr>
          </a:p>
        </p:txBody>
      </p:sp>
      <p:grpSp>
        <p:nvGrpSpPr>
          <p:cNvPr id="30" name="กลุ่ม 665"/>
          <p:cNvGrpSpPr/>
          <p:nvPr/>
        </p:nvGrpSpPr>
        <p:grpSpPr>
          <a:xfrm>
            <a:off x="71348" y="5324815"/>
            <a:ext cx="757304" cy="755698"/>
            <a:chOff x="9799638" y="4049713"/>
            <a:chExt cx="1316037" cy="1317625"/>
          </a:xfrm>
        </p:grpSpPr>
        <p:sp>
          <p:nvSpPr>
            <p:cNvPr id="31" name="Oval 53">
              <a:hlinkClick r:id="rId5"/>
            </p:cNvPr>
            <p:cNvSpPr>
              <a:spLocks noChangeArrowheads="1"/>
            </p:cNvSpPr>
            <p:nvPr/>
          </p:nvSpPr>
          <p:spPr bwMode="auto">
            <a:xfrm>
              <a:off x="9799638" y="4049713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sp>
          <p:nvSpPr>
            <p:cNvPr id="32" name="Freeform 54"/>
            <p:cNvSpPr>
              <a:spLocks noEditPoints="1"/>
            </p:cNvSpPr>
            <p:nvPr/>
          </p:nvSpPr>
          <p:spPr bwMode="auto">
            <a:xfrm>
              <a:off x="10152063" y="4494213"/>
              <a:ext cx="596900" cy="412750"/>
            </a:xfrm>
            <a:custGeom>
              <a:avLst/>
              <a:gdLst>
                <a:gd name="T0" fmla="*/ 5 w 39"/>
                <a:gd name="T1" fmla="*/ 26 h 27"/>
                <a:gd name="T2" fmla="*/ 2 w 39"/>
                <a:gd name="T3" fmla="*/ 23 h 27"/>
                <a:gd name="T4" fmla="*/ 2 w 39"/>
                <a:gd name="T5" fmla="*/ 2 h 27"/>
                <a:gd name="T6" fmla="*/ 6 w 39"/>
                <a:gd name="T7" fmla="*/ 1 h 27"/>
                <a:gd name="T8" fmla="*/ 35 w 39"/>
                <a:gd name="T9" fmla="*/ 1 h 27"/>
                <a:gd name="T10" fmla="*/ 38 w 39"/>
                <a:gd name="T11" fmla="*/ 4 h 27"/>
                <a:gd name="T12" fmla="*/ 38 w 39"/>
                <a:gd name="T13" fmla="*/ 24 h 27"/>
                <a:gd name="T14" fmla="*/ 36 w 39"/>
                <a:gd name="T15" fmla="*/ 26 h 27"/>
                <a:gd name="T16" fmla="*/ 5 w 39"/>
                <a:gd name="T17" fmla="*/ 26 h 27"/>
                <a:gd name="T18" fmla="*/ 15 w 39"/>
                <a:gd name="T19" fmla="*/ 19 h 27"/>
                <a:gd name="T20" fmla="*/ 27 w 39"/>
                <a:gd name="T21" fmla="*/ 13 h 27"/>
                <a:gd name="T22" fmla="*/ 15 w 39"/>
                <a:gd name="T23" fmla="*/ 7 h 27"/>
                <a:gd name="T24" fmla="*/ 15 w 39"/>
                <a:gd name="T2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7">
                  <a:moveTo>
                    <a:pt x="5" y="26"/>
                  </a:moveTo>
                  <a:cubicBezTo>
                    <a:pt x="3" y="26"/>
                    <a:pt x="2" y="25"/>
                    <a:pt x="2" y="23"/>
                  </a:cubicBezTo>
                  <a:cubicBezTo>
                    <a:pt x="0" y="20"/>
                    <a:pt x="0" y="5"/>
                    <a:pt x="2" y="2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12" y="0"/>
                    <a:pt x="33" y="0"/>
                    <a:pt x="35" y="1"/>
                  </a:cubicBezTo>
                  <a:cubicBezTo>
                    <a:pt x="36" y="1"/>
                    <a:pt x="37" y="2"/>
                    <a:pt x="38" y="4"/>
                  </a:cubicBezTo>
                  <a:cubicBezTo>
                    <a:pt x="39" y="7"/>
                    <a:pt x="39" y="20"/>
                    <a:pt x="38" y="24"/>
                  </a:cubicBezTo>
                  <a:cubicBezTo>
                    <a:pt x="37" y="25"/>
                    <a:pt x="37" y="26"/>
                    <a:pt x="36" y="26"/>
                  </a:cubicBezTo>
                  <a:cubicBezTo>
                    <a:pt x="33" y="27"/>
                    <a:pt x="8" y="27"/>
                    <a:pt x="5" y="26"/>
                  </a:cubicBezTo>
                  <a:close/>
                  <a:moveTo>
                    <a:pt x="15" y="19"/>
                  </a:moveTo>
                  <a:cubicBezTo>
                    <a:pt x="19" y="17"/>
                    <a:pt x="23" y="15"/>
                    <a:pt x="27" y="13"/>
                  </a:cubicBezTo>
                  <a:cubicBezTo>
                    <a:pt x="23" y="11"/>
                    <a:pt x="19" y="9"/>
                    <a:pt x="15" y="7"/>
                  </a:cubicBezTo>
                  <a:cubicBezTo>
                    <a:pt x="15" y="11"/>
                    <a:pt x="15" y="15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564690" y="6211573"/>
            <a:ext cx="2438401" cy="216808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Zar" panose="00000400000000000000" pitchFamily="2" charset="-78"/>
                <a:hlinkClick r:id="rId5"/>
              </a:rPr>
              <a:t>https://www.aparat.com/v/szUGA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29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934875" y="5271358"/>
            <a:ext cx="1238538" cy="502517"/>
            <a:chOff x="499996" y="2421704"/>
            <a:chExt cx="1651384" cy="670023"/>
          </a:xfrm>
          <a:solidFill>
            <a:schemeClr val="accent1"/>
          </a:solidFill>
        </p:grpSpPr>
        <p:sp>
          <p:nvSpPr>
            <p:cNvPr id="49" name="Rounded Rectangle 48"/>
            <p:cNvSpPr/>
            <p:nvPr/>
          </p:nvSpPr>
          <p:spPr>
            <a:xfrm>
              <a:off x="499996" y="2421704"/>
              <a:ext cx="1651384" cy="463550"/>
            </a:xfrm>
            <a:prstGeom prst="roundRect">
              <a:avLst>
                <a:gd name="adj" fmla="val 71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0" name="Isosceles Triangle 49"/>
            <p:cNvSpPr/>
            <p:nvPr/>
          </p:nvSpPr>
          <p:spPr>
            <a:xfrm rot="10800000">
              <a:off x="1122392" y="2885254"/>
              <a:ext cx="406592" cy="20647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13339" y="5235123"/>
            <a:ext cx="13600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050" b="1" dirty="0">
                <a:solidFill>
                  <a:srgbClr val="161F28"/>
                </a:solidFill>
                <a:cs typeface="B Zar" panose="00000400000000000000" pitchFamily="2" charset="-78"/>
              </a:rPr>
              <a:t>مهاجرین عصر دیجیتال</a:t>
            </a:r>
            <a:endParaRPr lang="en-US" sz="1050" b="1" dirty="0">
              <a:solidFill>
                <a:srgbClr val="161F28"/>
              </a:solidFill>
              <a:cs typeface="B Zar" panose="00000400000000000000" pitchFamily="2" charset="-78"/>
            </a:endParaRPr>
          </a:p>
        </p:txBody>
      </p:sp>
      <p:grpSp>
        <p:nvGrpSpPr>
          <p:cNvPr id="53" name="Group 47"/>
          <p:cNvGrpSpPr/>
          <p:nvPr/>
        </p:nvGrpSpPr>
        <p:grpSpPr>
          <a:xfrm>
            <a:off x="7004969" y="5174954"/>
            <a:ext cx="1238538" cy="502517"/>
            <a:chOff x="499996" y="2421704"/>
            <a:chExt cx="1651384" cy="670023"/>
          </a:xfrm>
          <a:solidFill>
            <a:schemeClr val="accent2"/>
          </a:solidFill>
        </p:grpSpPr>
        <p:sp>
          <p:nvSpPr>
            <p:cNvPr id="54" name="Rounded Rectangle 53"/>
            <p:cNvSpPr/>
            <p:nvPr/>
          </p:nvSpPr>
          <p:spPr>
            <a:xfrm>
              <a:off x="499996" y="2421704"/>
              <a:ext cx="1651384" cy="463550"/>
            </a:xfrm>
            <a:prstGeom prst="roundRect">
              <a:avLst>
                <a:gd name="adj" fmla="val 71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5" name="Isosceles Triangle 54"/>
            <p:cNvSpPr/>
            <p:nvPr/>
          </p:nvSpPr>
          <p:spPr>
            <a:xfrm rot="10800000">
              <a:off x="1122392" y="2885254"/>
              <a:ext cx="406592" cy="20647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944201" y="5227341"/>
            <a:ext cx="13600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050" b="1" dirty="0">
                <a:solidFill>
                  <a:srgbClr val="161F28"/>
                </a:solidFill>
                <a:cs typeface="B Zar" panose="00000400000000000000" pitchFamily="2" charset="-78"/>
              </a:rPr>
              <a:t>بومیان عصر دیجیتال</a:t>
            </a:r>
            <a:endParaRPr lang="en-US" sz="1050" b="1" dirty="0">
              <a:solidFill>
                <a:srgbClr val="161F28"/>
              </a:solidFill>
              <a:cs typeface="B Zar" panose="00000400000000000000" pitchFamily="2" charset="-78"/>
            </a:endParaRPr>
          </a:p>
        </p:txBody>
      </p:sp>
      <p:pic>
        <p:nvPicPr>
          <p:cNvPr id="67" name="Picture Placeholder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0" y="4036110"/>
            <a:ext cx="1373249" cy="1217131"/>
          </a:xfrm>
          <a:prstGeom prst="ellipse">
            <a:avLst/>
          </a:prstGeom>
        </p:spPr>
      </p:pic>
      <p:pic>
        <p:nvPicPr>
          <p:cNvPr id="68" name="Picture Placeholder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259" y="3957823"/>
            <a:ext cx="1373249" cy="1217131"/>
          </a:xfrm>
          <a:prstGeom prst="ellipse">
            <a:avLst/>
          </a:prstGeom>
        </p:spPr>
      </p:pic>
      <p:sp>
        <p:nvSpPr>
          <p:cNvPr id="73" name="Pentagon 72"/>
          <p:cNvSpPr/>
          <p:nvPr/>
        </p:nvSpPr>
        <p:spPr>
          <a:xfrm>
            <a:off x="1050896" y="3560087"/>
            <a:ext cx="893277" cy="263307"/>
          </a:xfrm>
          <a:prstGeom prst="homePlat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7" name="Pentagon 76"/>
          <p:cNvSpPr/>
          <p:nvPr/>
        </p:nvSpPr>
        <p:spPr>
          <a:xfrm>
            <a:off x="1964332" y="3556459"/>
            <a:ext cx="893277" cy="263307"/>
          </a:xfrm>
          <a:prstGeom prst="homePlat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8" name="Pentagon 77"/>
          <p:cNvSpPr/>
          <p:nvPr/>
        </p:nvSpPr>
        <p:spPr>
          <a:xfrm>
            <a:off x="2880599" y="3561462"/>
            <a:ext cx="893277" cy="263307"/>
          </a:xfrm>
          <a:prstGeom prst="homePlat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9" name="Pentagon 78"/>
          <p:cNvSpPr/>
          <p:nvPr/>
        </p:nvSpPr>
        <p:spPr>
          <a:xfrm>
            <a:off x="3773876" y="3556459"/>
            <a:ext cx="893277" cy="263307"/>
          </a:xfrm>
          <a:prstGeom prst="homePlat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0" name="Pentagon 79"/>
          <p:cNvSpPr/>
          <p:nvPr/>
        </p:nvSpPr>
        <p:spPr>
          <a:xfrm>
            <a:off x="4690142" y="3536717"/>
            <a:ext cx="893277" cy="263307"/>
          </a:xfrm>
          <a:prstGeom prst="homePlat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1" name="Pentagon 80"/>
          <p:cNvSpPr/>
          <p:nvPr/>
        </p:nvSpPr>
        <p:spPr>
          <a:xfrm>
            <a:off x="5560430" y="3541720"/>
            <a:ext cx="893277" cy="263307"/>
          </a:xfrm>
          <a:prstGeom prst="homePlat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2" name="Pentagon 81"/>
          <p:cNvSpPr/>
          <p:nvPr/>
        </p:nvSpPr>
        <p:spPr>
          <a:xfrm>
            <a:off x="6453707" y="3546723"/>
            <a:ext cx="893277" cy="263307"/>
          </a:xfrm>
          <a:prstGeom prst="homePlat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3" name="Pentagon 82"/>
          <p:cNvSpPr/>
          <p:nvPr/>
        </p:nvSpPr>
        <p:spPr>
          <a:xfrm>
            <a:off x="7346984" y="3546723"/>
            <a:ext cx="893277" cy="263307"/>
          </a:xfrm>
          <a:prstGeom prst="homePlat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0" name="Picture Placeholder 14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7" y="6067912"/>
            <a:ext cx="388772" cy="3887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76281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73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50" y="2470674"/>
            <a:ext cx="3447251" cy="320235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90" y="5110626"/>
            <a:ext cx="142619" cy="1426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15" y="4655182"/>
            <a:ext cx="142619" cy="142619"/>
          </a:xfrm>
          <a:prstGeom prst="rect">
            <a:avLst/>
          </a:prstGeom>
        </p:spPr>
      </p:pic>
      <p:grpSp>
        <p:nvGrpSpPr>
          <p:cNvPr id="19" name="กลุ่ม 660"/>
          <p:cNvGrpSpPr/>
          <p:nvPr/>
        </p:nvGrpSpPr>
        <p:grpSpPr>
          <a:xfrm>
            <a:off x="6287401" y="3908589"/>
            <a:ext cx="757304" cy="746593"/>
            <a:chOff x="9799638" y="2105025"/>
            <a:chExt cx="1316037" cy="1301750"/>
          </a:xfrm>
        </p:grpSpPr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9799638" y="2105025"/>
              <a:ext cx="1316037" cy="1301750"/>
            </a:xfrm>
            <a:prstGeom prst="ellipse">
              <a:avLst/>
            </a:prstGeom>
            <a:solidFill>
              <a:srgbClr val="4F7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10304463" y="2473325"/>
              <a:ext cx="290512" cy="565150"/>
            </a:xfrm>
            <a:custGeom>
              <a:avLst/>
              <a:gdLst>
                <a:gd name="T0" fmla="*/ 16 w 19"/>
                <a:gd name="T1" fmla="*/ 6 h 37"/>
                <a:gd name="T2" fmla="*/ 19 w 19"/>
                <a:gd name="T3" fmla="*/ 6 h 37"/>
                <a:gd name="T4" fmla="*/ 19 w 19"/>
                <a:gd name="T5" fmla="*/ 6 h 37"/>
                <a:gd name="T6" fmla="*/ 19 w 19"/>
                <a:gd name="T7" fmla="*/ 0 h 37"/>
                <a:gd name="T8" fmla="*/ 18 w 19"/>
                <a:gd name="T9" fmla="*/ 0 h 37"/>
                <a:gd name="T10" fmla="*/ 14 w 19"/>
                <a:gd name="T11" fmla="*/ 0 h 37"/>
                <a:gd name="T12" fmla="*/ 9 w 19"/>
                <a:gd name="T13" fmla="*/ 2 h 37"/>
                <a:gd name="T14" fmla="*/ 6 w 19"/>
                <a:gd name="T15" fmla="*/ 7 h 37"/>
                <a:gd name="T16" fmla="*/ 6 w 19"/>
                <a:gd name="T17" fmla="*/ 9 h 37"/>
                <a:gd name="T18" fmla="*/ 6 w 19"/>
                <a:gd name="T19" fmla="*/ 13 h 37"/>
                <a:gd name="T20" fmla="*/ 6 w 19"/>
                <a:gd name="T21" fmla="*/ 14 h 37"/>
                <a:gd name="T22" fmla="*/ 0 w 19"/>
                <a:gd name="T23" fmla="*/ 14 h 37"/>
                <a:gd name="T24" fmla="*/ 0 w 19"/>
                <a:gd name="T25" fmla="*/ 20 h 37"/>
                <a:gd name="T26" fmla="*/ 6 w 19"/>
                <a:gd name="T27" fmla="*/ 20 h 37"/>
                <a:gd name="T28" fmla="*/ 6 w 19"/>
                <a:gd name="T29" fmla="*/ 37 h 37"/>
                <a:gd name="T30" fmla="*/ 13 w 19"/>
                <a:gd name="T31" fmla="*/ 37 h 37"/>
                <a:gd name="T32" fmla="*/ 13 w 19"/>
                <a:gd name="T33" fmla="*/ 20 h 37"/>
                <a:gd name="T34" fmla="*/ 18 w 19"/>
                <a:gd name="T35" fmla="*/ 20 h 37"/>
                <a:gd name="T36" fmla="*/ 19 w 19"/>
                <a:gd name="T37" fmla="*/ 14 h 37"/>
                <a:gd name="T38" fmla="*/ 18 w 19"/>
                <a:gd name="T39" fmla="*/ 14 h 37"/>
                <a:gd name="T40" fmla="*/ 13 w 19"/>
                <a:gd name="T41" fmla="*/ 14 h 37"/>
                <a:gd name="T42" fmla="*/ 13 w 19"/>
                <a:gd name="T43" fmla="*/ 9 h 37"/>
                <a:gd name="T44" fmla="*/ 16 w 19"/>
                <a:gd name="T45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7">
                  <a:moveTo>
                    <a:pt x="16" y="6"/>
                  </a:moveTo>
                  <a:cubicBezTo>
                    <a:pt x="17" y="6"/>
                    <a:pt x="18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2" y="0"/>
                    <a:pt x="10" y="1"/>
                    <a:pt x="9" y="2"/>
                  </a:cubicBezTo>
                  <a:cubicBezTo>
                    <a:pt x="7" y="3"/>
                    <a:pt x="6" y="5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8"/>
                    <a:pt x="19" y="16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6" y="14"/>
                    <a:pt x="13" y="14"/>
                    <a:pt x="13" y="14"/>
                  </a:cubicBezTo>
                  <a:cubicBezTo>
                    <a:pt x="13" y="14"/>
                    <a:pt x="13" y="10"/>
                    <a:pt x="13" y="9"/>
                  </a:cubicBezTo>
                  <a:cubicBezTo>
                    <a:pt x="13" y="7"/>
                    <a:pt x="14" y="6"/>
                    <a:pt x="1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</p:grpSp>
      <p:grpSp>
        <p:nvGrpSpPr>
          <p:cNvPr id="22" name="กลุ่ม 661"/>
          <p:cNvGrpSpPr/>
          <p:nvPr/>
        </p:nvGrpSpPr>
        <p:grpSpPr>
          <a:xfrm>
            <a:off x="2187901" y="3063460"/>
            <a:ext cx="758217" cy="746593"/>
            <a:chOff x="11896725" y="2105025"/>
            <a:chExt cx="1317625" cy="1301750"/>
          </a:xfrm>
        </p:grpSpPr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11896725" y="2105025"/>
              <a:ext cx="1317625" cy="1301750"/>
            </a:xfrm>
            <a:prstGeom prst="ellipse">
              <a:avLst/>
            </a:prstGeom>
            <a:solidFill>
              <a:srgbClr val="34C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12279313" y="2519363"/>
              <a:ext cx="582612" cy="474663"/>
            </a:xfrm>
            <a:custGeom>
              <a:avLst/>
              <a:gdLst>
                <a:gd name="T0" fmla="*/ 11 w 38"/>
                <a:gd name="T1" fmla="*/ 24 h 31"/>
                <a:gd name="T2" fmla="*/ 4 w 38"/>
                <a:gd name="T3" fmla="*/ 19 h 31"/>
                <a:gd name="T4" fmla="*/ 8 w 38"/>
                <a:gd name="T5" fmla="*/ 19 h 31"/>
                <a:gd name="T6" fmla="*/ 8 w 38"/>
                <a:gd name="T7" fmla="*/ 19 h 31"/>
                <a:gd name="T8" fmla="*/ 3 w 38"/>
                <a:gd name="T9" fmla="*/ 15 h 31"/>
                <a:gd name="T10" fmla="*/ 1 w 38"/>
                <a:gd name="T11" fmla="*/ 11 h 31"/>
                <a:gd name="T12" fmla="*/ 5 w 38"/>
                <a:gd name="T13" fmla="*/ 12 h 31"/>
                <a:gd name="T14" fmla="*/ 2 w 38"/>
                <a:gd name="T15" fmla="*/ 7 h 31"/>
                <a:gd name="T16" fmla="*/ 3 w 38"/>
                <a:gd name="T17" fmla="*/ 2 h 31"/>
                <a:gd name="T18" fmla="*/ 19 w 38"/>
                <a:gd name="T19" fmla="*/ 10 h 31"/>
                <a:gd name="T20" fmla="*/ 18 w 38"/>
                <a:gd name="T21" fmla="*/ 9 h 31"/>
                <a:gd name="T22" fmla="*/ 20 w 38"/>
                <a:gd name="T23" fmla="*/ 4 h 31"/>
                <a:gd name="T24" fmla="*/ 25 w 38"/>
                <a:gd name="T25" fmla="*/ 0 h 31"/>
                <a:gd name="T26" fmla="*/ 32 w 38"/>
                <a:gd name="T27" fmla="*/ 2 h 31"/>
                <a:gd name="T28" fmla="*/ 32 w 38"/>
                <a:gd name="T29" fmla="*/ 3 h 31"/>
                <a:gd name="T30" fmla="*/ 37 w 38"/>
                <a:gd name="T31" fmla="*/ 1 h 31"/>
                <a:gd name="T32" fmla="*/ 37 w 38"/>
                <a:gd name="T33" fmla="*/ 1 h 31"/>
                <a:gd name="T34" fmla="*/ 37 w 38"/>
                <a:gd name="T35" fmla="*/ 1 h 31"/>
                <a:gd name="T36" fmla="*/ 33 w 38"/>
                <a:gd name="T37" fmla="*/ 5 h 31"/>
                <a:gd name="T38" fmla="*/ 38 w 38"/>
                <a:gd name="T39" fmla="*/ 4 h 31"/>
                <a:gd name="T40" fmla="*/ 38 w 38"/>
                <a:gd name="T41" fmla="*/ 4 h 31"/>
                <a:gd name="T42" fmla="*/ 37 w 38"/>
                <a:gd name="T43" fmla="*/ 5 h 31"/>
                <a:gd name="T44" fmla="*/ 34 w 38"/>
                <a:gd name="T45" fmla="*/ 8 h 31"/>
                <a:gd name="T46" fmla="*/ 34 w 38"/>
                <a:gd name="T47" fmla="*/ 8 h 31"/>
                <a:gd name="T48" fmla="*/ 34 w 38"/>
                <a:gd name="T49" fmla="*/ 11 h 31"/>
                <a:gd name="T50" fmla="*/ 32 w 38"/>
                <a:gd name="T51" fmla="*/ 18 h 31"/>
                <a:gd name="T52" fmla="*/ 28 w 38"/>
                <a:gd name="T53" fmla="*/ 25 h 31"/>
                <a:gd name="T54" fmla="*/ 17 w 38"/>
                <a:gd name="T55" fmla="*/ 30 h 31"/>
                <a:gd name="T56" fmla="*/ 13 w 38"/>
                <a:gd name="T57" fmla="*/ 31 h 31"/>
                <a:gd name="T58" fmla="*/ 0 w 38"/>
                <a:gd name="T59" fmla="*/ 28 h 31"/>
                <a:gd name="T60" fmla="*/ 0 w 38"/>
                <a:gd name="T61" fmla="*/ 28 h 31"/>
                <a:gd name="T62" fmla="*/ 8 w 38"/>
                <a:gd name="T63" fmla="*/ 26 h 31"/>
                <a:gd name="T64" fmla="*/ 11 w 38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31">
                  <a:moveTo>
                    <a:pt x="11" y="24"/>
                  </a:moveTo>
                  <a:cubicBezTo>
                    <a:pt x="7" y="24"/>
                    <a:pt x="5" y="21"/>
                    <a:pt x="4" y="19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8"/>
                    <a:pt x="4" y="17"/>
                    <a:pt x="3" y="15"/>
                  </a:cubicBezTo>
                  <a:cubicBezTo>
                    <a:pt x="2" y="14"/>
                    <a:pt x="1" y="13"/>
                    <a:pt x="1" y="11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3" y="11"/>
                    <a:pt x="2" y="9"/>
                    <a:pt x="2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7" y="7"/>
                    <a:pt x="12" y="9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7"/>
                    <a:pt x="19" y="5"/>
                    <a:pt x="20" y="4"/>
                  </a:cubicBezTo>
                  <a:cubicBezTo>
                    <a:pt x="21" y="2"/>
                    <a:pt x="23" y="1"/>
                    <a:pt x="25" y="0"/>
                  </a:cubicBezTo>
                  <a:cubicBezTo>
                    <a:pt x="27" y="0"/>
                    <a:pt x="30" y="1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4" y="2"/>
                    <a:pt x="35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3"/>
                    <a:pt x="35" y="4"/>
                    <a:pt x="33" y="5"/>
                  </a:cubicBezTo>
                  <a:cubicBezTo>
                    <a:pt x="35" y="5"/>
                    <a:pt x="36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6" y="6"/>
                    <a:pt x="35" y="7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10"/>
                    <a:pt x="34" y="11"/>
                  </a:cubicBezTo>
                  <a:cubicBezTo>
                    <a:pt x="33" y="14"/>
                    <a:pt x="33" y="16"/>
                    <a:pt x="32" y="18"/>
                  </a:cubicBezTo>
                  <a:cubicBezTo>
                    <a:pt x="31" y="21"/>
                    <a:pt x="29" y="23"/>
                    <a:pt x="28" y="25"/>
                  </a:cubicBezTo>
                  <a:cubicBezTo>
                    <a:pt x="25" y="28"/>
                    <a:pt x="21" y="30"/>
                    <a:pt x="17" y="30"/>
                  </a:cubicBezTo>
                  <a:cubicBezTo>
                    <a:pt x="15" y="31"/>
                    <a:pt x="14" y="31"/>
                    <a:pt x="13" y="31"/>
                  </a:cubicBezTo>
                  <a:cubicBezTo>
                    <a:pt x="8" y="31"/>
                    <a:pt x="4" y="30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5" y="27"/>
                    <a:pt x="8" y="26"/>
                  </a:cubicBezTo>
                  <a:cubicBezTo>
                    <a:pt x="9" y="26"/>
                    <a:pt x="10" y="25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</p:grpSp>
      <p:grpSp>
        <p:nvGrpSpPr>
          <p:cNvPr id="25" name="กลุ่ม 2085"/>
          <p:cNvGrpSpPr/>
          <p:nvPr/>
        </p:nvGrpSpPr>
        <p:grpSpPr>
          <a:xfrm>
            <a:off x="5725114" y="2348066"/>
            <a:ext cx="757304" cy="755698"/>
            <a:chOff x="13995400" y="7939088"/>
            <a:chExt cx="1316037" cy="1317625"/>
          </a:xfrm>
        </p:grpSpPr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13995400" y="7939088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14484350" y="8307388"/>
              <a:ext cx="306387" cy="214313"/>
            </a:xfrm>
            <a:custGeom>
              <a:avLst/>
              <a:gdLst>
                <a:gd name="T0" fmla="*/ 8 w 20"/>
                <a:gd name="T1" fmla="*/ 0 h 14"/>
                <a:gd name="T2" fmla="*/ 5 w 20"/>
                <a:gd name="T3" fmla="*/ 0 h 14"/>
                <a:gd name="T4" fmla="*/ 4 w 20"/>
                <a:gd name="T5" fmla="*/ 5 h 14"/>
                <a:gd name="T6" fmla="*/ 3 w 20"/>
                <a:gd name="T7" fmla="*/ 0 h 14"/>
                <a:gd name="T8" fmla="*/ 0 w 20"/>
                <a:gd name="T9" fmla="*/ 0 h 14"/>
                <a:gd name="T10" fmla="*/ 2 w 20"/>
                <a:gd name="T11" fmla="*/ 4 h 14"/>
                <a:gd name="T12" fmla="*/ 3 w 20"/>
                <a:gd name="T13" fmla="*/ 8 h 14"/>
                <a:gd name="T14" fmla="*/ 3 w 20"/>
                <a:gd name="T15" fmla="*/ 14 h 14"/>
                <a:gd name="T16" fmla="*/ 5 w 20"/>
                <a:gd name="T17" fmla="*/ 14 h 14"/>
                <a:gd name="T18" fmla="*/ 5 w 20"/>
                <a:gd name="T19" fmla="*/ 8 h 14"/>
                <a:gd name="T20" fmla="*/ 8 w 20"/>
                <a:gd name="T21" fmla="*/ 0 h 14"/>
                <a:gd name="T22" fmla="*/ 13 w 20"/>
                <a:gd name="T23" fmla="*/ 11 h 14"/>
                <a:gd name="T24" fmla="*/ 13 w 20"/>
                <a:gd name="T25" fmla="*/ 7 h 14"/>
                <a:gd name="T26" fmla="*/ 13 w 20"/>
                <a:gd name="T27" fmla="*/ 4 h 14"/>
                <a:gd name="T28" fmla="*/ 10 w 20"/>
                <a:gd name="T29" fmla="*/ 3 h 14"/>
                <a:gd name="T30" fmla="*/ 8 w 20"/>
                <a:gd name="T31" fmla="*/ 4 h 14"/>
                <a:gd name="T32" fmla="*/ 8 w 20"/>
                <a:gd name="T33" fmla="*/ 7 h 14"/>
                <a:gd name="T34" fmla="*/ 8 w 20"/>
                <a:gd name="T35" fmla="*/ 11 h 14"/>
                <a:gd name="T36" fmla="*/ 8 w 20"/>
                <a:gd name="T37" fmla="*/ 13 h 14"/>
                <a:gd name="T38" fmla="*/ 10 w 20"/>
                <a:gd name="T39" fmla="*/ 14 h 14"/>
                <a:gd name="T40" fmla="*/ 13 w 20"/>
                <a:gd name="T41" fmla="*/ 13 h 14"/>
                <a:gd name="T42" fmla="*/ 13 w 20"/>
                <a:gd name="T43" fmla="*/ 11 h 14"/>
                <a:gd name="T44" fmla="*/ 11 w 20"/>
                <a:gd name="T45" fmla="*/ 11 h 14"/>
                <a:gd name="T46" fmla="*/ 10 w 20"/>
                <a:gd name="T47" fmla="*/ 12 h 14"/>
                <a:gd name="T48" fmla="*/ 9 w 20"/>
                <a:gd name="T49" fmla="*/ 11 h 14"/>
                <a:gd name="T50" fmla="*/ 9 w 20"/>
                <a:gd name="T51" fmla="*/ 6 h 14"/>
                <a:gd name="T52" fmla="*/ 10 w 20"/>
                <a:gd name="T53" fmla="*/ 5 h 14"/>
                <a:gd name="T54" fmla="*/ 11 w 20"/>
                <a:gd name="T55" fmla="*/ 6 h 14"/>
                <a:gd name="T56" fmla="*/ 11 w 20"/>
                <a:gd name="T57" fmla="*/ 11 h 14"/>
                <a:gd name="T58" fmla="*/ 20 w 20"/>
                <a:gd name="T59" fmla="*/ 14 h 14"/>
                <a:gd name="T60" fmla="*/ 20 w 20"/>
                <a:gd name="T61" fmla="*/ 3 h 14"/>
                <a:gd name="T62" fmla="*/ 18 w 20"/>
                <a:gd name="T63" fmla="*/ 3 h 14"/>
                <a:gd name="T64" fmla="*/ 18 w 20"/>
                <a:gd name="T65" fmla="*/ 11 h 14"/>
                <a:gd name="T66" fmla="*/ 17 w 20"/>
                <a:gd name="T67" fmla="*/ 12 h 14"/>
                <a:gd name="T68" fmla="*/ 17 w 20"/>
                <a:gd name="T69" fmla="*/ 12 h 14"/>
                <a:gd name="T70" fmla="*/ 17 w 20"/>
                <a:gd name="T71" fmla="*/ 11 h 14"/>
                <a:gd name="T72" fmla="*/ 17 w 20"/>
                <a:gd name="T73" fmla="*/ 3 h 14"/>
                <a:gd name="T74" fmla="*/ 15 w 20"/>
                <a:gd name="T75" fmla="*/ 3 h 14"/>
                <a:gd name="T76" fmla="*/ 15 w 20"/>
                <a:gd name="T77" fmla="*/ 12 h 14"/>
                <a:gd name="T78" fmla="*/ 15 w 20"/>
                <a:gd name="T79" fmla="*/ 13 h 14"/>
                <a:gd name="T80" fmla="*/ 16 w 20"/>
                <a:gd name="T81" fmla="*/ 14 h 14"/>
                <a:gd name="T82" fmla="*/ 18 w 20"/>
                <a:gd name="T83" fmla="*/ 13 h 14"/>
                <a:gd name="T84" fmla="*/ 18 w 20"/>
                <a:gd name="T85" fmla="*/ 14 h 14"/>
                <a:gd name="T86" fmla="*/ 20 w 20"/>
                <a:gd name="T8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" h="14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8" y="0"/>
                  </a:lnTo>
                  <a:close/>
                  <a:moveTo>
                    <a:pt x="13" y="11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2" y="4"/>
                    <a:pt x="11" y="3"/>
                    <a:pt x="10" y="3"/>
                  </a:cubicBezTo>
                  <a:cubicBezTo>
                    <a:pt x="9" y="3"/>
                    <a:pt x="9" y="4"/>
                    <a:pt x="8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3" y="12"/>
                    <a:pt x="13" y="12"/>
                    <a:pt x="13" y="11"/>
                  </a:cubicBezTo>
                  <a:close/>
                  <a:moveTo>
                    <a:pt x="11" y="11"/>
                  </a:move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10" y="5"/>
                  </a:cubicBezTo>
                  <a:cubicBezTo>
                    <a:pt x="11" y="5"/>
                    <a:pt x="11" y="6"/>
                    <a:pt x="11" y="6"/>
                  </a:cubicBezTo>
                  <a:lnTo>
                    <a:pt x="11" y="11"/>
                  </a:lnTo>
                  <a:close/>
                  <a:moveTo>
                    <a:pt x="20" y="14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14684375" y="8674100"/>
              <a:ext cx="30162" cy="122238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1 h 8"/>
                <a:gd name="T4" fmla="*/ 0 w 2"/>
                <a:gd name="T5" fmla="*/ 7 h 8"/>
                <a:gd name="T6" fmla="*/ 1 w 2"/>
                <a:gd name="T7" fmla="*/ 8 h 8"/>
                <a:gd name="T8" fmla="*/ 2 w 2"/>
                <a:gd name="T9" fmla="*/ 6 h 8"/>
                <a:gd name="T10" fmla="*/ 2 w 2"/>
                <a:gd name="T11" fmla="*/ 2 h 8"/>
                <a:gd name="T12" fmla="*/ 1 w 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14790738" y="8674100"/>
              <a:ext cx="31750" cy="46038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2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14408150" y="8551863"/>
              <a:ext cx="474662" cy="322263"/>
            </a:xfrm>
            <a:custGeom>
              <a:avLst/>
              <a:gdLst>
                <a:gd name="T0" fmla="*/ 27 w 31"/>
                <a:gd name="T1" fmla="*/ 0 h 21"/>
                <a:gd name="T2" fmla="*/ 4 w 31"/>
                <a:gd name="T3" fmla="*/ 0 h 21"/>
                <a:gd name="T4" fmla="*/ 0 w 31"/>
                <a:gd name="T5" fmla="*/ 11 h 21"/>
                <a:gd name="T6" fmla="*/ 4 w 31"/>
                <a:gd name="T7" fmla="*/ 21 h 21"/>
                <a:gd name="T8" fmla="*/ 27 w 31"/>
                <a:gd name="T9" fmla="*/ 21 h 21"/>
                <a:gd name="T10" fmla="*/ 31 w 31"/>
                <a:gd name="T11" fmla="*/ 11 h 21"/>
                <a:gd name="T12" fmla="*/ 9 w 31"/>
                <a:gd name="T13" fmla="*/ 5 h 21"/>
                <a:gd name="T14" fmla="*/ 7 w 31"/>
                <a:gd name="T15" fmla="*/ 17 h 21"/>
                <a:gd name="T16" fmla="*/ 5 w 31"/>
                <a:gd name="T17" fmla="*/ 5 h 21"/>
                <a:gd name="T18" fmla="*/ 3 w 31"/>
                <a:gd name="T19" fmla="*/ 3 h 21"/>
                <a:gd name="T20" fmla="*/ 9 w 31"/>
                <a:gd name="T21" fmla="*/ 5 h 21"/>
                <a:gd name="T22" fmla="*/ 13 w 31"/>
                <a:gd name="T23" fmla="*/ 17 h 21"/>
                <a:gd name="T24" fmla="*/ 11 w 31"/>
                <a:gd name="T25" fmla="*/ 17 h 21"/>
                <a:gd name="T26" fmla="*/ 9 w 31"/>
                <a:gd name="T27" fmla="*/ 15 h 21"/>
                <a:gd name="T28" fmla="*/ 11 w 31"/>
                <a:gd name="T29" fmla="*/ 7 h 21"/>
                <a:gd name="T30" fmla="*/ 11 w 31"/>
                <a:gd name="T31" fmla="*/ 15 h 21"/>
                <a:gd name="T32" fmla="*/ 13 w 31"/>
                <a:gd name="T33" fmla="*/ 15 h 21"/>
                <a:gd name="T34" fmla="*/ 15 w 31"/>
                <a:gd name="T35" fmla="*/ 7 h 21"/>
                <a:gd name="T36" fmla="*/ 22 w 31"/>
                <a:gd name="T37" fmla="*/ 14 h 21"/>
                <a:gd name="T38" fmla="*/ 20 w 31"/>
                <a:gd name="T39" fmla="*/ 17 h 21"/>
                <a:gd name="T40" fmla="*/ 18 w 31"/>
                <a:gd name="T41" fmla="*/ 17 h 21"/>
                <a:gd name="T42" fmla="*/ 16 w 31"/>
                <a:gd name="T43" fmla="*/ 3 h 21"/>
                <a:gd name="T44" fmla="*/ 18 w 31"/>
                <a:gd name="T45" fmla="*/ 8 h 21"/>
                <a:gd name="T46" fmla="*/ 22 w 31"/>
                <a:gd name="T47" fmla="*/ 8 h 21"/>
                <a:gd name="T48" fmla="*/ 22 w 31"/>
                <a:gd name="T49" fmla="*/ 14 h 21"/>
                <a:gd name="T50" fmla="*/ 25 w 31"/>
                <a:gd name="T51" fmla="*/ 12 h 21"/>
                <a:gd name="T52" fmla="*/ 26 w 31"/>
                <a:gd name="T53" fmla="*/ 16 h 21"/>
                <a:gd name="T54" fmla="*/ 27 w 31"/>
                <a:gd name="T55" fmla="*/ 14 h 21"/>
                <a:gd name="T56" fmla="*/ 29 w 31"/>
                <a:gd name="T57" fmla="*/ 14 h 21"/>
                <a:gd name="T58" fmla="*/ 29 w 31"/>
                <a:gd name="T59" fmla="*/ 16 h 21"/>
                <a:gd name="T60" fmla="*/ 24 w 31"/>
                <a:gd name="T61" fmla="*/ 16 h 21"/>
                <a:gd name="T62" fmla="*/ 23 w 31"/>
                <a:gd name="T63" fmla="*/ 10 h 21"/>
                <a:gd name="T64" fmla="*/ 26 w 31"/>
                <a:gd name="T65" fmla="*/ 7 h 21"/>
                <a:gd name="T66" fmla="*/ 29 w 31"/>
                <a:gd name="T6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21">
                  <a:moveTo>
                    <a:pt x="31" y="3"/>
                  </a:moveTo>
                  <a:cubicBezTo>
                    <a:pt x="30" y="2"/>
                    <a:pt x="29" y="0"/>
                    <a:pt x="27" y="0"/>
                  </a:cubicBezTo>
                  <a:cubicBezTo>
                    <a:pt x="24" y="0"/>
                    <a:pt x="20" y="0"/>
                    <a:pt x="16" y="0"/>
                  </a:cubicBezTo>
                  <a:cubicBezTo>
                    <a:pt x="12" y="0"/>
                    <a:pt x="8" y="0"/>
                    <a:pt x="4" y="0"/>
                  </a:cubicBezTo>
                  <a:cubicBezTo>
                    <a:pt x="3" y="0"/>
                    <a:pt x="1" y="2"/>
                    <a:pt x="1" y="3"/>
                  </a:cubicBezTo>
                  <a:cubicBezTo>
                    <a:pt x="0" y="6"/>
                    <a:pt x="0" y="8"/>
                    <a:pt x="0" y="11"/>
                  </a:cubicBezTo>
                  <a:cubicBezTo>
                    <a:pt x="0" y="13"/>
                    <a:pt x="0" y="16"/>
                    <a:pt x="1" y="18"/>
                  </a:cubicBezTo>
                  <a:cubicBezTo>
                    <a:pt x="1" y="20"/>
                    <a:pt x="3" y="21"/>
                    <a:pt x="4" y="21"/>
                  </a:cubicBezTo>
                  <a:cubicBezTo>
                    <a:pt x="8" y="21"/>
                    <a:pt x="12" y="21"/>
                    <a:pt x="16" y="21"/>
                  </a:cubicBezTo>
                  <a:cubicBezTo>
                    <a:pt x="20" y="21"/>
                    <a:pt x="24" y="21"/>
                    <a:pt x="27" y="21"/>
                  </a:cubicBezTo>
                  <a:cubicBezTo>
                    <a:pt x="29" y="21"/>
                    <a:pt x="30" y="20"/>
                    <a:pt x="31" y="18"/>
                  </a:cubicBezTo>
                  <a:cubicBezTo>
                    <a:pt x="31" y="16"/>
                    <a:pt x="31" y="13"/>
                    <a:pt x="31" y="11"/>
                  </a:cubicBezTo>
                  <a:cubicBezTo>
                    <a:pt x="31" y="8"/>
                    <a:pt x="31" y="6"/>
                    <a:pt x="31" y="3"/>
                  </a:cubicBezTo>
                  <a:close/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5"/>
                  </a:lnTo>
                  <a:close/>
                  <a:moveTo>
                    <a:pt x="15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lnTo>
                    <a:pt x="15" y="17"/>
                  </a:lnTo>
                  <a:close/>
                  <a:moveTo>
                    <a:pt x="22" y="14"/>
                  </a:moveTo>
                  <a:cubicBezTo>
                    <a:pt x="22" y="15"/>
                    <a:pt x="22" y="16"/>
                    <a:pt x="22" y="16"/>
                  </a:cubicBezTo>
                  <a:cubicBezTo>
                    <a:pt x="22" y="17"/>
                    <a:pt x="21" y="17"/>
                    <a:pt x="20" y="17"/>
                  </a:cubicBezTo>
                  <a:cubicBezTo>
                    <a:pt x="20" y="17"/>
                    <a:pt x="19" y="17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2" y="8"/>
                    <a:pt x="22" y="9"/>
                    <a:pt x="22" y="10"/>
                  </a:cubicBezTo>
                  <a:lnTo>
                    <a:pt x="22" y="14"/>
                  </a:lnTo>
                  <a:close/>
                  <a:moveTo>
                    <a:pt x="29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6" y="16"/>
                    <a:pt x="26" y="16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7" y="15"/>
                    <a:pt x="27" y="14"/>
                    <a:pt x="27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5" y="17"/>
                    <a:pt x="25" y="17"/>
                    <a:pt x="24" y="16"/>
                  </a:cubicBezTo>
                  <a:cubicBezTo>
                    <a:pt x="24" y="16"/>
                    <a:pt x="23" y="15"/>
                    <a:pt x="23" y="1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4" y="8"/>
                    <a:pt x="24" y="8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7" y="7"/>
                    <a:pt x="28" y="7"/>
                    <a:pt x="28" y="8"/>
                  </a:cubicBezTo>
                  <a:cubicBezTo>
                    <a:pt x="29" y="8"/>
                    <a:pt x="29" y="9"/>
                    <a:pt x="29" y="10"/>
                  </a:cubicBezTo>
                  <a:lnTo>
                    <a:pt x="2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</p:grpSp>
      <p:grpSp>
        <p:nvGrpSpPr>
          <p:cNvPr id="31" name="กลุ่ม 662"/>
          <p:cNvGrpSpPr/>
          <p:nvPr/>
        </p:nvGrpSpPr>
        <p:grpSpPr>
          <a:xfrm>
            <a:off x="2082847" y="3981222"/>
            <a:ext cx="757304" cy="746593"/>
            <a:chOff x="13995400" y="2105025"/>
            <a:chExt cx="1316037" cy="1301750"/>
          </a:xfrm>
        </p:grpSpPr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13995400" y="2105025"/>
              <a:ext cx="1316037" cy="1301750"/>
            </a:xfrm>
            <a:prstGeom prst="ellipse">
              <a:avLst/>
            </a:prstGeom>
            <a:solidFill>
              <a:srgbClr val="F1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14347825" y="2533650"/>
              <a:ext cx="442912" cy="444500"/>
            </a:xfrm>
            <a:custGeom>
              <a:avLst/>
              <a:gdLst>
                <a:gd name="T0" fmla="*/ 15 w 29"/>
                <a:gd name="T1" fmla="*/ 12 h 29"/>
                <a:gd name="T2" fmla="*/ 14 w 29"/>
                <a:gd name="T3" fmla="*/ 12 h 29"/>
                <a:gd name="T4" fmla="*/ 15 w 29"/>
                <a:gd name="T5" fmla="*/ 18 h 29"/>
                <a:gd name="T6" fmla="*/ 22 w 29"/>
                <a:gd name="T7" fmla="*/ 18 h 29"/>
                <a:gd name="T8" fmla="*/ 19 w 29"/>
                <a:gd name="T9" fmla="*/ 22 h 29"/>
                <a:gd name="T10" fmla="*/ 15 w 29"/>
                <a:gd name="T11" fmla="*/ 23 h 29"/>
                <a:gd name="T12" fmla="*/ 12 w 29"/>
                <a:gd name="T13" fmla="*/ 23 h 29"/>
                <a:gd name="T14" fmla="*/ 6 w 29"/>
                <a:gd name="T15" fmla="*/ 16 h 29"/>
                <a:gd name="T16" fmla="*/ 6 w 29"/>
                <a:gd name="T17" fmla="*/ 13 h 29"/>
                <a:gd name="T18" fmla="*/ 16 w 29"/>
                <a:gd name="T19" fmla="*/ 6 h 29"/>
                <a:gd name="T20" fmla="*/ 20 w 29"/>
                <a:gd name="T21" fmla="*/ 8 h 29"/>
                <a:gd name="T22" fmla="*/ 24 w 29"/>
                <a:gd name="T23" fmla="*/ 4 h 29"/>
                <a:gd name="T24" fmla="*/ 22 w 29"/>
                <a:gd name="T25" fmla="*/ 2 h 29"/>
                <a:gd name="T26" fmla="*/ 15 w 29"/>
                <a:gd name="T27" fmla="*/ 0 h 29"/>
                <a:gd name="T28" fmla="*/ 13 w 29"/>
                <a:gd name="T29" fmla="*/ 0 h 29"/>
                <a:gd name="T30" fmla="*/ 11 w 29"/>
                <a:gd name="T31" fmla="*/ 1 h 29"/>
                <a:gd name="T32" fmla="*/ 3 w 29"/>
                <a:gd name="T33" fmla="*/ 6 h 29"/>
                <a:gd name="T34" fmla="*/ 0 w 29"/>
                <a:gd name="T35" fmla="*/ 14 h 29"/>
                <a:gd name="T36" fmla="*/ 0 w 29"/>
                <a:gd name="T37" fmla="*/ 18 h 29"/>
                <a:gd name="T38" fmla="*/ 6 w 29"/>
                <a:gd name="T39" fmla="*/ 27 h 29"/>
                <a:gd name="T40" fmla="*/ 14 w 29"/>
                <a:gd name="T41" fmla="*/ 29 h 29"/>
                <a:gd name="T42" fmla="*/ 19 w 29"/>
                <a:gd name="T43" fmla="*/ 29 h 29"/>
                <a:gd name="T44" fmla="*/ 26 w 29"/>
                <a:gd name="T45" fmla="*/ 24 h 29"/>
                <a:gd name="T46" fmla="*/ 28 w 29"/>
                <a:gd name="T47" fmla="*/ 12 h 29"/>
                <a:gd name="T48" fmla="*/ 15 w 29"/>
                <a:gd name="T4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12"/>
                  </a:moveTo>
                  <a:cubicBezTo>
                    <a:pt x="15" y="12"/>
                    <a:pt x="14" y="12"/>
                    <a:pt x="14" y="12"/>
                  </a:cubicBezTo>
                  <a:cubicBezTo>
                    <a:pt x="14" y="14"/>
                    <a:pt x="15" y="18"/>
                    <a:pt x="15" y="18"/>
                  </a:cubicBezTo>
                  <a:cubicBezTo>
                    <a:pt x="15" y="18"/>
                    <a:pt x="22" y="18"/>
                    <a:pt x="22" y="18"/>
                  </a:cubicBezTo>
                  <a:cubicBezTo>
                    <a:pt x="22" y="18"/>
                    <a:pt x="22" y="21"/>
                    <a:pt x="19" y="22"/>
                  </a:cubicBezTo>
                  <a:cubicBezTo>
                    <a:pt x="18" y="23"/>
                    <a:pt x="17" y="23"/>
                    <a:pt x="15" y="23"/>
                  </a:cubicBezTo>
                  <a:cubicBezTo>
                    <a:pt x="14" y="24"/>
                    <a:pt x="13" y="23"/>
                    <a:pt x="12" y="23"/>
                  </a:cubicBezTo>
                  <a:cubicBezTo>
                    <a:pt x="9" y="22"/>
                    <a:pt x="6" y="19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7" y="9"/>
                    <a:pt x="11" y="6"/>
                    <a:pt x="16" y="6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1" y="7"/>
                    <a:pt x="23" y="6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0" y="1"/>
                    <a:pt x="17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8" y="2"/>
                    <a:pt x="5" y="3"/>
                    <a:pt x="3" y="6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0" y="15"/>
                    <a:pt x="0" y="17"/>
                    <a:pt x="0" y="18"/>
                  </a:cubicBezTo>
                  <a:cubicBezTo>
                    <a:pt x="1" y="22"/>
                    <a:pt x="3" y="24"/>
                    <a:pt x="6" y="27"/>
                  </a:cubicBezTo>
                  <a:cubicBezTo>
                    <a:pt x="8" y="28"/>
                    <a:pt x="11" y="29"/>
                    <a:pt x="14" y="29"/>
                  </a:cubicBezTo>
                  <a:cubicBezTo>
                    <a:pt x="15" y="29"/>
                    <a:pt x="17" y="29"/>
                    <a:pt x="19" y="29"/>
                  </a:cubicBezTo>
                  <a:cubicBezTo>
                    <a:pt x="21" y="28"/>
                    <a:pt x="24" y="27"/>
                    <a:pt x="26" y="24"/>
                  </a:cubicBezTo>
                  <a:cubicBezTo>
                    <a:pt x="28" y="21"/>
                    <a:pt x="29" y="16"/>
                    <a:pt x="28" y="12"/>
                  </a:cubicBezTo>
                  <a:cubicBezTo>
                    <a:pt x="24" y="12"/>
                    <a:pt x="19" y="12"/>
                    <a:pt x="1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14836775" y="2641600"/>
              <a:ext cx="214312" cy="214313"/>
            </a:xfrm>
            <a:custGeom>
              <a:avLst/>
              <a:gdLst>
                <a:gd name="T0" fmla="*/ 135 w 135"/>
                <a:gd name="T1" fmla="*/ 48 h 135"/>
                <a:gd name="T2" fmla="*/ 87 w 135"/>
                <a:gd name="T3" fmla="*/ 48 h 135"/>
                <a:gd name="T4" fmla="*/ 87 w 135"/>
                <a:gd name="T5" fmla="*/ 0 h 135"/>
                <a:gd name="T6" fmla="*/ 87 w 135"/>
                <a:gd name="T7" fmla="*/ 0 h 135"/>
                <a:gd name="T8" fmla="*/ 87 w 135"/>
                <a:gd name="T9" fmla="*/ 0 h 135"/>
                <a:gd name="T10" fmla="*/ 48 w 135"/>
                <a:gd name="T11" fmla="*/ 0 h 135"/>
                <a:gd name="T12" fmla="*/ 48 w 135"/>
                <a:gd name="T13" fmla="*/ 0 h 135"/>
                <a:gd name="T14" fmla="*/ 48 w 135"/>
                <a:gd name="T15" fmla="*/ 0 h 135"/>
                <a:gd name="T16" fmla="*/ 48 w 135"/>
                <a:gd name="T17" fmla="*/ 48 h 135"/>
                <a:gd name="T18" fmla="*/ 0 w 135"/>
                <a:gd name="T19" fmla="*/ 48 h 135"/>
                <a:gd name="T20" fmla="*/ 0 w 135"/>
                <a:gd name="T21" fmla="*/ 48 h 135"/>
                <a:gd name="T22" fmla="*/ 0 w 135"/>
                <a:gd name="T23" fmla="*/ 48 h 135"/>
                <a:gd name="T24" fmla="*/ 0 w 135"/>
                <a:gd name="T25" fmla="*/ 87 h 135"/>
                <a:gd name="T26" fmla="*/ 0 w 135"/>
                <a:gd name="T27" fmla="*/ 87 h 135"/>
                <a:gd name="T28" fmla="*/ 0 w 135"/>
                <a:gd name="T29" fmla="*/ 87 h 135"/>
                <a:gd name="T30" fmla="*/ 48 w 135"/>
                <a:gd name="T31" fmla="*/ 87 h 135"/>
                <a:gd name="T32" fmla="*/ 48 w 135"/>
                <a:gd name="T33" fmla="*/ 135 h 135"/>
                <a:gd name="T34" fmla="*/ 48 w 135"/>
                <a:gd name="T35" fmla="*/ 135 h 135"/>
                <a:gd name="T36" fmla="*/ 48 w 135"/>
                <a:gd name="T37" fmla="*/ 135 h 135"/>
                <a:gd name="T38" fmla="*/ 87 w 135"/>
                <a:gd name="T39" fmla="*/ 135 h 135"/>
                <a:gd name="T40" fmla="*/ 87 w 135"/>
                <a:gd name="T41" fmla="*/ 135 h 135"/>
                <a:gd name="T42" fmla="*/ 87 w 135"/>
                <a:gd name="T43" fmla="*/ 135 h 135"/>
                <a:gd name="T44" fmla="*/ 87 w 135"/>
                <a:gd name="T45" fmla="*/ 87 h 135"/>
                <a:gd name="T46" fmla="*/ 135 w 135"/>
                <a:gd name="T47" fmla="*/ 87 h 135"/>
                <a:gd name="T48" fmla="*/ 135 w 135"/>
                <a:gd name="T49" fmla="*/ 87 h 135"/>
                <a:gd name="T50" fmla="*/ 135 w 135"/>
                <a:gd name="T51" fmla="*/ 87 h 135"/>
                <a:gd name="T52" fmla="*/ 135 w 135"/>
                <a:gd name="T53" fmla="*/ 48 h 135"/>
                <a:gd name="T54" fmla="*/ 135 w 135"/>
                <a:gd name="T55" fmla="*/ 48 h 135"/>
                <a:gd name="T56" fmla="*/ 135 w 135"/>
                <a:gd name="T57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" h="135">
                  <a:moveTo>
                    <a:pt x="135" y="48"/>
                  </a:moveTo>
                  <a:lnTo>
                    <a:pt x="87" y="48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48" y="87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48"/>
                  </a:lnTo>
                  <a:lnTo>
                    <a:pt x="135" y="48"/>
                  </a:lnTo>
                  <a:lnTo>
                    <a:pt x="13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</p:grpSp>
      <p:grpSp>
        <p:nvGrpSpPr>
          <p:cNvPr id="35" name="กลุ่ม 663"/>
          <p:cNvGrpSpPr/>
          <p:nvPr/>
        </p:nvGrpSpPr>
        <p:grpSpPr>
          <a:xfrm>
            <a:off x="2629090" y="2316867"/>
            <a:ext cx="758217" cy="746593"/>
            <a:chOff x="16092488" y="2105025"/>
            <a:chExt cx="1317625" cy="1301750"/>
          </a:xfrm>
        </p:grpSpPr>
        <p:sp>
          <p:nvSpPr>
            <p:cNvPr id="36" name="Oval 18"/>
            <p:cNvSpPr>
              <a:spLocks noChangeArrowheads="1"/>
            </p:cNvSpPr>
            <p:nvPr/>
          </p:nvSpPr>
          <p:spPr bwMode="auto">
            <a:xfrm>
              <a:off x="16092488" y="2105025"/>
              <a:ext cx="1317625" cy="1301750"/>
            </a:xfrm>
            <a:prstGeom prst="ellipse">
              <a:avLst/>
            </a:prstGeom>
            <a:solidFill>
              <a:srgbClr val="13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sp>
          <p:nvSpPr>
            <p:cNvPr id="37" name="Freeform 19"/>
            <p:cNvSpPr>
              <a:spLocks noEditPoints="1"/>
            </p:cNvSpPr>
            <p:nvPr/>
          </p:nvSpPr>
          <p:spPr bwMode="auto">
            <a:xfrm>
              <a:off x="16506825" y="2487613"/>
              <a:ext cx="122237" cy="536575"/>
            </a:xfrm>
            <a:custGeom>
              <a:avLst/>
              <a:gdLst>
                <a:gd name="T0" fmla="*/ 1 w 8"/>
                <a:gd name="T1" fmla="*/ 12 h 35"/>
                <a:gd name="T2" fmla="*/ 8 w 8"/>
                <a:gd name="T3" fmla="*/ 12 h 35"/>
                <a:gd name="T4" fmla="*/ 8 w 8"/>
                <a:gd name="T5" fmla="*/ 35 h 35"/>
                <a:gd name="T6" fmla="*/ 1 w 8"/>
                <a:gd name="T7" fmla="*/ 35 h 35"/>
                <a:gd name="T8" fmla="*/ 1 w 8"/>
                <a:gd name="T9" fmla="*/ 12 h 35"/>
                <a:gd name="T10" fmla="*/ 4 w 8"/>
                <a:gd name="T11" fmla="*/ 0 h 35"/>
                <a:gd name="T12" fmla="*/ 8 w 8"/>
                <a:gd name="T13" fmla="*/ 5 h 35"/>
                <a:gd name="T14" fmla="*/ 4 w 8"/>
                <a:gd name="T15" fmla="*/ 9 h 35"/>
                <a:gd name="T16" fmla="*/ 0 w 8"/>
                <a:gd name="T17" fmla="*/ 5 h 35"/>
                <a:gd name="T18" fmla="*/ 4 w 8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1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35"/>
                    <a:pt x="1" y="35"/>
                    <a:pt x="1" y="35"/>
                  </a:cubicBezTo>
                  <a:lnTo>
                    <a:pt x="1" y="12"/>
                  </a:lnTo>
                  <a:close/>
                  <a:moveTo>
                    <a:pt x="4" y="0"/>
                  </a:moveTo>
                  <a:cubicBezTo>
                    <a:pt x="7" y="0"/>
                    <a:pt x="8" y="2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6689388" y="2655888"/>
              <a:ext cx="336550" cy="368300"/>
            </a:xfrm>
            <a:custGeom>
              <a:avLst/>
              <a:gdLst>
                <a:gd name="T0" fmla="*/ 0 w 22"/>
                <a:gd name="T1" fmla="*/ 1 h 24"/>
                <a:gd name="T2" fmla="*/ 7 w 22"/>
                <a:gd name="T3" fmla="*/ 1 h 24"/>
                <a:gd name="T4" fmla="*/ 7 w 22"/>
                <a:gd name="T5" fmla="*/ 4 h 24"/>
                <a:gd name="T6" fmla="*/ 7 w 22"/>
                <a:gd name="T7" fmla="*/ 4 h 24"/>
                <a:gd name="T8" fmla="*/ 14 w 22"/>
                <a:gd name="T9" fmla="*/ 0 h 24"/>
                <a:gd name="T10" fmla="*/ 22 w 22"/>
                <a:gd name="T11" fmla="*/ 11 h 24"/>
                <a:gd name="T12" fmla="*/ 22 w 22"/>
                <a:gd name="T13" fmla="*/ 24 h 24"/>
                <a:gd name="T14" fmla="*/ 15 w 22"/>
                <a:gd name="T15" fmla="*/ 24 h 24"/>
                <a:gd name="T16" fmla="*/ 15 w 22"/>
                <a:gd name="T17" fmla="*/ 13 h 24"/>
                <a:gd name="T18" fmla="*/ 12 w 22"/>
                <a:gd name="T19" fmla="*/ 7 h 24"/>
                <a:gd name="T20" fmla="*/ 7 w 22"/>
                <a:gd name="T21" fmla="*/ 12 h 24"/>
                <a:gd name="T22" fmla="*/ 7 w 22"/>
                <a:gd name="T23" fmla="*/ 24 h 24"/>
                <a:gd name="T24" fmla="*/ 0 w 22"/>
                <a:gd name="T25" fmla="*/ 24 h 24"/>
                <a:gd name="T26" fmla="*/ 0 w 22"/>
                <a:gd name="T2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4" y="0"/>
                  </a:cubicBezTo>
                  <a:cubicBezTo>
                    <a:pt x="21" y="0"/>
                    <a:pt x="22" y="5"/>
                    <a:pt x="22" y="1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0"/>
                    <a:pt x="15" y="7"/>
                    <a:pt x="12" y="7"/>
                  </a:cubicBezTo>
                  <a:cubicBezTo>
                    <a:pt x="8" y="7"/>
                    <a:pt x="7" y="9"/>
                    <a:pt x="7" y="1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</p:grpSp>
      <p:grpSp>
        <p:nvGrpSpPr>
          <p:cNvPr id="39" name="กลุ่ม 2080"/>
          <p:cNvGrpSpPr/>
          <p:nvPr/>
        </p:nvGrpSpPr>
        <p:grpSpPr>
          <a:xfrm>
            <a:off x="3247538" y="1860343"/>
            <a:ext cx="757304" cy="755698"/>
            <a:chOff x="13995400" y="5994400"/>
            <a:chExt cx="1316037" cy="1317625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13995400" y="5994400"/>
              <a:ext cx="1316037" cy="1317625"/>
            </a:xfrm>
            <a:prstGeom prst="ellipse">
              <a:avLst/>
            </a:prstGeom>
            <a:solidFill>
              <a:srgbClr val="7D5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4392275" y="6392863"/>
              <a:ext cx="520700" cy="504825"/>
            </a:xfrm>
            <a:custGeom>
              <a:avLst/>
              <a:gdLst>
                <a:gd name="T0" fmla="*/ 28 w 34"/>
                <a:gd name="T1" fmla="*/ 0 h 33"/>
                <a:gd name="T2" fmla="*/ 5 w 34"/>
                <a:gd name="T3" fmla="*/ 0 h 33"/>
                <a:gd name="T4" fmla="*/ 0 w 34"/>
                <a:gd name="T5" fmla="*/ 5 h 33"/>
                <a:gd name="T6" fmla="*/ 0 w 34"/>
                <a:gd name="T7" fmla="*/ 28 h 33"/>
                <a:gd name="T8" fmla="*/ 5 w 34"/>
                <a:gd name="T9" fmla="*/ 33 h 33"/>
                <a:gd name="T10" fmla="*/ 28 w 34"/>
                <a:gd name="T11" fmla="*/ 33 h 33"/>
                <a:gd name="T12" fmla="*/ 34 w 34"/>
                <a:gd name="T13" fmla="*/ 28 h 33"/>
                <a:gd name="T14" fmla="*/ 34 w 34"/>
                <a:gd name="T15" fmla="*/ 5 h 33"/>
                <a:gd name="T16" fmla="*/ 28 w 34"/>
                <a:gd name="T17" fmla="*/ 0 h 33"/>
                <a:gd name="T18" fmla="*/ 24 w 34"/>
                <a:gd name="T19" fmla="*/ 4 h 33"/>
                <a:gd name="T20" fmla="*/ 25 w 34"/>
                <a:gd name="T21" fmla="*/ 3 h 33"/>
                <a:gd name="T22" fmla="*/ 29 w 34"/>
                <a:gd name="T23" fmla="*/ 3 h 33"/>
                <a:gd name="T24" fmla="*/ 30 w 34"/>
                <a:gd name="T25" fmla="*/ 4 h 33"/>
                <a:gd name="T26" fmla="*/ 30 w 34"/>
                <a:gd name="T27" fmla="*/ 8 h 33"/>
                <a:gd name="T28" fmla="*/ 29 w 34"/>
                <a:gd name="T29" fmla="*/ 9 h 33"/>
                <a:gd name="T30" fmla="*/ 25 w 34"/>
                <a:gd name="T31" fmla="*/ 9 h 33"/>
                <a:gd name="T32" fmla="*/ 24 w 34"/>
                <a:gd name="T33" fmla="*/ 8 h 33"/>
                <a:gd name="T34" fmla="*/ 24 w 34"/>
                <a:gd name="T35" fmla="*/ 4 h 33"/>
                <a:gd name="T36" fmla="*/ 11 w 34"/>
                <a:gd name="T37" fmla="*/ 14 h 33"/>
                <a:gd name="T38" fmla="*/ 17 w 34"/>
                <a:gd name="T39" fmla="*/ 10 h 33"/>
                <a:gd name="T40" fmla="*/ 23 w 34"/>
                <a:gd name="T41" fmla="*/ 14 h 33"/>
                <a:gd name="T42" fmla="*/ 24 w 34"/>
                <a:gd name="T43" fmla="*/ 17 h 33"/>
                <a:gd name="T44" fmla="*/ 17 w 34"/>
                <a:gd name="T45" fmla="*/ 23 h 33"/>
                <a:gd name="T46" fmla="*/ 10 w 34"/>
                <a:gd name="T47" fmla="*/ 17 h 33"/>
                <a:gd name="T48" fmla="*/ 11 w 34"/>
                <a:gd name="T49" fmla="*/ 14 h 33"/>
                <a:gd name="T50" fmla="*/ 30 w 34"/>
                <a:gd name="T51" fmla="*/ 28 h 33"/>
                <a:gd name="T52" fmla="*/ 28 w 34"/>
                <a:gd name="T53" fmla="*/ 30 h 33"/>
                <a:gd name="T54" fmla="*/ 5 w 34"/>
                <a:gd name="T55" fmla="*/ 30 h 33"/>
                <a:gd name="T56" fmla="*/ 4 w 34"/>
                <a:gd name="T57" fmla="*/ 28 h 33"/>
                <a:gd name="T58" fmla="*/ 4 w 34"/>
                <a:gd name="T59" fmla="*/ 14 h 33"/>
                <a:gd name="T60" fmla="*/ 7 w 34"/>
                <a:gd name="T61" fmla="*/ 14 h 33"/>
                <a:gd name="T62" fmla="*/ 7 w 34"/>
                <a:gd name="T63" fmla="*/ 17 h 33"/>
                <a:gd name="T64" fmla="*/ 17 w 34"/>
                <a:gd name="T65" fmla="*/ 27 h 33"/>
                <a:gd name="T66" fmla="*/ 27 w 34"/>
                <a:gd name="T67" fmla="*/ 17 h 33"/>
                <a:gd name="T68" fmla="*/ 27 w 34"/>
                <a:gd name="T69" fmla="*/ 14 h 33"/>
                <a:gd name="T70" fmla="*/ 30 w 34"/>
                <a:gd name="T71" fmla="*/ 14 h 33"/>
                <a:gd name="T72" fmla="*/ 30 w 34"/>
                <a:gd name="T73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3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1" y="33"/>
                    <a:pt x="34" y="31"/>
                    <a:pt x="34" y="2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1" y="0"/>
                    <a:pt x="28" y="0"/>
                  </a:cubicBezTo>
                  <a:close/>
                  <a:moveTo>
                    <a:pt x="24" y="4"/>
                  </a:moveTo>
                  <a:cubicBezTo>
                    <a:pt x="24" y="4"/>
                    <a:pt x="24" y="3"/>
                    <a:pt x="25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9"/>
                    <a:pt x="30" y="9"/>
                    <a:pt x="29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8"/>
                  </a:cubicBezTo>
                  <a:lnTo>
                    <a:pt x="24" y="4"/>
                  </a:lnTo>
                  <a:close/>
                  <a:moveTo>
                    <a:pt x="11" y="14"/>
                  </a:moveTo>
                  <a:cubicBezTo>
                    <a:pt x="12" y="12"/>
                    <a:pt x="14" y="10"/>
                    <a:pt x="17" y="10"/>
                  </a:cubicBezTo>
                  <a:cubicBezTo>
                    <a:pt x="20" y="10"/>
                    <a:pt x="22" y="12"/>
                    <a:pt x="23" y="14"/>
                  </a:cubicBezTo>
                  <a:cubicBezTo>
                    <a:pt x="23" y="15"/>
                    <a:pt x="24" y="16"/>
                    <a:pt x="24" y="17"/>
                  </a:cubicBezTo>
                  <a:cubicBezTo>
                    <a:pt x="24" y="20"/>
                    <a:pt x="21" y="23"/>
                    <a:pt x="17" y="23"/>
                  </a:cubicBezTo>
                  <a:cubicBezTo>
                    <a:pt x="13" y="23"/>
                    <a:pt x="10" y="20"/>
                    <a:pt x="10" y="17"/>
                  </a:cubicBezTo>
                  <a:cubicBezTo>
                    <a:pt x="10" y="16"/>
                    <a:pt x="10" y="15"/>
                    <a:pt x="11" y="14"/>
                  </a:cubicBezTo>
                  <a:close/>
                  <a:moveTo>
                    <a:pt x="30" y="28"/>
                  </a:moveTo>
                  <a:cubicBezTo>
                    <a:pt x="30" y="29"/>
                    <a:pt x="29" y="30"/>
                    <a:pt x="28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29"/>
                    <a:pt x="4" y="28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7" y="17"/>
                  </a:cubicBezTo>
                  <a:cubicBezTo>
                    <a:pt x="7" y="22"/>
                    <a:pt x="11" y="27"/>
                    <a:pt x="17" y="27"/>
                  </a:cubicBezTo>
                  <a:cubicBezTo>
                    <a:pt x="22" y="27"/>
                    <a:pt x="27" y="22"/>
                    <a:pt x="27" y="17"/>
                  </a:cubicBezTo>
                  <a:cubicBezTo>
                    <a:pt x="27" y="16"/>
                    <a:pt x="27" y="15"/>
                    <a:pt x="27" y="14"/>
                  </a:cubicBezTo>
                  <a:cubicBezTo>
                    <a:pt x="30" y="14"/>
                    <a:pt x="30" y="14"/>
                    <a:pt x="30" y="14"/>
                  </a:cubicBez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</p:grpSp>
      <p:grpSp>
        <p:nvGrpSpPr>
          <p:cNvPr id="42" name="กลุ่ม 667"/>
          <p:cNvGrpSpPr/>
          <p:nvPr/>
        </p:nvGrpSpPr>
        <p:grpSpPr>
          <a:xfrm>
            <a:off x="6182346" y="3054355"/>
            <a:ext cx="757304" cy="755698"/>
            <a:chOff x="13995400" y="4049713"/>
            <a:chExt cx="1316037" cy="1317625"/>
          </a:xfrm>
        </p:grpSpPr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13995400" y="4049713"/>
              <a:ext cx="1316037" cy="1317625"/>
            </a:xfrm>
            <a:prstGeom prst="ellipse">
              <a:avLst/>
            </a:prstGeom>
            <a:solidFill>
              <a:srgbClr val="209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14331950" y="4402138"/>
              <a:ext cx="612775" cy="566738"/>
            </a:xfrm>
            <a:custGeom>
              <a:avLst/>
              <a:gdLst>
                <a:gd name="T0" fmla="*/ 3 w 40"/>
                <a:gd name="T1" fmla="*/ 37 h 37"/>
                <a:gd name="T2" fmla="*/ 4 w 40"/>
                <a:gd name="T3" fmla="*/ 35 h 37"/>
                <a:gd name="T4" fmla="*/ 6 w 40"/>
                <a:gd name="T5" fmla="*/ 29 h 37"/>
                <a:gd name="T6" fmla="*/ 6 w 40"/>
                <a:gd name="T7" fmla="*/ 28 h 37"/>
                <a:gd name="T8" fmla="*/ 17 w 40"/>
                <a:gd name="T9" fmla="*/ 3 h 37"/>
                <a:gd name="T10" fmla="*/ 38 w 40"/>
                <a:gd name="T11" fmla="*/ 16 h 37"/>
                <a:gd name="T12" fmla="*/ 24 w 40"/>
                <a:gd name="T13" fmla="*/ 37 h 37"/>
                <a:gd name="T14" fmla="*/ 13 w 40"/>
                <a:gd name="T15" fmla="*/ 35 h 37"/>
                <a:gd name="T16" fmla="*/ 12 w 40"/>
                <a:gd name="T17" fmla="*/ 35 h 37"/>
                <a:gd name="T18" fmla="*/ 3 w 40"/>
                <a:gd name="T19" fmla="*/ 37 h 37"/>
                <a:gd name="T20" fmla="*/ 7 w 40"/>
                <a:gd name="T21" fmla="*/ 33 h 37"/>
                <a:gd name="T22" fmla="*/ 12 w 40"/>
                <a:gd name="T23" fmla="*/ 32 h 37"/>
                <a:gd name="T24" fmla="*/ 14 w 40"/>
                <a:gd name="T25" fmla="*/ 32 h 37"/>
                <a:gd name="T26" fmla="*/ 23 w 40"/>
                <a:gd name="T27" fmla="*/ 34 h 37"/>
                <a:gd name="T28" fmla="*/ 35 w 40"/>
                <a:gd name="T29" fmla="*/ 17 h 37"/>
                <a:gd name="T30" fmla="*/ 18 w 40"/>
                <a:gd name="T31" fmla="*/ 5 h 37"/>
                <a:gd name="T32" fmla="*/ 8 w 40"/>
                <a:gd name="T33" fmla="*/ 26 h 37"/>
                <a:gd name="T34" fmla="*/ 9 w 40"/>
                <a:gd name="T35" fmla="*/ 29 h 37"/>
                <a:gd name="T36" fmla="*/ 7 w 40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7">
                  <a:moveTo>
                    <a:pt x="3" y="37"/>
                  </a:moveTo>
                  <a:cubicBezTo>
                    <a:pt x="4" y="36"/>
                    <a:pt x="4" y="36"/>
                    <a:pt x="4" y="35"/>
                  </a:cubicBezTo>
                  <a:cubicBezTo>
                    <a:pt x="5" y="33"/>
                    <a:pt x="5" y="31"/>
                    <a:pt x="6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18"/>
                    <a:pt x="6" y="5"/>
                    <a:pt x="17" y="3"/>
                  </a:cubicBezTo>
                  <a:cubicBezTo>
                    <a:pt x="27" y="0"/>
                    <a:pt x="36" y="7"/>
                    <a:pt x="38" y="16"/>
                  </a:cubicBezTo>
                  <a:cubicBezTo>
                    <a:pt x="40" y="26"/>
                    <a:pt x="33" y="35"/>
                    <a:pt x="24" y="37"/>
                  </a:cubicBezTo>
                  <a:cubicBezTo>
                    <a:pt x="20" y="37"/>
                    <a:pt x="17" y="37"/>
                    <a:pt x="13" y="35"/>
                  </a:cubicBezTo>
                  <a:cubicBezTo>
                    <a:pt x="13" y="35"/>
                    <a:pt x="12" y="35"/>
                    <a:pt x="12" y="35"/>
                  </a:cubicBezTo>
                  <a:cubicBezTo>
                    <a:pt x="7" y="36"/>
                    <a:pt x="4" y="37"/>
                    <a:pt x="3" y="37"/>
                  </a:cubicBezTo>
                  <a:close/>
                  <a:moveTo>
                    <a:pt x="7" y="33"/>
                  </a:moveTo>
                  <a:cubicBezTo>
                    <a:pt x="9" y="33"/>
                    <a:pt x="11" y="32"/>
                    <a:pt x="12" y="32"/>
                  </a:cubicBezTo>
                  <a:cubicBezTo>
                    <a:pt x="13" y="32"/>
                    <a:pt x="13" y="32"/>
                    <a:pt x="14" y="32"/>
                  </a:cubicBezTo>
                  <a:cubicBezTo>
                    <a:pt x="17" y="34"/>
                    <a:pt x="20" y="34"/>
                    <a:pt x="23" y="34"/>
                  </a:cubicBezTo>
                  <a:cubicBezTo>
                    <a:pt x="31" y="33"/>
                    <a:pt x="36" y="25"/>
                    <a:pt x="35" y="17"/>
                  </a:cubicBezTo>
                  <a:cubicBezTo>
                    <a:pt x="34" y="9"/>
                    <a:pt x="26" y="4"/>
                    <a:pt x="18" y="5"/>
                  </a:cubicBezTo>
                  <a:cubicBezTo>
                    <a:pt x="9" y="7"/>
                    <a:pt x="3" y="18"/>
                    <a:pt x="8" y="26"/>
                  </a:cubicBezTo>
                  <a:cubicBezTo>
                    <a:pt x="9" y="27"/>
                    <a:pt x="9" y="28"/>
                    <a:pt x="9" y="29"/>
                  </a:cubicBezTo>
                  <a:cubicBezTo>
                    <a:pt x="8" y="30"/>
                    <a:pt x="8" y="32"/>
                    <a:pt x="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14516100" y="4570413"/>
              <a:ext cx="274637" cy="260350"/>
            </a:xfrm>
            <a:custGeom>
              <a:avLst/>
              <a:gdLst>
                <a:gd name="T0" fmla="*/ 13 w 18"/>
                <a:gd name="T1" fmla="*/ 17 h 17"/>
                <a:gd name="T2" fmla="*/ 1 w 18"/>
                <a:gd name="T3" fmla="*/ 8 h 17"/>
                <a:gd name="T4" fmla="*/ 2 w 18"/>
                <a:gd name="T5" fmla="*/ 1 h 17"/>
                <a:gd name="T6" fmla="*/ 4 w 18"/>
                <a:gd name="T7" fmla="*/ 1 h 17"/>
                <a:gd name="T8" fmla="*/ 4 w 18"/>
                <a:gd name="T9" fmla="*/ 1 h 17"/>
                <a:gd name="T10" fmla="*/ 6 w 18"/>
                <a:gd name="T11" fmla="*/ 4 h 17"/>
                <a:gd name="T12" fmla="*/ 5 w 18"/>
                <a:gd name="T13" fmla="*/ 7 h 17"/>
                <a:gd name="T14" fmla="*/ 5 w 18"/>
                <a:gd name="T15" fmla="*/ 8 h 17"/>
                <a:gd name="T16" fmla="*/ 11 w 18"/>
                <a:gd name="T17" fmla="*/ 13 h 17"/>
                <a:gd name="T18" fmla="*/ 12 w 18"/>
                <a:gd name="T19" fmla="*/ 13 h 17"/>
                <a:gd name="T20" fmla="*/ 14 w 18"/>
                <a:gd name="T21" fmla="*/ 11 h 17"/>
                <a:gd name="T22" fmla="*/ 18 w 18"/>
                <a:gd name="T23" fmla="*/ 13 h 17"/>
                <a:gd name="T24" fmla="*/ 13 w 18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7">
                  <a:moveTo>
                    <a:pt x="13" y="17"/>
                  </a:moveTo>
                  <a:cubicBezTo>
                    <a:pt x="10" y="17"/>
                    <a:pt x="5" y="14"/>
                    <a:pt x="1" y="8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3"/>
                    <a:pt x="6" y="4"/>
                  </a:cubicBezTo>
                  <a:cubicBezTo>
                    <a:pt x="6" y="5"/>
                    <a:pt x="6" y="6"/>
                    <a:pt x="5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6" y="10"/>
                    <a:pt x="8" y="12"/>
                    <a:pt x="11" y="13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1"/>
                    <a:pt x="13" y="10"/>
                    <a:pt x="14" y="11"/>
                  </a:cubicBezTo>
                  <a:cubicBezTo>
                    <a:pt x="17" y="12"/>
                    <a:pt x="18" y="12"/>
                    <a:pt x="18" y="13"/>
                  </a:cubicBezTo>
                  <a:cubicBezTo>
                    <a:pt x="18" y="16"/>
                    <a:pt x="15" y="17"/>
                    <a:pt x="1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</p:grpSp>
      <p:grpSp>
        <p:nvGrpSpPr>
          <p:cNvPr id="46" name="กลุ่ม 665"/>
          <p:cNvGrpSpPr/>
          <p:nvPr/>
        </p:nvGrpSpPr>
        <p:grpSpPr>
          <a:xfrm>
            <a:off x="5151446" y="1787660"/>
            <a:ext cx="757304" cy="755698"/>
            <a:chOff x="9799638" y="4049713"/>
            <a:chExt cx="1316037" cy="1317625"/>
          </a:xfrm>
        </p:grpSpPr>
        <p:sp>
          <p:nvSpPr>
            <p:cNvPr id="47" name="Oval 53"/>
            <p:cNvSpPr>
              <a:spLocks noChangeArrowheads="1"/>
            </p:cNvSpPr>
            <p:nvPr/>
          </p:nvSpPr>
          <p:spPr bwMode="auto">
            <a:xfrm>
              <a:off x="9799638" y="4049713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sp>
          <p:nvSpPr>
            <p:cNvPr id="48" name="Freeform 54"/>
            <p:cNvSpPr>
              <a:spLocks noEditPoints="1"/>
            </p:cNvSpPr>
            <p:nvPr/>
          </p:nvSpPr>
          <p:spPr bwMode="auto">
            <a:xfrm>
              <a:off x="10152063" y="4494213"/>
              <a:ext cx="596900" cy="412750"/>
            </a:xfrm>
            <a:custGeom>
              <a:avLst/>
              <a:gdLst>
                <a:gd name="T0" fmla="*/ 5 w 39"/>
                <a:gd name="T1" fmla="*/ 26 h 27"/>
                <a:gd name="T2" fmla="*/ 2 w 39"/>
                <a:gd name="T3" fmla="*/ 23 h 27"/>
                <a:gd name="T4" fmla="*/ 2 w 39"/>
                <a:gd name="T5" fmla="*/ 2 h 27"/>
                <a:gd name="T6" fmla="*/ 6 w 39"/>
                <a:gd name="T7" fmla="*/ 1 h 27"/>
                <a:gd name="T8" fmla="*/ 35 w 39"/>
                <a:gd name="T9" fmla="*/ 1 h 27"/>
                <a:gd name="T10" fmla="*/ 38 w 39"/>
                <a:gd name="T11" fmla="*/ 4 h 27"/>
                <a:gd name="T12" fmla="*/ 38 w 39"/>
                <a:gd name="T13" fmla="*/ 24 h 27"/>
                <a:gd name="T14" fmla="*/ 36 w 39"/>
                <a:gd name="T15" fmla="*/ 26 h 27"/>
                <a:gd name="T16" fmla="*/ 5 w 39"/>
                <a:gd name="T17" fmla="*/ 26 h 27"/>
                <a:gd name="T18" fmla="*/ 15 w 39"/>
                <a:gd name="T19" fmla="*/ 19 h 27"/>
                <a:gd name="T20" fmla="*/ 27 w 39"/>
                <a:gd name="T21" fmla="*/ 13 h 27"/>
                <a:gd name="T22" fmla="*/ 15 w 39"/>
                <a:gd name="T23" fmla="*/ 7 h 27"/>
                <a:gd name="T24" fmla="*/ 15 w 39"/>
                <a:gd name="T2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7">
                  <a:moveTo>
                    <a:pt x="5" y="26"/>
                  </a:moveTo>
                  <a:cubicBezTo>
                    <a:pt x="3" y="26"/>
                    <a:pt x="2" y="25"/>
                    <a:pt x="2" y="23"/>
                  </a:cubicBezTo>
                  <a:cubicBezTo>
                    <a:pt x="0" y="20"/>
                    <a:pt x="0" y="5"/>
                    <a:pt x="2" y="2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12" y="0"/>
                    <a:pt x="33" y="0"/>
                    <a:pt x="35" y="1"/>
                  </a:cubicBezTo>
                  <a:cubicBezTo>
                    <a:pt x="36" y="1"/>
                    <a:pt x="37" y="2"/>
                    <a:pt x="38" y="4"/>
                  </a:cubicBezTo>
                  <a:cubicBezTo>
                    <a:pt x="39" y="7"/>
                    <a:pt x="39" y="20"/>
                    <a:pt x="38" y="24"/>
                  </a:cubicBezTo>
                  <a:cubicBezTo>
                    <a:pt x="37" y="25"/>
                    <a:pt x="37" y="26"/>
                    <a:pt x="36" y="26"/>
                  </a:cubicBezTo>
                  <a:cubicBezTo>
                    <a:pt x="33" y="27"/>
                    <a:pt x="8" y="27"/>
                    <a:pt x="5" y="26"/>
                  </a:cubicBezTo>
                  <a:close/>
                  <a:moveTo>
                    <a:pt x="15" y="19"/>
                  </a:moveTo>
                  <a:cubicBezTo>
                    <a:pt x="19" y="17"/>
                    <a:pt x="23" y="15"/>
                    <a:pt x="27" y="13"/>
                  </a:cubicBezTo>
                  <a:cubicBezTo>
                    <a:pt x="23" y="11"/>
                    <a:pt x="19" y="9"/>
                    <a:pt x="15" y="7"/>
                  </a:cubicBezTo>
                  <a:cubicBezTo>
                    <a:pt x="15" y="11"/>
                    <a:pt x="15" y="15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308363A-33E2-4E66-9895-964FE09883F9}"/>
              </a:ext>
            </a:extLst>
          </p:cNvPr>
          <p:cNvSpPr txBox="1"/>
          <p:nvPr/>
        </p:nvSpPr>
        <p:spPr>
          <a:xfrm>
            <a:off x="6888488" y="0"/>
            <a:ext cx="2249334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a-IR" sz="2700" dirty="0">
                <a:cs typeface="B Zar" panose="00000400000000000000" pitchFamily="2" charset="-78"/>
              </a:rPr>
              <a:t>ردپای دیجیتال فعال 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B Zar" panose="00000400000000000000" pitchFamily="2" charset="-78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333" y="4655182"/>
            <a:ext cx="966476" cy="1366171"/>
          </a:xfrm>
          <a:prstGeom prst="rect">
            <a:avLst/>
          </a:prstGeom>
        </p:spPr>
      </p:pic>
      <p:pic>
        <p:nvPicPr>
          <p:cNvPr id="50" name="Picture Placeholder 14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7" y="6067912"/>
            <a:ext cx="388772" cy="3887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4248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078" y="1334280"/>
            <a:ext cx="5069111" cy="455387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90" y="5110626"/>
            <a:ext cx="142619" cy="1426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58" y="1853925"/>
            <a:ext cx="142619" cy="14261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308363A-33E2-4E66-9895-964FE09883F9}"/>
              </a:ext>
            </a:extLst>
          </p:cNvPr>
          <p:cNvSpPr txBox="1"/>
          <p:nvPr/>
        </p:nvSpPr>
        <p:spPr>
          <a:xfrm>
            <a:off x="3437048" y="699369"/>
            <a:ext cx="2589170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a-IR" sz="2700" dirty="0">
                <a:cs typeface="B Zar" panose="00000400000000000000" pitchFamily="2" charset="-78"/>
              </a:rPr>
              <a:t>ردپای دیجیتال غیرفعال 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B Zar" panose="00000400000000000000" pitchFamily="2" charset="-78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4440" y="3417793"/>
            <a:ext cx="1827271" cy="2582957"/>
          </a:xfrm>
          <a:prstGeom prst="rect">
            <a:avLst/>
          </a:prstGeom>
        </p:spPr>
      </p:pic>
      <p:pic>
        <p:nvPicPr>
          <p:cNvPr id="7" name="Picture Placeholder 14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7" y="6067912"/>
            <a:ext cx="388772" cy="3887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32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" b="653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" b="635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75" y="3543299"/>
            <a:ext cx="3151925" cy="2228852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650" y="3543299"/>
            <a:ext cx="3151925" cy="2228852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08363A-33E2-4E66-9895-964FE09883F9}"/>
              </a:ext>
            </a:extLst>
          </p:cNvPr>
          <p:cNvSpPr txBox="1"/>
          <p:nvPr/>
        </p:nvSpPr>
        <p:spPr>
          <a:xfrm>
            <a:off x="1" y="3204947"/>
            <a:ext cx="508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>
                <a:cs typeface="B Zar" panose="00000400000000000000" pitchFamily="2" charset="-78"/>
              </a:rPr>
              <a:t>نمونه ای از گزارشات مبتنی بر ردپای دیجیتال غیر فعال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B Zar" panose="00000400000000000000" pitchFamily="2" charset="-78"/>
            </a:endParaRPr>
          </a:p>
        </p:txBody>
      </p:sp>
      <p:pic>
        <p:nvPicPr>
          <p:cNvPr id="8" name="Picture Placeholder 14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7" y="6067912"/>
            <a:ext cx="388772" cy="3887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489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олилиния 57"/>
          <p:cNvSpPr/>
          <p:nvPr/>
        </p:nvSpPr>
        <p:spPr>
          <a:xfrm>
            <a:off x="303900" y="1149264"/>
            <a:ext cx="8536200" cy="4559473"/>
          </a:xfrm>
          <a:custGeom>
            <a:avLst/>
            <a:gdLst>
              <a:gd name="connsiteX0" fmla="*/ 1318268 w 17075034"/>
              <a:gd name="connsiteY0" fmla="*/ 1322834 h 9120352"/>
              <a:gd name="connsiteX1" fmla="*/ 1318268 w 17075034"/>
              <a:gd name="connsiteY1" fmla="*/ 7797517 h 9120352"/>
              <a:gd name="connsiteX2" fmla="*/ 15756764 w 17075034"/>
              <a:gd name="connsiteY2" fmla="*/ 7797517 h 9120352"/>
              <a:gd name="connsiteX3" fmla="*/ 15756764 w 17075034"/>
              <a:gd name="connsiteY3" fmla="*/ 1322834 h 9120352"/>
              <a:gd name="connsiteX4" fmla="*/ 0 w 17075034"/>
              <a:gd name="connsiteY4" fmla="*/ 0 h 9120352"/>
              <a:gd name="connsiteX5" fmla="*/ 17075034 w 17075034"/>
              <a:gd name="connsiteY5" fmla="*/ 0 h 9120352"/>
              <a:gd name="connsiteX6" fmla="*/ 17075034 w 17075034"/>
              <a:gd name="connsiteY6" fmla="*/ 9120352 h 9120352"/>
              <a:gd name="connsiteX7" fmla="*/ 0 w 17075034"/>
              <a:gd name="connsiteY7" fmla="*/ 9120352 h 912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75034" h="9120352">
                <a:moveTo>
                  <a:pt x="1318268" y="1322834"/>
                </a:moveTo>
                <a:lnTo>
                  <a:pt x="1318268" y="7797517"/>
                </a:lnTo>
                <a:lnTo>
                  <a:pt x="15756764" y="7797517"/>
                </a:lnTo>
                <a:lnTo>
                  <a:pt x="15756764" y="1322834"/>
                </a:lnTo>
                <a:close/>
                <a:moveTo>
                  <a:pt x="0" y="0"/>
                </a:moveTo>
                <a:lnTo>
                  <a:pt x="17075034" y="0"/>
                </a:lnTo>
                <a:lnTo>
                  <a:pt x="17075034" y="9120352"/>
                </a:lnTo>
                <a:lnTo>
                  <a:pt x="0" y="9120352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3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r="4505"/>
          <a:stretch>
            <a:fillRect/>
          </a:stretch>
        </p:blipFill>
        <p:spPr/>
      </p:pic>
      <p:pic>
        <p:nvPicPr>
          <p:cNvPr id="24" name="Picture Placeholder 1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7" y="6067912"/>
            <a:ext cx="388772" cy="388772"/>
          </a:xfrm>
          <a:prstGeom prst="ellipse">
            <a:avLst/>
          </a:prstGeom>
        </p:spPr>
      </p:pic>
      <p:pic>
        <p:nvPicPr>
          <p:cNvPr id="77" name="Picture Placeholder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" b="653"/>
          <a:stretch>
            <a:fillRect/>
          </a:stretch>
        </p:blipFill>
        <p:spPr>
          <a:xfrm>
            <a:off x="3585029" y="1815748"/>
            <a:ext cx="4470401" cy="3120283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</p:spPr>
      </p:pic>
      <p:pic>
        <p:nvPicPr>
          <p:cNvPr id="78" name="Picture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" b="635"/>
          <a:stretch>
            <a:fillRect/>
          </a:stretch>
        </p:blipFill>
        <p:spPr>
          <a:xfrm>
            <a:off x="971207" y="2318729"/>
            <a:ext cx="3600793" cy="2513309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</p:spPr>
      </p:pic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B308363A-33E2-4E66-9895-964FE09883F9}"/>
              </a:ext>
            </a:extLst>
          </p:cNvPr>
          <p:cNvSpPr txBox="1"/>
          <p:nvPr/>
        </p:nvSpPr>
        <p:spPr>
          <a:xfrm>
            <a:off x="1928678" y="1302696"/>
            <a:ext cx="508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>
                <a:cs typeface="B Zar" panose="00000400000000000000" pitchFamily="2" charset="-78"/>
              </a:rPr>
              <a:t>نمونه ای از گزارشات مبتنی بر ردپای دیجیتال غیر فعال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81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08363A-33E2-4E66-9895-964FE09883F9}"/>
              </a:ext>
            </a:extLst>
          </p:cNvPr>
          <p:cNvSpPr txBox="1"/>
          <p:nvPr/>
        </p:nvSpPr>
        <p:spPr>
          <a:xfrm>
            <a:off x="964932" y="6318886"/>
            <a:ext cx="508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>
                <a:cs typeface="B Zar" panose="00000400000000000000" pitchFamily="2" charset="-78"/>
              </a:rPr>
              <a:t>نمونه ای از گزارشات مبتنی بر ردپای دیجیتال غیر فعال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B Zar" panose="00000400000000000000" pitchFamily="2" charset="-78"/>
            </a:endParaRPr>
          </a:p>
        </p:txBody>
      </p:sp>
      <p:pic>
        <p:nvPicPr>
          <p:cNvPr id="5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12" y="301020"/>
            <a:ext cx="8400625" cy="5940417"/>
          </a:xfrm>
        </p:spPr>
      </p:pic>
      <p:pic>
        <p:nvPicPr>
          <p:cNvPr id="8" name="Picture Placeholder 3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" b="635"/>
          <a:stretch>
            <a:fillRect/>
          </a:stretch>
        </p:blipFill>
        <p:spPr>
          <a:xfrm>
            <a:off x="7628021" y="5799866"/>
            <a:ext cx="1515979" cy="1058134"/>
          </a:xfrm>
        </p:spPr>
      </p:pic>
    </p:spTree>
    <p:extLst>
      <p:ext uri="{BB962C8B-B14F-4D97-AF65-F5344CB8AC3E}">
        <p14:creationId xmlns:p14="http://schemas.microsoft.com/office/powerpoint/2010/main" val="12794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4298</TotalTime>
  <Words>486</Words>
  <Application>Microsoft Office PowerPoint</Application>
  <PresentationFormat>On-screen Show (4:3)</PresentationFormat>
  <Paragraphs>79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2" baseType="lpstr">
      <vt:lpstr>맑은 고딕</vt:lpstr>
      <vt:lpstr>0 Aria</vt:lpstr>
      <vt:lpstr>0 Zar Bold</vt:lpstr>
      <vt:lpstr>Arial</vt:lpstr>
      <vt:lpstr>B Mitra</vt:lpstr>
      <vt:lpstr>B Titr</vt:lpstr>
      <vt:lpstr>B Zar</vt:lpstr>
      <vt:lpstr>Calibri</vt:lpstr>
      <vt:lpstr>Calibri Light</vt:lpstr>
      <vt:lpstr>Cordia New</vt:lpstr>
      <vt:lpstr>Merriweather Bold</vt:lpstr>
      <vt:lpstr>Merriweather Light</vt:lpstr>
      <vt:lpstr>Montserrat</vt:lpstr>
      <vt:lpstr>Montserrat ExtraBold</vt:lpstr>
      <vt:lpstr>Montserrat ExtraLight</vt:lpstr>
      <vt:lpstr>Open Sans</vt:lpstr>
      <vt:lpstr>Open Sans Light</vt:lpstr>
      <vt:lpstr>Roboto</vt:lpstr>
      <vt:lpstr>Roboto Black</vt:lpstr>
      <vt:lpstr>Roboto Light</vt:lpstr>
      <vt:lpstr>W_amin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MHTA</dc:creator>
  <cp:lastModifiedBy>حق وردی</cp:lastModifiedBy>
  <cp:revision>615</cp:revision>
  <dcterms:created xsi:type="dcterms:W3CDTF">2046-11-13T16:35:14Z</dcterms:created>
  <dcterms:modified xsi:type="dcterms:W3CDTF">2019-08-27T13:40:41Z</dcterms:modified>
</cp:coreProperties>
</file>