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774" r:id="rId2"/>
    <p:sldId id="688" r:id="rId3"/>
    <p:sldId id="698" r:id="rId4"/>
    <p:sldId id="773" r:id="rId5"/>
    <p:sldId id="775" r:id="rId6"/>
    <p:sldId id="776" r:id="rId7"/>
    <p:sldId id="777" r:id="rId8"/>
    <p:sldId id="778" r:id="rId9"/>
    <p:sldId id="779" r:id="rId10"/>
    <p:sldId id="780" r:id="rId11"/>
    <p:sldId id="7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55A11"/>
    <a:srgbClr val="FFC000"/>
    <a:srgbClr val="00B0F0"/>
    <a:srgbClr val="0070C0"/>
    <a:srgbClr val="7030A0"/>
    <a:srgbClr val="33CCFF"/>
    <a:srgbClr val="EB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6FBB-1BA9-4C06-B44A-D05A872BD40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9846-682D-4068-B38D-6C92E5D9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4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4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w.vmojahed.ir.infogra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6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WW.VMOJAHDE.I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23" y="2420617"/>
            <a:ext cx="3216837" cy="2658630"/>
          </a:xfrm>
          <a:prstGeom prst="rect">
            <a:avLst/>
          </a:prstGeom>
        </p:spPr>
      </p:pic>
      <p:pic>
        <p:nvPicPr>
          <p:cNvPr id="3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71" y="2420617"/>
            <a:ext cx="3216837" cy="2658630"/>
          </a:xfrm>
          <a:prstGeom prst="rect">
            <a:avLst/>
          </a:prstGeom>
        </p:spPr>
      </p:pic>
      <p:sp>
        <p:nvSpPr>
          <p:cNvPr id="5" name="Рисунок 3"/>
          <p:cNvSpPr>
            <a:spLocks noGrp="1"/>
          </p:cNvSpPr>
          <p:nvPr>
            <p:ph type="pic" sz="quarter" idx="21"/>
          </p:nvPr>
        </p:nvSpPr>
        <p:spPr>
          <a:xfrm>
            <a:off x="1683664" y="2554849"/>
            <a:ext cx="2908471" cy="1617925"/>
          </a:xfrm>
        </p:spPr>
      </p:sp>
      <p:sp>
        <p:nvSpPr>
          <p:cNvPr id="4" name="Рисунок 2"/>
          <p:cNvSpPr>
            <a:spLocks noGrp="1"/>
          </p:cNvSpPr>
          <p:nvPr>
            <p:ph type="pic" sz="quarter" idx="22"/>
          </p:nvPr>
        </p:nvSpPr>
        <p:spPr>
          <a:xfrm>
            <a:off x="7596631" y="2554849"/>
            <a:ext cx="2908471" cy="1617925"/>
          </a:xfrm>
        </p:spPr>
      </p:sp>
      <p:sp>
        <p:nvSpPr>
          <p:cNvPr id="7" name="Рисунок 1"/>
          <p:cNvSpPr>
            <a:spLocks noGrp="1"/>
          </p:cNvSpPr>
          <p:nvPr>
            <p:ph type="pic" sz="quarter" idx="23"/>
          </p:nvPr>
        </p:nvSpPr>
        <p:spPr>
          <a:xfrm>
            <a:off x="4205697" y="2188450"/>
            <a:ext cx="3798043" cy="2113962"/>
          </a:xfrm>
        </p:spPr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61" y="2013065"/>
            <a:ext cx="4203079" cy="34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8107-BEC0-4877-86FD-FEA2E722E34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1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12" Type="http://schemas.openxmlformats.org/officeDocument/2006/relationships/image" Target="../media/image50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11" Type="http://schemas.openxmlformats.org/officeDocument/2006/relationships/image" Target="../media/image49.GIF"/><Relationship Id="rId5" Type="http://schemas.openxmlformats.org/officeDocument/2006/relationships/image" Target="../media/image43.GIF"/><Relationship Id="rId10" Type="http://schemas.openxmlformats.org/officeDocument/2006/relationships/image" Target="../media/image48.GIF"/><Relationship Id="rId4" Type="http://schemas.openxmlformats.org/officeDocument/2006/relationships/image" Target="../media/image42.GIF"/><Relationship Id="rId9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b="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32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5472113" cy="334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0"/>
            <a:ext cx="5576887" cy="337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" y="3342108"/>
            <a:ext cx="5806736" cy="351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3676651"/>
            <a:ext cx="540474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" y="4473687"/>
            <a:ext cx="3111500" cy="175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" y="2081392"/>
            <a:ext cx="8050788" cy="4528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10" y="4152764"/>
            <a:ext cx="3481696" cy="195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31" y="4705060"/>
            <a:ext cx="2108579" cy="1186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00" y="15992"/>
            <a:ext cx="3152633" cy="1773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4" y="1962299"/>
            <a:ext cx="3174234" cy="1785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78" y="1618965"/>
            <a:ext cx="3894160" cy="2190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10" y="1916760"/>
            <a:ext cx="2852384" cy="16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10" y="184674"/>
            <a:ext cx="2743200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" y="59921"/>
            <a:ext cx="3145810" cy="1769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91696"/>
            <a:ext cx="3425588" cy="1926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2" y="4267052"/>
            <a:ext cx="2552131" cy="1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1" y="455087"/>
            <a:ext cx="11170522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dirty="0" smtClean="0">
                <a:cs typeface="B Titr" panose="00000700000000000000" pitchFamily="2" charset="-78"/>
              </a:rPr>
              <a:t>اینفوگرافیک . تایم لاین / گذر زمان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94561" y="4988843"/>
            <a:ext cx="816401" cy="8164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350">
              <a:cs typeface="B Titr" panose="000007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2163" y="3989700"/>
            <a:ext cx="1101192" cy="237326"/>
            <a:chOff x="1554051" y="3953364"/>
            <a:chExt cx="1468256" cy="316434"/>
          </a:xfrm>
        </p:grpSpPr>
        <p:sp>
          <p:nvSpPr>
            <p:cNvPr id="5" name="Rectangle 4"/>
            <p:cNvSpPr/>
            <p:nvPr/>
          </p:nvSpPr>
          <p:spPr>
            <a:xfrm>
              <a:off x="1554051" y="3953364"/>
              <a:ext cx="1468256" cy="3164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10336" y="4033739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9002761" y="4227026"/>
            <a:ext cx="1" cy="7618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373276" y="2411484"/>
            <a:ext cx="816401" cy="8164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350">
              <a:cs typeface="B Titr" panose="000007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30880" y="3989700"/>
            <a:ext cx="1101192" cy="237326"/>
            <a:chOff x="3075273" y="3953364"/>
            <a:chExt cx="1468256" cy="316434"/>
          </a:xfrm>
        </p:grpSpPr>
        <p:sp>
          <p:nvSpPr>
            <p:cNvPr id="10" name="Rectangle 9"/>
            <p:cNvSpPr/>
            <p:nvPr/>
          </p:nvSpPr>
          <p:spPr>
            <a:xfrm>
              <a:off x="3075273" y="3953364"/>
              <a:ext cx="1468256" cy="316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31558" y="4033738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7781477" y="3227884"/>
            <a:ext cx="1" cy="7618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53801" y="4988843"/>
            <a:ext cx="816401" cy="8164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350">
              <a:cs typeface="B Titr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11405" y="3989700"/>
            <a:ext cx="1101192" cy="237326"/>
            <a:chOff x="4598906" y="3953364"/>
            <a:chExt cx="1468256" cy="316434"/>
          </a:xfrm>
        </p:grpSpPr>
        <p:sp>
          <p:nvSpPr>
            <p:cNvPr id="15" name="Rectangle 14"/>
            <p:cNvSpPr/>
            <p:nvPr/>
          </p:nvSpPr>
          <p:spPr>
            <a:xfrm>
              <a:off x="4598906" y="3953364"/>
              <a:ext cx="1468256" cy="3164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55191" y="4033739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cxnSp>
        <p:nvCxnSpPr>
          <p:cNvPr id="17" name="Straight Connector 16"/>
          <p:cNvCxnSpPr>
            <a:stCxn id="15" idx="2"/>
            <a:endCxn id="13" idx="0"/>
          </p:cNvCxnSpPr>
          <p:nvPr/>
        </p:nvCxnSpPr>
        <p:spPr>
          <a:xfrm>
            <a:off x="6562001" y="4227026"/>
            <a:ext cx="0" cy="76181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70617" y="2411484"/>
            <a:ext cx="816401" cy="8164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350">
              <a:cs typeface="B Titr" panose="000007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28221" y="3989700"/>
            <a:ext cx="1101192" cy="237326"/>
            <a:chOff x="6120128" y="3953364"/>
            <a:chExt cx="1468256" cy="316434"/>
          </a:xfrm>
        </p:grpSpPr>
        <p:sp>
          <p:nvSpPr>
            <p:cNvPr id="20" name="Rectangle 19"/>
            <p:cNvSpPr/>
            <p:nvPr/>
          </p:nvSpPr>
          <p:spPr>
            <a:xfrm>
              <a:off x="6120128" y="3953364"/>
              <a:ext cx="1468256" cy="3164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76413" y="4033738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5378818" y="3227884"/>
            <a:ext cx="1" cy="76181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764200" y="4988843"/>
            <a:ext cx="816401" cy="8164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350">
              <a:cs typeface="B Titr" panose="000007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21803" y="3989700"/>
            <a:ext cx="1101192" cy="237326"/>
            <a:chOff x="7648471" y="3953364"/>
            <a:chExt cx="1468256" cy="316434"/>
          </a:xfrm>
        </p:grpSpPr>
        <p:sp>
          <p:nvSpPr>
            <p:cNvPr id="25" name="Rectangle 24"/>
            <p:cNvSpPr/>
            <p:nvPr/>
          </p:nvSpPr>
          <p:spPr>
            <a:xfrm>
              <a:off x="7648471" y="3953364"/>
              <a:ext cx="1468256" cy="3164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04756" y="4033739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cxnSp>
        <p:nvCxnSpPr>
          <p:cNvPr id="27" name="Straight Connector 26"/>
          <p:cNvCxnSpPr>
            <a:stCxn id="25" idx="2"/>
            <a:endCxn id="23" idx="0"/>
          </p:cNvCxnSpPr>
          <p:nvPr/>
        </p:nvCxnSpPr>
        <p:spPr>
          <a:xfrm flipH="1">
            <a:off x="4172401" y="4227026"/>
            <a:ext cx="1" cy="76181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885" y="2411484"/>
            <a:ext cx="816401" cy="8164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350">
              <a:cs typeface="B Titr" panose="00000700000000000000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95745" y="3989700"/>
            <a:ext cx="1101192" cy="237326"/>
            <a:chOff x="9169693" y="3953364"/>
            <a:chExt cx="1468256" cy="316434"/>
          </a:xfrm>
        </p:grpSpPr>
        <p:sp>
          <p:nvSpPr>
            <p:cNvPr id="30" name="Rectangle 29"/>
            <p:cNvSpPr/>
            <p:nvPr/>
          </p:nvSpPr>
          <p:spPr>
            <a:xfrm>
              <a:off x="9169693" y="3953364"/>
              <a:ext cx="1468256" cy="3164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25979" y="4033738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2853085" y="3227884"/>
            <a:ext cx="1" cy="76181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nhaltsplatzhalter 4"/>
          <p:cNvSpPr txBox="1">
            <a:spLocks/>
          </p:cNvSpPr>
          <p:nvPr/>
        </p:nvSpPr>
        <p:spPr>
          <a:xfrm>
            <a:off x="8461363" y="3673591"/>
            <a:ext cx="1082795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5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1395</a:t>
            </a:r>
            <a:endParaRPr lang="en-US" sz="1200" dirty="0">
              <a:solidFill>
                <a:schemeClr val="accent1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7242858" y="4364961"/>
            <a:ext cx="1082795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5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1396</a:t>
            </a:r>
            <a:endParaRPr lang="en-US" sz="1200" dirty="0">
              <a:solidFill>
                <a:schemeClr val="accent2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6024353" y="3673591"/>
            <a:ext cx="1082795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5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>1397</a:t>
            </a:r>
            <a:endParaRPr lang="en-US" sz="1200" dirty="0">
              <a:solidFill>
                <a:schemeClr val="accent3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4843949" y="4364961"/>
            <a:ext cx="1082795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500" b="1" dirty="0" smtClean="0">
                <a:solidFill>
                  <a:schemeClr val="accent4"/>
                </a:solidFill>
                <a:latin typeface="+mj-lt"/>
                <a:cs typeface="B Titr" panose="00000700000000000000" pitchFamily="2" charset="-78"/>
              </a:rPr>
              <a:t>1398</a:t>
            </a:r>
            <a:endParaRPr lang="en-US" sz="1200" dirty="0">
              <a:solidFill>
                <a:schemeClr val="accent4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3634969" y="3673591"/>
            <a:ext cx="1082795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500" b="1" dirty="0" smtClean="0">
                <a:solidFill>
                  <a:schemeClr val="accent5"/>
                </a:solidFill>
                <a:latin typeface="+mj-lt"/>
                <a:cs typeface="B Titr" panose="00000700000000000000" pitchFamily="2" charset="-78"/>
              </a:rPr>
              <a:t>1399</a:t>
            </a:r>
            <a:endParaRPr lang="en-US" sz="1200" dirty="0">
              <a:solidFill>
                <a:schemeClr val="accent5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8" name="Inhaltsplatzhalter 4"/>
          <p:cNvSpPr txBox="1">
            <a:spLocks/>
          </p:cNvSpPr>
          <p:nvPr/>
        </p:nvSpPr>
        <p:spPr>
          <a:xfrm>
            <a:off x="2311688" y="4364961"/>
            <a:ext cx="1082795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500" b="1" dirty="0" smtClean="0">
                <a:solidFill>
                  <a:schemeClr val="accent6"/>
                </a:solidFill>
                <a:latin typeface="+mj-lt"/>
                <a:cs typeface="B Titr" panose="00000700000000000000" pitchFamily="2" charset="-78"/>
              </a:rPr>
              <a:t>1400</a:t>
            </a:r>
            <a:endParaRPr lang="en-US" sz="1200" dirty="0">
              <a:solidFill>
                <a:schemeClr val="accent6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9" name="Inhaltsplatzhalter 4"/>
          <p:cNvSpPr txBox="1">
            <a:spLocks/>
          </p:cNvSpPr>
          <p:nvPr/>
        </p:nvSpPr>
        <p:spPr>
          <a:xfrm>
            <a:off x="4658052" y="4871959"/>
            <a:ext cx="1457151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 smtClean="0">
                <a:solidFill>
                  <a:schemeClr val="accent4"/>
                </a:solidFill>
                <a:latin typeface="+mj-lt"/>
                <a:cs typeface="B Titr" panose="00000700000000000000" pitchFamily="2" charset="-78"/>
              </a:rPr>
              <a:t>تیتر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0" name="Inhaltsplatzhalter 4"/>
          <p:cNvSpPr txBox="1">
            <a:spLocks/>
          </p:cNvSpPr>
          <p:nvPr/>
        </p:nvSpPr>
        <p:spPr>
          <a:xfrm>
            <a:off x="5837728" y="3186398"/>
            <a:ext cx="1457151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825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B Titr" panose="00000700000000000000" pitchFamily="2" charset="-78"/>
              </a:rPr>
              <a:t> 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1" name="Inhaltsplatzhalter 4"/>
          <p:cNvSpPr txBox="1">
            <a:spLocks/>
          </p:cNvSpPr>
          <p:nvPr/>
        </p:nvSpPr>
        <p:spPr>
          <a:xfrm>
            <a:off x="7055505" y="4871959"/>
            <a:ext cx="1457151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تیتر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8273281" y="3186398"/>
            <a:ext cx="1457151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تیتر 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2127247" y="4871959"/>
            <a:ext cx="1457151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 smtClean="0">
                <a:solidFill>
                  <a:schemeClr val="accent6"/>
                </a:solidFill>
                <a:latin typeface="+mj-lt"/>
                <a:cs typeface="B Titr" panose="00000700000000000000" pitchFamily="2" charset="-78"/>
              </a:rPr>
              <a:t>تیتر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3449800" y="3186398"/>
            <a:ext cx="1457151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 smtClean="0">
                <a:solidFill>
                  <a:schemeClr val="accent5"/>
                </a:solidFill>
                <a:latin typeface="+mj-lt"/>
                <a:cs typeface="B Titr" panose="00000700000000000000" pitchFamily="2" charset="-78"/>
              </a:rPr>
              <a:t>تیتر 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382812" y="5247620"/>
            <a:ext cx="358378" cy="298847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46" name="Freeform 107"/>
            <p:cNvSpPr>
              <a:spLocks/>
            </p:cNvSpPr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47" name="Freeform 108"/>
            <p:cNvSpPr>
              <a:spLocks/>
            </p:cNvSpPr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07645" y="2666689"/>
            <a:ext cx="347663" cy="305991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49" name="Freeform 182"/>
            <p:cNvSpPr>
              <a:spLocks/>
            </p:cNvSpPr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0" name="Freeform 183"/>
            <p:cNvSpPr>
              <a:spLocks/>
            </p:cNvSpPr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1" name="Freeform 184"/>
            <p:cNvSpPr>
              <a:spLocks/>
            </p:cNvSpPr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2" name="Freeform 185"/>
            <p:cNvSpPr>
              <a:spLocks/>
            </p:cNvSpPr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12129" y="2654782"/>
            <a:ext cx="333375" cy="329804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54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5" name="Freeform 291"/>
            <p:cNvSpPr>
              <a:spLocks/>
            </p:cNvSpPr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6" name="Freeform 292"/>
            <p:cNvSpPr>
              <a:spLocks/>
            </p:cNvSpPr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7" name="Freeform 293"/>
            <p:cNvSpPr>
              <a:spLocks/>
            </p:cNvSpPr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8" name="Freeform 294"/>
            <p:cNvSpPr>
              <a:spLocks/>
            </p:cNvSpPr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59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867024" y="5198718"/>
            <a:ext cx="269664" cy="396648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61" name="Freeform 412"/>
            <p:cNvSpPr>
              <a:spLocks/>
            </p:cNvSpPr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62" name="Freeform 413"/>
            <p:cNvSpPr>
              <a:spLocks/>
            </p:cNvSpPr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63" name="Freeform 414"/>
            <p:cNvSpPr>
              <a:spLocks/>
            </p:cNvSpPr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64" name="Freeform 415"/>
            <p:cNvSpPr>
              <a:spLocks/>
            </p:cNvSpPr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65" name="Freeform 416"/>
            <p:cNvSpPr>
              <a:spLocks/>
            </p:cNvSpPr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66" name="Freeform 417"/>
            <p:cNvSpPr>
              <a:spLocks/>
            </p:cNvSpPr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71223" y="5157660"/>
            <a:ext cx="412088" cy="478764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  <p:sp>
          <p:nvSpPr>
            <p:cNvPr id="69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1350">
                <a:cs typeface="B Titr" panose="00000700000000000000" pitchFamily="2" charset="-78"/>
              </a:endParaRPr>
            </a:p>
          </p:txBody>
        </p:sp>
      </p:grpSp>
      <p:sp>
        <p:nvSpPr>
          <p:cNvPr id="70" name="Freeform 101"/>
          <p:cNvSpPr>
            <a:spLocks/>
          </p:cNvSpPr>
          <p:nvPr/>
        </p:nvSpPr>
        <p:spPr bwMode="auto">
          <a:xfrm>
            <a:off x="2645709" y="2615221"/>
            <a:ext cx="414750" cy="316335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 sz="105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"/>
                            </p:stCondLst>
                            <p:childTnLst>
                              <p:par>
                                <p:cTn id="17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8" grpId="0" animBg="1"/>
      <p:bldP spid="23" grpId="0" animBg="1"/>
      <p:bldP spid="28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1" y="455087"/>
            <a:ext cx="11170522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dirty="0" smtClean="0">
                <a:cs typeface="B Titr" panose="00000700000000000000" pitchFamily="2" charset="-78"/>
              </a:rPr>
              <a:t>اینفوگرافیک . تایم لاین / گذر زمان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11155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34027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5474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89296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40745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61385" y="2393581"/>
            <a:ext cx="621400" cy="1851176"/>
            <a:chOff x="1257197" y="1480295"/>
            <a:chExt cx="714513" cy="212856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618732" y="2168221"/>
              <a:ext cx="0" cy="11552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257197" y="1480295"/>
              <a:ext cx="714513" cy="71451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77541" y="3335035"/>
              <a:ext cx="273825" cy="2738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84257" y="4006616"/>
            <a:ext cx="621400" cy="1851176"/>
            <a:chOff x="3266116" y="3335035"/>
            <a:chExt cx="714513" cy="212856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627651" y="3608860"/>
              <a:ext cx="0" cy="115520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266116" y="4749087"/>
              <a:ext cx="714513" cy="714513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486460" y="3335035"/>
              <a:ext cx="273825" cy="27382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6654" y="2393581"/>
            <a:ext cx="621400" cy="1851176"/>
            <a:chOff x="5275035" y="1480295"/>
            <a:chExt cx="714513" cy="212856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636570" y="2168221"/>
              <a:ext cx="0" cy="115520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275035" y="1480295"/>
              <a:ext cx="714513" cy="71451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95379" y="3335035"/>
              <a:ext cx="273825" cy="27382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39526" y="4006616"/>
            <a:ext cx="621400" cy="1851176"/>
            <a:chOff x="7283954" y="3335035"/>
            <a:chExt cx="714513" cy="21285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7645489" y="3608860"/>
              <a:ext cx="0" cy="115520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283954" y="4749087"/>
              <a:ext cx="714513" cy="714513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504298" y="3335035"/>
              <a:ext cx="273825" cy="273825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90975" y="2393581"/>
            <a:ext cx="621400" cy="1851176"/>
            <a:chOff x="9292875" y="1480295"/>
            <a:chExt cx="714513" cy="21285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9654410" y="2168221"/>
              <a:ext cx="0" cy="115520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292875" y="1480295"/>
              <a:ext cx="714513" cy="714513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513219" y="3335035"/>
              <a:ext cx="273825" cy="273825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  <p:sp>
        <p:nvSpPr>
          <p:cNvPr id="28" name="Inhaltsplatzhalter 4"/>
          <p:cNvSpPr txBox="1">
            <a:spLocks/>
          </p:cNvSpPr>
          <p:nvPr/>
        </p:nvSpPr>
        <p:spPr>
          <a:xfrm>
            <a:off x="10356693" y="4401824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1399</a:t>
            </a:r>
            <a:endParaRPr lang="en-US" sz="1600" dirty="0" smtClean="0">
              <a:solidFill>
                <a:schemeClr val="accent1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8557724" y="3528720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1400</a:t>
            </a:r>
            <a:endParaRPr lang="en-US" sz="1600" dirty="0" smtClean="0">
              <a:solidFill>
                <a:schemeClr val="accent2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6806463" y="443531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>1401</a:t>
            </a:r>
            <a:endParaRPr lang="en-US" sz="1600" dirty="0" smtClean="0">
              <a:solidFill>
                <a:schemeClr val="accent3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5018837" y="3528720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 smtClean="0">
                <a:solidFill>
                  <a:schemeClr val="accent4"/>
                </a:solidFill>
                <a:latin typeface="+mj-lt"/>
                <a:cs typeface="B Titr" panose="00000700000000000000" pitchFamily="2" charset="-78"/>
              </a:rPr>
              <a:t>1402</a:t>
            </a:r>
            <a:endParaRPr lang="en-US" sz="1600" dirty="0" smtClean="0">
              <a:solidFill>
                <a:schemeClr val="accent4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3500591" y="5219127"/>
            <a:ext cx="1942868" cy="630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 smtClean="0">
                <a:solidFill>
                  <a:schemeClr val="accent4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600" b="1" dirty="0" smtClean="0">
                <a:solidFill>
                  <a:schemeClr val="accent4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B Titr" panose="00000700000000000000" pitchFamily="2" charset="-78"/>
              </a:rPr>
              <a:t>متن توضیح مطلب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3" name="Inhaltsplatzhalter 4"/>
          <p:cNvSpPr txBox="1">
            <a:spLocks/>
          </p:cNvSpPr>
          <p:nvPr/>
        </p:nvSpPr>
        <p:spPr>
          <a:xfrm>
            <a:off x="5197171" y="2375274"/>
            <a:ext cx="1942868" cy="630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B Titr" panose="00000700000000000000" pitchFamily="2" charset="-78"/>
              </a:rPr>
              <a:t>متن توضیح مطلب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6944378" y="5219127"/>
            <a:ext cx="1942868" cy="630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B Titr" panose="00000700000000000000" pitchFamily="2" charset="-78"/>
              </a:rPr>
              <a:t>متن توضیح مطلب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8739778" y="2375274"/>
            <a:ext cx="1942868" cy="630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B Titr" panose="00000700000000000000" pitchFamily="2" charset="-78"/>
              </a:rPr>
              <a:t>متن توضیح مطلب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3260645" y="443531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 smtClean="0">
                <a:solidFill>
                  <a:schemeClr val="accent5"/>
                </a:solidFill>
                <a:latin typeface="+mj-lt"/>
                <a:cs typeface="B Titr" panose="00000700000000000000" pitchFamily="2" charset="-78"/>
              </a:rPr>
              <a:t>1403</a:t>
            </a:r>
            <a:endParaRPr lang="en-US" sz="1600" dirty="0" smtClean="0">
              <a:solidFill>
                <a:schemeClr val="accent5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1673614" y="2375274"/>
            <a:ext cx="1942868" cy="630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 smtClean="0">
                <a:solidFill>
                  <a:schemeClr val="accent5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B Titr" panose="00000700000000000000" pitchFamily="2" charset="-78"/>
              </a:rPr>
              <a:t>متن توضیح مطلب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77896" y="2608668"/>
            <a:ext cx="447556" cy="212712"/>
            <a:chOff x="10028238" y="2828925"/>
            <a:chExt cx="577850" cy="274638"/>
          </a:xfrm>
          <a:solidFill>
            <a:schemeClr val="bg1"/>
          </a:solidFill>
        </p:grpSpPr>
        <p:sp>
          <p:nvSpPr>
            <p:cNvPr id="39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40" name="Freeform 92"/>
            <p:cNvSpPr>
              <a:spLocks/>
            </p:cNvSpPr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41" name="Freeform 93"/>
            <p:cNvSpPr>
              <a:spLocks/>
            </p:cNvSpPr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  <p:sp>
        <p:nvSpPr>
          <p:cNvPr id="42" name="Freeform 124"/>
          <p:cNvSpPr>
            <a:spLocks noEditPoints="1"/>
          </p:cNvSpPr>
          <p:nvPr/>
        </p:nvSpPr>
        <p:spPr bwMode="auto">
          <a:xfrm>
            <a:off x="7312535" y="2509467"/>
            <a:ext cx="448786" cy="395914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43" name="Freeform 164"/>
          <p:cNvSpPr>
            <a:spLocks noEditPoints="1"/>
          </p:cNvSpPr>
          <p:nvPr/>
        </p:nvSpPr>
        <p:spPr bwMode="auto">
          <a:xfrm>
            <a:off x="9065123" y="5353801"/>
            <a:ext cx="448786" cy="399604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848306" y="2475263"/>
            <a:ext cx="447556" cy="450014"/>
            <a:chOff x="5402263" y="3448050"/>
            <a:chExt cx="577849" cy="581025"/>
          </a:xfrm>
          <a:solidFill>
            <a:schemeClr val="bg1"/>
          </a:solidFill>
        </p:grpSpPr>
        <p:sp>
          <p:nvSpPr>
            <p:cNvPr id="45" name="Freeform 217"/>
            <p:cNvSpPr>
              <a:spLocks/>
            </p:cNvSpPr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46" name="Freeform 218"/>
            <p:cNvSpPr>
              <a:spLocks/>
            </p:cNvSpPr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47" name="Freeform 219"/>
            <p:cNvSpPr>
              <a:spLocks/>
            </p:cNvSpPr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48" name="Freeform 220"/>
            <p:cNvSpPr>
              <a:spLocks/>
            </p:cNvSpPr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49" name="Freeform 221"/>
            <p:cNvSpPr>
              <a:spLocks/>
            </p:cNvSpPr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50" name="Freeform 222"/>
            <p:cNvSpPr>
              <a:spLocks/>
            </p:cNvSpPr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51" name="Freeform 223"/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50795" y="5304490"/>
            <a:ext cx="383620" cy="448786"/>
            <a:chOff x="4470400" y="4994276"/>
            <a:chExt cx="495300" cy="579438"/>
          </a:xfrm>
          <a:solidFill>
            <a:schemeClr val="bg1"/>
          </a:solidFill>
        </p:grpSpPr>
        <p:sp>
          <p:nvSpPr>
            <p:cNvPr id="53" name="Freeform 399"/>
            <p:cNvSpPr>
              <a:spLocks noEditPoints="1"/>
            </p:cNvSpPr>
            <p:nvPr/>
          </p:nvSpPr>
          <p:spPr bwMode="auto">
            <a:xfrm>
              <a:off x="4537075" y="5143501"/>
              <a:ext cx="361950" cy="363538"/>
            </a:xfrm>
            <a:custGeom>
              <a:avLst/>
              <a:gdLst>
                <a:gd name="T0" fmla="*/ 833 w 2284"/>
                <a:gd name="T1" fmla="*/ 197 h 2287"/>
                <a:gd name="T2" fmla="*/ 558 w 2284"/>
                <a:gd name="T3" fmla="*/ 339 h 2287"/>
                <a:gd name="T4" fmla="*/ 339 w 2284"/>
                <a:gd name="T5" fmla="*/ 558 h 2287"/>
                <a:gd name="T6" fmla="*/ 198 w 2284"/>
                <a:gd name="T7" fmla="*/ 834 h 2287"/>
                <a:gd name="T8" fmla="*/ 246 w 2284"/>
                <a:gd name="T9" fmla="*/ 1069 h 2287"/>
                <a:gd name="T10" fmla="*/ 311 w 2284"/>
                <a:gd name="T11" fmla="*/ 1106 h 2287"/>
                <a:gd name="T12" fmla="*/ 311 w 2284"/>
                <a:gd name="T13" fmla="*/ 1181 h 2287"/>
                <a:gd name="T14" fmla="*/ 246 w 2284"/>
                <a:gd name="T15" fmla="*/ 1218 h 2287"/>
                <a:gd name="T16" fmla="*/ 198 w 2284"/>
                <a:gd name="T17" fmla="*/ 1453 h 2287"/>
                <a:gd name="T18" fmla="*/ 339 w 2284"/>
                <a:gd name="T19" fmla="*/ 1730 h 2287"/>
                <a:gd name="T20" fmla="*/ 558 w 2284"/>
                <a:gd name="T21" fmla="*/ 1947 h 2287"/>
                <a:gd name="T22" fmla="*/ 833 w 2284"/>
                <a:gd name="T23" fmla="*/ 2089 h 2287"/>
                <a:gd name="T24" fmla="*/ 1068 w 2284"/>
                <a:gd name="T25" fmla="*/ 2041 h 2287"/>
                <a:gd name="T26" fmla="*/ 1105 w 2284"/>
                <a:gd name="T27" fmla="*/ 1976 h 2287"/>
                <a:gd name="T28" fmla="*/ 1180 w 2284"/>
                <a:gd name="T29" fmla="*/ 1976 h 2287"/>
                <a:gd name="T30" fmla="*/ 1217 w 2284"/>
                <a:gd name="T31" fmla="*/ 2041 h 2287"/>
                <a:gd name="T32" fmla="*/ 1451 w 2284"/>
                <a:gd name="T33" fmla="*/ 2089 h 2287"/>
                <a:gd name="T34" fmla="*/ 1728 w 2284"/>
                <a:gd name="T35" fmla="*/ 1947 h 2287"/>
                <a:gd name="T36" fmla="*/ 1945 w 2284"/>
                <a:gd name="T37" fmla="*/ 1730 h 2287"/>
                <a:gd name="T38" fmla="*/ 2087 w 2284"/>
                <a:gd name="T39" fmla="*/ 1453 h 2287"/>
                <a:gd name="T40" fmla="*/ 2038 w 2284"/>
                <a:gd name="T41" fmla="*/ 1218 h 2287"/>
                <a:gd name="T42" fmla="*/ 1974 w 2284"/>
                <a:gd name="T43" fmla="*/ 1181 h 2287"/>
                <a:gd name="T44" fmla="*/ 1974 w 2284"/>
                <a:gd name="T45" fmla="*/ 1106 h 2287"/>
                <a:gd name="T46" fmla="*/ 2038 w 2284"/>
                <a:gd name="T47" fmla="*/ 1069 h 2287"/>
                <a:gd name="T48" fmla="*/ 2087 w 2284"/>
                <a:gd name="T49" fmla="*/ 834 h 2287"/>
                <a:gd name="T50" fmla="*/ 1945 w 2284"/>
                <a:gd name="T51" fmla="*/ 558 h 2287"/>
                <a:gd name="T52" fmla="*/ 1728 w 2284"/>
                <a:gd name="T53" fmla="*/ 339 h 2287"/>
                <a:gd name="T54" fmla="*/ 1451 w 2284"/>
                <a:gd name="T55" fmla="*/ 197 h 2287"/>
                <a:gd name="T56" fmla="*/ 1217 w 2284"/>
                <a:gd name="T57" fmla="*/ 246 h 2287"/>
                <a:gd name="T58" fmla="*/ 1180 w 2284"/>
                <a:gd name="T59" fmla="*/ 310 h 2287"/>
                <a:gd name="T60" fmla="*/ 1105 w 2284"/>
                <a:gd name="T61" fmla="*/ 310 h 2287"/>
                <a:gd name="T62" fmla="*/ 1068 w 2284"/>
                <a:gd name="T63" fmla="*/ 246 h 2287"/>
                <a:gd name="T64" fmla="*/ 1318 w 2284"/>
                <a:gd name="T65" fmla="*/ 14 h 2287"/>
                <a:gd name="T66" fmla="*/ 1644 w 2284"/>
                <a:gd name="T67" fmla="*/ 116 h 2287"/>
                <a:gd name="T68" fmla="*/ 1919 w 2284"/>
                <a:gd name="T69" fmla="*/ 306 h 2287"/>
                <a:gd name="T70" fmla="*/ 2128 w 2284"/>
                <a:gd name="T71" fmla="*/ 567 h 2287"/>
                <a:gd name="T72" fmla="*/ 2254 w 2284"/>
                <a:gd name="T73" fmla="*/ 882 h 2287"/>
                <a:gd name="T74" fmla="*/ 2281 w 2284"/>
                <a:gd name="T75" fmla="*/ 1233 h 2287"/>
                <a:gd name="T76" fmla="*/ 2202 w 2284"/>
                <a:gd name="T77" fmla="*/ 1568 h 2287"/>
                <a:gd name="T78" fmla="*/ 2033 w 2284"/>
                <a:gd name="T79" fmla="*/ 1859 h 2287"/>
                <a:gd name="T80" fmla="*/ 1789 w 2284"/>
                <a:gd name="T81" fmla="*/ 2085 h 2287"/>
                <a:gd name="T82" fmla="*/ 1487 w 2284"/>
                <a:gd name="T83" fmla="*/ 2234 h 2287"/>
                <a:gd name="T84" fmla="*/ 1142 w 2284"/>
                <a:gd name="T85" fmla="*/ 2287 h 2287"/>
                <a:gd name="T86" fmla="*/ 798 w 2284"/>
                <a:gd name="T87" fmla="*/ 2234 h 2287"/>
                <a:gd name="T88" fmla="*/ 496 w 2284"/>
                <a:gd name="T89" fmla="*/ 2085 h 2287"/>
                <a:gd name="T90" fmla="*/ 252 w 2284"/>
                <a:gd name="T91" fmla="*/ 1859 h 2287"/>
                <a:gd name="T92" fmla="*/ 82 w 2284"/>
                <a:gd name="T93" fmla="*/ 1568 h 2287"/>
                <a:gd name="T94" fmla="*/ 4 w 2284"/>
                <a:gd name="T95" fmla="*/ 1233 h 2287"/>
                <a:gd name="T96" fmla="*/ 30 w 2284"/>
                <a:gd name="T97" fmla="*/ 882 h 2287"/>
                <a:gd name="T98" fmla="*/ 157 w 2284"/>
                <a:gd name="T99" fmla="*/ 567 h 2287"/>
                <a:gd name="T100" fmla="*/ 366 w 2284"/>
                <a:gd name="T101" fmla="*/ 306 h 2287"/>
                <a:gd name="T102" fmla="*/ 641 w 2284"/>
                <a:gd name="T103" fmla="*/ 116 h 2287"/>
                <a:gd name="T104" fmla="*/ 966 w 2284"/>
                <a:gd name="T105" fmla="*/ 1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4" h="2287">
                  <a:moveTo>
                    <a:pt x="1068" y="151"/>
                  </a:moveTo>
                  <a:lnTo>
                    <a:pt x="988" y="161"/>
                  </a:lnTo>
                  <a:lnTo>
                    <a:pt x="910" y="176"/>
                  </a:lnTo>
                  <a:lnTo>
                    <a:pt x="833" y="197"/>
                  </a:lnTo>
                  <a:lnTo>
                    <a:pt x="759" y="225"/>
                  </a:lnTo>
                  <a:lnTo>
                    <a:pt x="689" y="258"/>
                  </a:lnTo>
                  <a:lnTo>
                    <a:pt x="622" y="296"/>
                  </a:lnTo>
                  <a:lnTo>
                    <a:pt x="558" y="339"/>
                  </a:lnTo>
                  <a:lnTo>
                    <a:pt x="497" y="388"/>
                  </a:lnTo>
                  <a:lnTo>
                    <a:pt x="440" y="440"/>
                  </a:lnTo>
                  <a:lnTo>
                    <a:pt x="388" y="497"/>
                  </a:lnTo>
                  <a:lnTo>
                    <a:pt x="339" y="558"/>
                  </a:lnTo>
                  <a:lnTo>
                    <a:pt x="296" y="622"/>
                  </a:lnTo>
                  <a:lnTo>
                    <a:pt x="259" y="690"/>
                  </a:lnTo>
                  <a:lnTo>
                    <a:pt x="225" y="761"/>
                  </a:lnTo>
                  <a:lnTo>
                    <a:pt x="198" y="834"/>
                  </a:lnTo>
                  <a:lnTo>
                    <a:pt x="177" y="910"/>
                  </a:lnTo>
                  <a:lnTo>
                    <a:pt x="161" y="989"/>
                  </a:lnTo>
                  <a:lnTo>
                    <a:pt x="151" y="1069"/>
                  </a:lnTo>
                  <a:lnTo>
                    <a:pt x="246" y="1069"/>
                  </a:lnTo>
                  <a:lnTo>
                    <a:pt x="266" y="1072"/>
                  </a:lnTo>
                  <a:lnTo>
                    <a:pt x="284" y="1080"/>
                  </a:lnTo>
                  <a:lnTo>
                    <a:pt x="298" y="1091"/>
                  </a:lnTo>
                  <a:lnTo>
                    <a:pt x="311" y="1106"/>
                  </a:lnTo>
                  <a:lnTo>
                    <a:pt x="318" y="1123"/>
                  </a:lnTo>
                  <a:lnTo>
                    <a:pt x="321" y="1143"/>
                  </a:lnTo>
                  <a:lnTo>
                    <a:pt x="318" y="1163"/>
                  </a:lnTo>
                  <a:lnTo>
                    <a:pt x="311" y="1181"/>
                  </a:lnTo>
                  <a:lnTo>
                    <a:pt x="298" y="1196"/>
                  </a:lnTo>
                  <a:lnTo>
                    <a:pt x="284" y="1208"/>
                  </a:lnTo>
                  <a:lnTo>
                    <a:pt x="266" y="1215"/>
                  </a:lnTo>
                  <a:lnTo>
                    <a:pt x="246" y="1218"/>
                  </a:lnTo>
                  <a:lnTo>
                    <a:pt x="151" y="1218"/>
                  </a:lnTo>
                  <a:lnTo>
                    <a:pt x="161" y="1299"/>
                  </a:lnTo>
                  <a:lnTo>
                    <a:pt x="177" y="1377"/>
                  </a:lnTo>
                  <a:lnTo>
                    <a:pt x="198" y="1453"/>
                  </a:lnTo>
                  <a:lnTo>
                    <a:pt x="225" y="1527"/>
                  </a:lnTo>
                  <a:lnTo>
                    <a:pt x="259" y="1598"/>
                  </a:lnTo>
                  <a:lnTo>
                    <a:pt x="296" y="1666"/>
                  </a:lnTo>
                  <a:lnTo>
                    <a:pt x="339" y="1730"/>
                  </a:lnTo>
                  <a:lnTo>
                    <a:pt x="388" y="1790"/>
                  </a:lnTo>
                  <a:lnTo>
                    <a:pt x="440" y="1847"/>
                  </a:lnTo>
                  <a:lnTo>
                    <a:pt x="497" y="1900"/>
                  </a:lnTo>
                  <a:lnTo>
                    <a:pt x="558" y="1947"/>
                  </a:lnTo>
                  <a:lnTo>
                    <a:pt x="622" y="1991"/>
                  </a:lnTo>
                  <a:lnTo>
                    <a:pt x="689" y="2028"/>
                  </a:lnTo>
                  <a:lnTo>
                    <a:pt x="759" y="2062"/>
                  </a:lnTo>
                  <a:lnTo>
                    <a:pt x="833" y="2089"/>
                  </a:lnTo>
                  <a:lnTo>
                    <a:pt x="910" y="2112"/>
                  </a:lnTo>
                  <a:lnTo>
                    <a:pt x="988" y="2127"/>
                  </a:lnTo>
                  <a:lnTo>
                    <a:pt x="1068" y="2136"/>
                  </a:lnTo>
                  <a:lnTo>
                    <a:pt x="1068" y="2041"/>
                  </a:lnTo>
                  <a:lnTo>
                    <a:pt x="1071" y="2021"/>
                  </a:lnTo>
                  <a:lnTo>
                    <a:pt x="1078" y="2003"/>
                  </a:lnTo>
                  <a:lnTo>
                    <a:pt x="1090" y="1989"/>
                  </a:lnTo>
                  <a:lnTo>
                    <a:pt x="1105" y="1976"/>
                  </a:lnTo>
                  <a:lnTo>
                    <a:pt x="1122" y="1970"/>
                  </a:lnTo>
                  <a:lnTo>
                    <a:pt x="1142" y="1966"/>
                  </a:lnTo>
                  <a:lnTo>
                    <a:pt x="1162" y="1970"/>
                  </a:lnTo>
                  <a:lnTo>
                    <a:pt x="1180" y="1976"/>
                  </a:lnTo>
                  <a:lnTo>
                    <a:pt x="1194" y="1989"/>
                  </a:lnTo>
                  <a:lnTo>
                    <a:pt x="1207" y="2003"/>
                  </a:lnTo>
                  <a:lnTo>
                    <a:pt x="1213" y="2021"/>
                  </a:lnTo>
                  <a:lnTo>
                    <a:pt x="1217" y="2041"/>
                  </a:lnTo>
                  <a:lnTo>
                    <a:pt x="1217" y="2136"/>
                  </a:lnTo>
                  <a:lnTo>
                    <a:pt x="1297" y="2127"/>
                  </a:lnTo>
                  <a:lnTo>
                    <a:pt x="1375" y="2112"/>
                  </a:lnTo>
                  <a:lnTo>
                    <a:pt x="1451" y="2089"/>
                  </a:lnTo>
                  <a:lnTo>
                    <a:pt x="1526" y="2062"/>
                  </a:lnTo>
                  <a:lnTo>
                    <a:pt x="1596" y="2028"/>
                  </a:lnTo>
                  <a:lnTo>
                    <a:pt x="1664" y="1991"/>
                  </a:lnTo>
                  <a:lnTo>
                    <a:pt x="1728" y="1947"/>
                  </a:lnTo>
                  <a:lnTo>
                    <a:pt x="1788" y="1900"/>
                  </a:lnTo>
                  <a:lnTo>
                    <a:pt x="1845" y="1847"/>
                  </a:lnTo>
                  <a:lnTo>
                    <a:pt x="1898" y="1790"/>
                  </a:lnTo>
                  <a:lnTo>
                    <a:pt x="1945" y="1730"/>
                  </a:lnTo>
                  <a:lnTo>
                    <a:pt x="1989" y="1666"/>
                  </a:lnTo>
                  <a:lnTo>
                    <a:pt x="2026" y="1598"/>
                  </a:lnTo>
                  <a:lnTo>
                    <a:pt x="2059" y="1527"/>
                  </a:lnTo>
                  <a:lnTo>
                    <a:pt x="2087" y="1453"/>
                  </a:lnTo>
                  <a:lnTo>
                    <a:pt x="2108" y="1377"/>
                  </a:lnTo>
                  <a:lnTo>
                    <a:pt x="2125" y="1299"/>
                  </a:lnTo>
                  <a:lnTo>
                    <a:pt x="2134" y="1218"/>
                  </a:lnTo>
                  <a:lnTo>
                    <a:pt x="2038" y="1218"/>
                  </a:lnTo>
                  <a:lnTo>
                    <a:pt x="2018" y="1215"/>
                  </a:lnTo>
                  <a:lnTo>
                    <a:pt x="2001" y="1208"/>
                  </a:lnTo>
                  <a:lnTo>
                    <a:pt x="1986" y="1196"/>
                  </a:lnTo>
                  <a:lnTo>
                    <a:pt x="1974" y="1181"/>
                  </a:lnTo>
                  <a:lnTo>
                    <a:pt x="1966" y="1163"/>
                  </a:lnTo>
                  <a:lnTo>
                    <a:pt x="1964" y="1143"/>
                  </a:lnTo>
                  <a:lnTo>
                    <a:pt x="1966" y="1123"/>
                  </a:lnTo>
                  <a:lnTo>
                    <a:pt x="1974" y="1106"/>
                  </a:lnTo>
                  <a:lnTo>
                    <a:pt x="1986" y="1091"/>
                  </a:lnTo>
                  <a:lnTo>
                    <a:pt x="2001" y="1080"/>
                  </a:lnTo>
                  <a:lnTo>
                    <a:pt x="2018" y="1072"/>
                  </a:lnTo>
                  <a:lnTo>
                    <a:pt x="2038" y="1069"/>
                  </a:lnTo>
                  <a:lnTo>
                    <a:pt x="2134" y="1069"/>
                  </a:lnTo>
                  <a:lnTo>
                    <a:pt x="2125" y="989"/>
                  </a:lnTo>
                  <a:lnTo>
                    <a:pt x="2108" y="910"/>
                  </a:lnTo>
                  <a:lnTo>
                    <a:pt x="2087" y="834"/>
                  </a:lnTo>
                  <a:lnTo>
                    <a:pt x="2059" y="761"/>
                  </a:lnTo>
                  <a:lnTo>
                    <a:pt x="2026" y="690"/>
                  </a:lnTo>
                  <a:lnTo>
                    <a:pt x="1989" y="622"/>
                  </a:lnTo>
                  <a:lnTo>
                    <a:pt x="1945" y="558"/>
                  </a:lnTo>
                  <a:lnTo>
                    <a:pt x="1898" y="497"/>
                  </a:lnTo>
                  <a:lnTo>
                    <a:pt x="1845" y="440"/>
                  </a:lnTo>
                  <a:lnTo>
                    <a:pt x="1788" y="388"/>
                  </a:lnTo>
                  <a:lnTo>
                    <a:pt x="1728" y="339"/>
                  </a:lnTo>
                  <a:lnTo>
                    <a:pt x="1664" y="296"/>
                  </a:lnTo>
                  <a:lnTo>
                    <a:pt x="1596" y="258"/>
                  </a:lnTo>
                  <a:lnTo>
                    <a:pt x="1526" y="225"/>
                  </a:lnTo>
                  <a:lnTo>
                    <a:pt x="1451" y="197"/>
                  </a:lnTo>
                  <a:lnTo>
                    <a:pt x="1375" y="176"/>
                  </a:lnTo>
                  <a:lnTo>
                    <a:pt x="1297" y="161"/>
                  </a:lnTo>
                  <a:lnTo>
                    <a:pt x="1217" y="151"/>
                  </a:lnTo>
                  <a:lnTo>
                    <a:pt x="1217" y="246"/>
                  </a:lnTo>
                  <a:lnTo>
                    <a:pt x="1213" y="266"/>
                  </a:lnTo>
                  <a:lnTo>
                    <a:pt x="1207" y="284"/>
                  </a:lnTo>
                  <a:lnTo>
                    <a:pt x="1194" y="299"/>
                  </a:lnTo>
                  <a:lnTo>
                    <a:pt x="1180" y="310"/>
                  </a:lnTo>
                  <a:lnTo>
                    <a:pt x="1162" y="318"/>
                  </a:lnTo>
                  <a:lnTo>
                    <a:pt x="1142" y="320"/>
                  </a:lnTo>
                  <a:lnTo>
                    <a:pt x="1122" y="318"/>
                  </a:lnTo>
                  <a:lnTo>
                    <a:pt x="1105" y="310"/>
                  </a:lnTo>
                  <a:lnTo>
                    <a:pt x="1090" y="299"/>
                  </a:lnTo>
                  <a:lnTo>
                    <a:pt x="1078" y="284"/>
                  </a:lnTo>
                  <a:lnTo>
                    <a:pt x="1071" y="266"/>
                  </a:lnTo>
                  <a:lnTo>
                    <a:pt x="1068" y="246"/>
                  </a:lnTo>
                  <a:lnTo>
                    <a:pt x="1068" y="151"/>
                  </a:lnTo>
                  <a:close/>
                  <a:moveTo>
                    <a:pt x="1142" y="0"/>
                  </a:moveTo>
                  <a:lnTo>
                    <a:pt x="1232" y="3"/>
                  </a:lnTo>
                  <a:lnTo>
                    <a:pt x="1318" y="14"/>
                  </a:lnTo>
                  <a:lnTo>
                    <a:pt x="1404" y="31"/>
                  </a:lnTo>
                  <a:lnTo>
                    <a:pt x="1487" y="53"/>
                  </a:lnTo>
                  <a:lnTo>
                    <a:pt x="1567" y="82"/>
                  </a:lnTo>
                  <a:lnTo>
                    <a:pt x="1644" y="116"/>
                  </a:lnTo>
                  <a:lnTo>
                    <a:pt x="1718" y="156"/>
                  </a:lnTo>
                  <a:lnTo>
                    <a:pt x="1789" y="202"/>
                  </a:lnTo>
                  <a:lnTo>
                    <a:pt x="1856" y="252"/>
                  </a:lnTo>
                  <a:lnTo>
                    <a:pt x="1919" y="306"/>
                  </a:lnTo>
                  <a:lnTo>
                    <a:pt x="1979" y="366"/>
                  </a:lnTo>
                  <a:lnTo>
                    <a:pt x="2033" y="429"/>
                  </a:lnTo>
                  <a:lnTo>
                    <a:pt x="2083" y="496"/>
                  </a:lnTo>
                  <a:lnTo>
                    <a:pt x="2128" y="567"/>
                  </a:lnTo>
                  <a:lnTo>
                    <a:pt x="2168" y="641"/>
                  </a:lnTo>
                  <a:lnTo>
                    <a:pt x="2202" y="719"/>
                  </a:lnTo>
                  <a:lnTo>
                    <a:pt x="2231" y="798"/>
                  </a:lnTo>
                  <a:lnTo>
                    <a:pt x="2254" y="882"/>
                  </a:lnTo>
                  <a:lnTo>
                    <a:pt x="2271" y="967"/>
                  </a:lnTo>
                  <a:lnTo>
                    <a:pt x="2281" y="1055"/>
                  </a:lnTo>
                  <a:lnTo>
                    <a:pt x="2284" y="1143"/>
                  </a:lnTo>
                  <a:lnTo>
                    <a:pt x="2281" y="1233"/>
                  </a:lnTo>
                  <a:lnTo>
                    <a:pt x="2271" y="1320"/>
                  </a:lnTo>
                  <a:lnTo>
                    <a:pt x="2254" y="1405"/>
                  </a:lnTo>
                  <a:lnTo>
                    <a:pt x="2231" y="1488"/>
                  </a:lnTo>
                  <a:lnTo>
                    <a:pt x="2202" y="1568"/>
                  </a:lnTo>
                  <a:lnTo>
                    <a:pt x="2168" y="1646"/>
                  </a:lnTo>
                  <a:lnTo>
                    <a:pt x="2128" y="1720"/>
                  </a:lnTo>
                  <a:lnTo>
                    <a:pt x="2083" y="1791"/>
                  </a:lnTo>
                  <a:lnTo>
                    <a:pt x="2033" y="1859"/>
                  </a:lnTo>
                  <a:lnTo>
                    <a:pt x="1979" y="1922"/>
                  </a:lnTo>
                  <a:lnTo>
                    <a:pt x="1919" y="1981"/>
                  </a:lnTo>
                  <a:lnTo>
                    <a:pt x="1856" y="2035"/>
                  </a:lnTo>
                  <a:lnTo>
                    <a:pt x="1789" y="2085"/>
                  </a:lnTo>
                  <a:lnTo>
                    <a:pt x="1718" y="2130"/>
                  </a:lnTo>
                  <a:lnTo>
                    <a:pt x="1644" y="2170"/>
                  </a:lnTo>
                  <a:lnTo>
                    <a:pt x="1567" y="2205"/>
                  </a:lnTo>
                  <a:lnTo>
                    <a:pt x="1487" y="2234"/>
                  </a:lnTo>
                  <a:lnTo>
                    <a:pt x="1404" y="2257"/>
                  </a:lnTo>
                  <a:lnTo>
                    <a:pt x="1318" y="2274"/>
                  </a:lnTo>
                  <a:lnTo>
                    <a:pt x="1232" y="2284"/>
                  </a:lnTo>
                  <a:lnTo>
                    <a:pt x="1142" y="2287"/>
                  </a:lnTo>
                  <a:lnTo>
                    <a:pt x="1054" y="2284"/>
                  </a:lnTo>
                  <a:lnTo>
                    <a:pt x="966" y="2274"/>
                  </a:lnTo>
                  <a:lnTo>
                    <a:pt x="881" y="2257"/>
                  </a:lnTo>
                  <a:lnTo>
                    <a:pt x="798" y="2234"/>
                  </a:lnTo>
                  <a:lnTo>
                    <a:pt x="718" y="2205"/>
                  </a:lnTo>
                  <a:lnTo>
                    <a:pt x="641" y="2170"/>
                  </a:lnTo>
                  <a:lnTo>
                    <a:pt x="566" y="2130"/>
                  </a:lnTo>
                  <a:lnTo>
                    <a:pt x="496" y="2085"/>
                  </a:lnTo>
                  <a:lnTo>
                    <a:pt x="429" y="2035"/>
                  </a:lnTo>
                  <a:lnTo>
                    <a:pt x="366" y="1981"/>
                  </a:lnTo>
                  <a:lnTo>
                    <a:pt x="306" y="1922"/>
                  </a:lnTo>
                  <a:lnTo>
                    <a:pt x="252" y="1859"/>
                  </a:lnTo>
                  <a:lnTo>
                    <a:pt x="202" y="1791"/>
                  </a:lnTo>
                  <a:lnTo>
                    <a:pt x="157" y="1720"/>
                  </a:lnTo>
                  <a:lnTo>
                    <a:pt x="117" y="1646"/>
                  </a:lnTo>
                  <a:lnTo>
                    <a:pt x="82" y="1568"/>
                  </a:lnTo>
                  <a:lnTo>
                    <a:pt x="54" y="1488"/>
                  </a:lnTo>
                  <a:lnTo>
                    <a:pt x="30" y="1405"/>
                  </a:lnTo>
                  <a:lnTo>
                    <a:pt x="14" y="1320"/>
                  </a:lnTo>
                  <a:lnTo>
                    <a:pt x="4" y="1233"/>
                  </a:lnTo>
                  <a:lnTo>
                    <a:pt x="0" y="1143"/>
                  </a:lnTo>
                  <a:lnTo>
                    <a:pt x="4" y="1055"/>
                  </a:lnTo>
                  <a:lnTo>
                    <a:pt x="14" y="967"/>
                  </a:lnTo>
                  <a:lnTo>
                    <a:pt x="30" y="882"/>
                  </a:lnTo>
                  <a:lnTo>
                    <a:pt x="54" y="798"/>
                  </a:lnTo>
                  <a:lnTo>
                    <a:pt x="82" y="719"/>
                  </a:lnTo>
                  <a:lnTo>
                    <a:pt x="117" y="641"/>
                  </a:lnTo>
                  <a:lnTo>
                    <a:pt x="157" y="567"/>
                  </a:lnTo>
                  <a:lnTo>
                    <a:pt x="202" y="496"/>
                  </a:lnTo>
                  <a:lnTo>
                    <a:pt x="252" y="429"/>
                  </a:lnTo>
                  <a:lnTo>
                    <a:pt x="306" y="366"/>
                  </a:lnTo>
                  <a:lnTo>
                    <a:pt x="366" y="306"/>
                  </a:lnTo>
                  <a:lnTo>
                    <a:pt x="429" y="252"/>
                  </a:lnTo>
                  <a:lnTo>
                    <a:pt x="496" y="202"/>
                  </a:lnTo>
                  <a:lnTo>
                    <a:pt x="566" y="156"/>
                  </a:lnTo>
                  <a:lnTo>
                    <a:pt x="641" y="116"/>
                  </a:lnTo>
                  <a:lnTo>
                    <a:pt x="718" y="82"/>
                  </a:lnTo>
                  <a:lnTo>
                    <a:pt x="798" y="53"/>
                  </a:lnTo>
                  <a:lnTo>
                    <a:pt x="881" y="31"/>
                  </a:lnTo>
                  <a:lnTo>
                    <a:pt x="966" y="14"/>
                  </a:lnTo>
                  <a:lnTo>
                    <a:pt x="1054" y="3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54" name="Freeform 400"/>
            <p:cNvSpPr>
              <a:spLocks noEditPoints="1"/>
            </p:cNvSpPr>
            <p:nvPr/>
          </p:nvSpPr>
          <p:spPr bwMode="auto">
            <a:xfrm>
              <a:off x="4470400" y="4994276"/>
              <a:ext cx="495300" cy="579438"/>
            </a:xfrm>
            <a:custGeom>
              <a:avLst/>
              <a:gdLst>
                <a:gd name="T0" fmla="*/ 1265 w 3119"/>
                <a:gd name="T1" fmla="*/ 717 h 3653"/>
                <a:gd name="T2" fmla="*/ 907 w 3119"/>
                <a:gd name="T3" fmla="*/ 848 h 3653"/>
                <a:gd name="T4" fmla="*/ 601 w 3119"/>
                <a:gd name="T5" fmla="*/ 1065 h 3653"/>
                <a:gd name="T6" fmla="*/ 364 w 3119"/>
                <a:gd name="T7" fmla="*/ 1356 h 3653"/>
                <a:gd name="T8" fmla="*/ 210 w 3119"/>
                <a:gd name="T9" fmla="*/ 1703 h 3653"/>
                <a:gd name="T10" fmla="*/ 156 w 3119"/>
                <a:gd name="T11" fmla="*/ 2091 h 3653"/>
                <a:gd name="T12" fmla="*/ 210 w 3119"/>
                <a:gd name="T13" fmla="*/ 2481 h 3653"/>
                <a:gd name="T14" fmla="*/ 364 w 3119"/>
                <a:gd name="T15" fmla="*/ 2828 h 3653"/>
                <a:gd name="T16" fmla="*/ 601 w 3119"/>
                <a:gd name="T17" fmla="*/ 3117 h 3653"/>
                <a:gd name="T18" fmla="*/ 907 w 3119"/>
                <a:gd name="T19" fmla="*/ 3336 h 3653"/>
                <a:gd name="T20" fmla="*/ 1265 w 3119"/>
                <a:gd name="T21" fmla="*/ 3466 h 3653"/>
                <a:gd name="T22" fmla="*/ 1659 w 3119"/>
                <a:gd name="T23" fmla="*/ 3493 h 3653"/>
                <a:gd name="T24" fmla="*/ 2039 w 3119"/>
                <a:gd name="T25" fmla="*/ 3412 h 3653"/>
                <a:gd name="T26" fmla="*/ 2372 w 3119"/>
                <a:gd name="T27" fmla="*/ 3237 h 3653"/>
                <a:gd name="T28" fmla="*/ 2646 w 3119"/>
                <a:gd name="T29" fmla="*/ 2981 h 3653"/>
                <a:gd name="T30" fmla="*/ 2843 w 3119"/>
                <a:gd name="T31" fmla="*/ 2660 h 3653"/>
                <a:gd name="T32" fmla="*/ 2949 w 3119"/>
                <a:gd name="T33" fmla="*/ 2290 h 3653"/>
                <a:gd name="T34" fmla="*/ 2949 w 3119"/>
                <a:gd name="T35" fmla="*/ 1893 h 3653"/>
                <a:gd name="T36" fmla="*/ 2843 w 3119"/>
                <a:gd name="T37" fmla="*/ 1524 h 3653"/>
                <a:gd name="T38" fmla="*/ 2646 w 3119"/>
                <a:gd name="T39" fmla="*/ 1203 h 3653"/>
                <a:gd name="T40" fmla="*/ 2372 w 3119"/>
                <a:gd name="T41" fmla="*/ 947 h 3653"/>
                <a:gd name="T42" fmla="*/ 2039 w 3119"/>
                <a:gd name="T43" fmla="*/ 770 h 3653"/>
                <a:gd name="T44" fmla="*/ 1659 w 3119"/>
                <a:gd name="T45" fmla="*/ 690 h 3653"/>
                <a:gd name="T46" fmla="*/ 1678 w 3119"/>
                <a:gd name="T47" fmla="*/ 288 h 3653"/>
                <a:gd name="T48" fmla="*/ 1752 w 3119"/>
                <a:gd name="T49" fmla="*/ 0 h 3653"/>
                <a:gd name="T50" fmla="*/ 1816 w 3119"/>
                <a:gd name="T51" fmla="*/ 37 h 3653"/>
                <a:gd name="T52" fmla="*/ 1823 w 3119"/>
                <a:gd name="T53" fmla="*/ 381 h 3653"/>
                <a:gd name="T54" fmla="*/ 1772 w 3119"/>
                <a:gd name="T55" fmla="*/ 433 h 3653"/>
                <a:gd name="T56" fmla="*/ 1735 w 3119"/>
                <a:gd name="T57" fmla="*/ 540 h 3653"/>
                <a:gd name="T58" fmla="*/ 2123 w 3119"/>
                <a:gd name="T59" fmla="*/ 636 h 3653"/>
                <a:gd name="T60" fmla="*/ 2466 w 3119"/>
                <a:gd name="T61" fmla="*/ 821 h 3653"/>
                <a:gd name="T62" fmla="*/ 2750 w 3119"/>
                <a:gd name="T63" fmla="*/ 1085 h 3653"/>
                <a:gd name="T64" fmla="*/ 2963 w 3119"/>
                <a:gd name="T65" fmla="*/ 1410 h 3653"/>
                <a:gd name="T66" fmla="*/ 3089 w 3119"/>
                <a:gd name="T67" fmla="*/ 1786 h 3653"/>
                <a:gd name="T68" fmla="*/ 3115 w 3119"/>
                <a:gd name="T69" fmla="*/ 2195 h 3653"/>
                <a:gd name="T70" fmla="*/ 3039 w 3119"/>
                <a:gd name="T71" fmla="*/ 2585 h 3653"/>
                <a:gd name="T72" fmla="*/ 2872 w 3119"/>
                <a:gd name="T73" fmla="*/ 2934 h 3653"/>
                <a:gd name="T74" fmla="*/ 2627 w 3119"/>
                <a:gd name="T75" fmla="*/ 3228 h 3653"/>
                <a:gd name="T76" fmla="*/ 2318 w 3119"/>
                <a:gd name="T77" fmla="*/ 3456 h 3653"/>
                <a:gd name="T78" fmla="*/ 1958 w 3119"/>
                <a:gd name="T79" fmla="*/ 3601 h 3653"/>
                <a:gd name="T80" fmla="*/ 1559 w 3119"/>
                <a:gd name="T81" fmla="*/ 3653 h 3653"/>
                <a:gd name="T82" fmla="*/ 1162 w 3119"/>
                <a:gd name="T83" fmla="*/ 3601 h 3653"/>
                <a:gd name="T84" fmla="*/ 801 w 3119"/>
                <a:gd name="T85" fmla="*/ 3456 h 3653"/>
                <a:gd name="T86" fmla="*/ 492 w 3119"/>
                <a:gd name="T87" fmla="*/ 3228 h 3653"/>
                <a:gd name="T88" fmla="*/ 247 w 3119"/>
                <a:gd name="T89" fmla="*/ 2934 h 3653"/>
                <a:gd name="T90" fmla="*/ 80 w 3119"/>
                <a:gd name="T91" fmla="*/ 2585 h 3653"/>
                <a:gd name="T92" fmla="*/ 3 w 3119"/>
                <a:gd name="T93" fmla="*/ 2195 h 3653"/>
                <a:gd name="T94" fmla="*/ 30 w 3119"/>
                <a:gd name="T95" fmla="*/ 1786 h 3653"/>
                <a:gd name="T96" fmla="*/ 156 w 3119"/>
                <a:gd name="T97" fmla="*/ 1410 h 3653"/>
                <a:gd name="T98" fmla="*/ 369 w 3119"/>
                <a:gd name="T99" fmla="*/ 1085 h 3653"/>
                <a:gd name="T100" fmla="*/ 652 w 3119"/>
                <a:gd name="T101" fmla="*/ 821 h 3653"/>
                <a:gd name="T102" fmla="*/ 996 w 3119"/>
                <a:gd name="T103" fmla="*/ 636 h 3653"/>
                <a:gd name="T104" fmla="*/ 1383 w 3119"/>
                <a:gd name="T105" fmla="*/ 540 h 3653"/>
                <a:gd name="T106" fmla="*/ 1347 w 3119"/>
                <a:gd name="T107" fmla="*/ 433 h 3653"/>
                <a:gd name="T108" fmla="*/ 1296 w 3119"/>
                <a:gd name="T109" fmla="*/ 381 h 3653"/>
                <a:gd name="T110" fmla="*/ 1302 w 3119"/>
                <a:gd name="T111" fmla="*/ 37 h 3653"/>
                <a:gd name="T112" fmla="*/ 1367 w 3119"/>
                <a:gd name="T113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9" h="3653">
                  <a:moveTo>
                    <a:pt x="1559" y="686"/>
                  </a:moveTo>
                  <a:lnTo>
                    <a:pt x="1460" y="690"/>
                  </a:lnTo>
                  <a:lnTo>
                    <a:pt x="1361" y="701"/>
                  </a:lnTo>
                  <a:lnTo>
                    <a:pt x="1265" y="717"/>
                  </a:lnTo>
                  <a:lnTo>
                    <a:pt x="1172" y="741"/>
                  </a:lnTo>
                  <a:lnTo>
                    <a:pt x="1080" y="770"/>
                  </a:lnTo>
                  <a:lnTo>
                    <a:pt x="992" y="806"/>
                  </a:lnTo>
                  <a:lnTo>
                    <a:pt x="907" y="848"/>
                  </a:lnTo>
                  <a:lnTo>
                    <a:pt x="825" y="895"/>
                  </a:lnTo>
                  <a:lnTo>
                    <a:pt x="746" y="947"/>
                  </a:lnTo>
                  <a:lnTo>
                    <a:pt x="672" y="1003"/>
                  </a:lnTo>
                  <a:lnTo>
                    <a:pt x="601" y="1065"/>
                  </a:lnTo>
                  <a:lnTo>
                    <a:pt x="535" y="1132"/>
                  </a:lnTo>
                  <a:lnTo>
                    <a:pt x="473" y="1203"/>
                  </a:lnTo>
                  <a:lnTo>
                    <a:pt x="416" y="1277"/>
                  </a:lnTo>
                  <a:lnTo>
                    <a:pt x="364" y="1356"/>
                  </a:lnTo>
                  <a:lnTo>
                    <a:pt x="317" y="1438"/>
                  </a:lnTo>
                  <a:lnTo>
                    <a:pt x="276" y="1524"/>
                  </a:lnTo>
                  <a:lnTo>
                    <a:pt x="240" y="1611"/>
                  </a:lnTo>
                  <a:lnTo>
                    <a:pt x="210" y="1703"/>
                  </a:lnTo>
                  <a:lnTo>
                    <a:pt x="187" y="1796"/>
                  </a:lnTo>
                  <a:lnTo>
                    <a:pt x="169" y="1893"/>
                  </a:lnTo>
                  <a:lnTo>
                    <a:pt x="159" y="1992"/>
                  </a:lnTo>
                  <a:lnTo>
                    <a:pt x="156" y="2091"/>
                  </a:lnTo>
                  <a:lnTo>
                    <a:pt x="159" y="2192"/>
                  </a:lnTo>
                  <a:lnTo>
                    <a:pt x="169" y="2290"/>
                  </a:lnTo>
                  <a:lnTo>
                    <a:pt x="187" y="2386"/>
                  </a:lnTo>
                  <a:lnTo>
                    <a:pt x="210" y="2481"/>
                  </a:lnTo>
                  <a:lnTo>
                    <a:pt x="240" y="2572"/>
                  </a:lnTo>
                  <a:lnTo>
                    <a:pt x="276" y="2660"/>
                  </a:lnTo>
                  <a:lnTo>
                    <a:pt x="317" y="2746"/>
                  </a:lnTo>
                  <a:lnTo>
                    <a:pt x="364" y="2828"/>
                  </a:lnTo>
                  <a:lnTo>
                    <a:pt x="416" y="2905"/>
                  </a:lnTo>
                  <a:lnTo>
                    <a:pt x="473" y="2981"/>
                  </a:lnTo>
                  <a:lnTo>
                    <a:pt x="535" y="3051"/>
                  </a:lnTo>
                  <a:lnTo>
                    <a:pt x="601" y="3117"/>
                  </a:lnTo>
                  <a:lnTo>
                    <a:pt x="672" y="3179"/>
                  </a:lnTo>
                  <a:lnTo>
                    <a:pt x="746" y="3237"/>
                  </a:lnTo>
                  <a:lnTo>
                    <a:pt x="825" y="3289"/>
                  </a:lnTo>
                  <a:lnTo>
                    <a:pt x="907" y="3336"/>
                  </a:lnTo>
                  <a:lnTo>
                    <a:pt x="992" y="3377"/>
                  </a:lnTo>
                  <a:lnTo>
                    <a:pt x="1080" y="3412"/>
                  </a:lnTo>
                  <a:lnTo>
                    <a:pt x="1172" y="3442"/>
                  </a:lnTo>
                  <a:lnTo>
                    <a:pt x="1265" y="3466"/>
                  </a:lnTo>
                  <a:lnTo>
                    <a:pt x="1361" y="3483"/>
                  </a:lnTo>
                  <a:lnTo>
                    <a:pt x="1460" y="3493"/>
                  </a:lnTo>
                  <a:lnTo>
                    <a:pt x="1559" y="3497"/>
                  </a:lnTo>
                  <a:lnTo>
                    <a:pt x="1659" y="3493"/>
                  </a:lnTo>
                  <a:lnTo>
                    <a:pt x="1758" y="3483"/>
                  </a:lnTo>
                  <a:lnTo>
                    <a:pt x="1854" y="3466"/>
                  </a:lnTo>
                  <a:lnTo>
                    <a:pt x="1948" y="3442"/>
                  </a:lnTo>
                  <a:lnTo>
                    <a:pt x="2039" y="3412"/>
                  </a:lnTo>
                  <a:lnTo>
                    <a:pt x="2128" y="3377"/>
                  </a:lnTo>
                  <a:lnTo>
                    <a:pt x="2213" y="3336"/>
                  </a:lnTo>
                  <a:lnTo>
                    <a:pt x="2294" y="3289"/>
                  </a:lnTo>
                  <a:lnTo>
                    <a:pt x="2372" y="3237"/>
                  </a:lnTo>
                  <a:lnTo>
                    <a:pt x="2448" y="3179"/>
                  </a:lnTo>
                  <a:lnTo>
                    <a:pt x="2517" y="3117"/>
                  </a:lnTo>
                  <a:lnTo>
                    <a:pt x="2584" y="3051"/>
                  </a:lnTo>
                  <a:lnTo>
                    <a:pt x="2646" y="2981"/>
                  </a:lnTo>
                  <a:lnTo>
                    <a:pt x="2702" y="2905"/>
                  </a:lnTo>
                  <a:lnTo>
                    <a:pt x="2754" y="2828"/>
                  </a:lnTo>
                  <a:lnTo>
                    <a:pt x="2802" y="2746"/>
                  </a:lnTo>
                  <a:lnTo>
                    <a:pt x="2843" y="2660"/>
                  </a:lnTo>
                  <a:lnTo>
                    <a:pt x="2878" y="2572"/>
                  </a:lnTo>
                  <a:lnTo>
                    <a:pt x="2908" y="2481"/>
                  </a:lnTo>
                  <a:lnTo>
                    <a:pt x="2932" y="2386"/>
                  </a:lnTo>
                  <a:lnTo>
                    <a:pt x="2949" y="2290"/>
                  </a:lnTo>
                  <a:lnTo>
                    <a:pt x="2959" y="2192"/>
                  </a:lnTo>
                  <a:lnTo>
                    <a:pt x="2963" y="2091"/>
                  </a:lnTo>
                  <a:lnTo>
                    <a:pt x="2959" y="1992"/>
                  </a:lnTo>
                  <a:lnTo>
                    <a:pt x="2949" y="1893"/>
                  </a:lnTo>
                  <a:lnTo>
                    <a:pt x="2932" y="1796"/>
                  </a:lnTo>
                  <a:lnTo>
                    <a:pt x="2908" y="1703"/>
                  </a:lnTo>
                  <a:lnTo>
                    <a:pt x="2878" y="1611"/>
                  </a:lnTo>
                  <a:lnTo>
                    <a:pt x="2843" y="1524"/>
                  </a:lnTo>
                  <a:lnTo>
                    <a:pt x="2802" y="1438"/>
                  </a:lnTo>
                  <a:lnTo>
                    <a:pt x="2754" y="1356"/>
                  </a:lnTo>
                  <a:lnTo>
                    <a:pt x="2702" y="1277"/>
                  </a:lnTo>
                  <a:lnTo>
                    <a:pt x="2646" y="1203"/>
                  </a:lnTo>
                  <a:lnTo>
                    <a:pt x="2584" y="1132"/>
                  </a:lnTo>
                  <a:lnTo>
                    <a:pt x="2517" y="1065"/>
                  </a:lnTo>
                  <a:lnTo>
                    <a:pt x="2448" y="1003"/>
                  </a:lnTo>
                  <a:lnTo>
                    <a:pt x="2372" y="947"/>
                  </a:lnTo>
                  <a:lnTo>
                    <a:pt x="2294" y="895"/>
                  </a:lnTo>
                  <a:lnTo>
                    <a:pt x="2213" y="848"/>
                  </a:lnTo>
                  <a:lnTo>
                    <a:pt x="2128" y="806"/>
                  </a:lnTo>
                  <a:lnTo>
                    <a:pt x="2039" y="770"/>
                  </a:lnTo>
                  <a:lnTo>
                    <a:pt x="1948" y="741"/>
                  </a:lnTo>
                  <a:lnTo>
                    <a:pt x="1854" y="717"/>
                  </a:lnTo>
                  <a:lnTo>
                    <a:pt x="1758" y="701"/>
                  </a:lnTo>
                  <a:lnTo>
                    <a:pt x="1659" y="690"/>
                  </a:lnTo>
                  <a:lnTo>
                    <a:pt x="1559" y="686"/>
                  </a:lnTo>
                  <a:close/>
                  <a:moveTo>
                    <a:pt x="1441" y="148"/>
                  </a:moveTo>
                  <a:lnTo>
                    <a:pt x="1441" y="288"/>
                  </a:lnTo>
                  <a:lnTo>
                    <a:pt x="1678" y="288"/>
                  </a:lnTo>
                  <a:lnTo>
                    <a:pt x="1678" y="148"/>
                  </a:lnTo>
                  <a:lnTo>
                    <a:pt x="1441" y="148"/>
                  </a:lnTo>
                  <a:close/>
                  <a:moveTo>
                    <a:pt x="1367" y="0"/>
                  </a:moveTo>
                  <a:lnTo>
                    <a:pt x="1752" y="0"/>
                  </a:lnTo>
                  <a:lnTo>
                    <a:pt x="1772" y="3"/>
                  </a:lnTo>
                  <a:lnTo>
                    <a:pt x="1790" y="11"/>
                  </a:lnTo>
                  <a:lnTo>
                    <a:pt x="1804" y="22"/>
                  </a:lnTo>
                  <a:lnTo>
                    <a:pt x="1816" y="37"/>
                  </a:lnTo>
                  <a:lnTo>
                    <a:pt x="1823" y="54"/>
                  </a:lnTo>
                  <a:lnTo>
                    <a:pt x="1826" y="74"/>
                  </a:lnTo>
                  <a:lnTo>
                    <a:pt x="1826" y="361"/>
                  </a:lnTo>
                  <a:lnTo>
                    <a:pt x="1823" y="381"/>
                  </a:lnTo>
                  <a:lnTo>
                    <a:pt x="1816" y="399"/>
                  </a:lnTo>
                  <a:lnTo>
                    <a:pt x="1804" y="414"/>
                  </a:lnTo>
                  <a:lnTo>
                    <a:pt x="1790" y="426"/>
                  </a:lnTo>
                  <a:lnTo>
                    <a:pt x="1772" y="433"/>
                  </a:lnTo>
                  <a:lnTo>
                    <a:pt x="1752" y="436"/>
                  </a:lnTo>
                  <a:lnTo>
                    <a:pt x="1634" y="436"/>
                  </a:lnTo>
                  <a:lnTo>
                    <a:pt x="1634" y="532"/>
                  </a:lnTo>
                  <a:lnTo>
                    <a:pt x="1735" y="540"/>
                  </a:lnTo>
                  <a:lnTo>
                    <a:pt x="1836" y="555"/>
                  </a:lnTo>
                  <a:lnTo>
                    <a:pt x="1934" y="576"/>
                  </a:lnTo>
                  <a:lnTo>
                    <a:pt x="2030" y="603"/>
                  </a:lnTo>
                  <a:lnTo>
                    <a:pt x="2123" y="636"/>
                  </a:lnTo>
                  <a:lnTo>
                    <a:pt x="2214" y="674"/>
                  </a:lnTo>
                  <a:lnTo>
                    <a:pt x="2301" y="718"/>
                  </a:lnTo>
                  <a:lnTo>
                    <a:pt x="2386" y="768"/>
                  </a:lnTo>
                  <a:lnTo>
                    <a:pt x="2466" y="821"/>
                  </a:lnTo>
                  <a:lnTo>
                    <a:pt x="2543" y="881"/>
                  </a:lnTo>
                  <a:lnTo>
                    <a:pt x="2616" y="945"/>
                  </a:lnTo>
                  <a:lnTo>
                    <a:pt x="2686" y="1012"/>
                  </a:lnTo>
                  <a:lnTo>
                    <a:pt x="2750" y="1085"/>
                  </a:lnTo>
                  <a:lnTo>
                    <a:pt x="2811" y="1161"/>
                  </a:lnTo>
                  <a:lnTo>
                    <a:pt x="2866" y="1241"/>
                  </a:lnTo>
                  <a:lnTo>
                    <a:pt x="2917" y="1324"/>
                  </a:lnTo>
                  <a:lnTo>
                    <a:pt x="2963" y="1410"/>
                  </a:lnTo>
                  <a:lnTo>
                    <a:pt x="3002" y="1500"/>
                  </a:lnTo>
                  <a:lnTo>
                    <a:pt x="3037" y="1593"/>
                  </a:lnTo>
                  <a:lnTo>
                    <a:pt x="3066" y="1689"/>
                  </a:lnTo>
                  <a:lnTo>
                    <a:pt x="3089" y="1786"/>
                  </a:lnTo>
                  <a:lnTo>
                    <a:pt x="3105" y="1886"/>
                  </a:lnTo>
                  <a:lnTo>
                    <a:pt x="3115" y="1988"/>
                  </a:lnTo>
                  <a:lnTo>
                    <a:pt x="3119" y="2091"/>
                  </a:lnTo>
                  <a:lnTo>
                    <a:pt x="3115" y="2195"/>
                  </a:lnTo>
                  <a:lnTo>
                    <a:pt x="3105" y="2294"/>
                  </a:lnTo>
                  <a:lnTo>
                    <a:pt x="3089" y="2394"/>
                  </a:lnTo>
                  <a:lnTo>
                    <a:pt x="3067" y="2491"/>
                  </a:lnTo>
                  <a:lnTo>
                    <a:pt x="3039" y="2585"/>
                  </a:lnTo>
                  <a:lnTo>
                    <a:pt x="3005" y="2676"/>
                  </a:lnTo>
                  <a:lnTo>
                    <a:pt x="2966" y="2766"/>
                  </a:lnTo>
                  <a:lnTo>
                    <a:pt x="2922" y="2851"/>
                  </a:lnTo>
                  <a:lnTo>
                    <a:pt x="2872" y="2934"/>
                  </a:lnTo>
                  <a:lnTo>
                    <a:pt x="2818" y="3013"/>
                  </a:lnTo>
                  <a:lnTo>
                    <a:pt x="2759" y="3088"/>
                  </a:lnTo>
                  <a:lnTo>
                    <a:pt x="2695" y="3161"/>
                  </a:lnTo>
                  <a:lnTo>
                    <a:pt x="2627" y="3228"/>
                  </a:lnTo>
                  <a:lnTo>
                    <a:pt x="2555" y="3293"/>
                  </a:lnTo>
                  <a:lnTo>
                    <a:pt x="2480" y="3351"/>
                  </a:lnTo>
                  <a:lnTo>
                    <a:pt x="2400" y="3406"/>
                  </a:lnTo>
                  <a:lnTo>
                    <a:pt x="2318" y="3456"/>
                  </a:lnTo>
                  <a:lnTo>
                    <a:pt x="2232" y="3500"/>
                  </a:lnTo>
                  <a:lnTo>
                    <a:pt x="2143" y="3540"/>
                  </a:lnTo>
                  <a:lnTo>
                    <a:pt x="2052" y="3573"/>
                  </a:lnTo>
                  <a:lnTo>
                    <a:pt x="1958" y="3601"/>
                  </a:lnTo>
                  <a:lnTo>
                    <a:pt x="1861" y="3624"/>
                  </a:lnTo>
                  <a:lnTo>
                    <a:pt x="1762" y="3640"/>
                  </a:lnTo>
                  <a:lnTo>
                    <a:pt x="1661" y="3650"/>
                  </a:lnTo>
                  <a:lnTo>
                    <a:pt x="1559" y="3653"/>
                  </a:lnTo>
                  <a:lnTo>
                    <a:pt x="1457" y="3650"/>
                  </a:lnTo>
                  <a:lnTo>
                    <a:pt x="1357" y="3640"/>
                  </a:lnTo>
                  <a:lnTo>
                    <a:pt x="1258" y="3624"/>
                  </a:lnTo>
                  <a:lnTo>
                    <a:pt x="1162" y="3601"/>
                  </a:lnTo>
                  <a:lnTo>
                    <a:pt x="1068" y="3573"/>
                  </a:lnTo>
                  <a:lnTo>
                    <a:pt x="976" y="3540"/>
                  </a:lnTo>
                  <a:lnTo>
                    <a:pt x="887" y="3500"/>
                  </a:lnTo>
                  <a:lnTo>
                    <a:pt x="801" y="3456"/>
                  </a:lnTo>
                  <a:lnTo>
                    <a:pt x="719" y="3406"/>
                  </a:lnTo>
                  <a:lnTo>
                    <a:pt x="639" y="3351"/>
                  </a:lnTo>
                  <a:lnTo>
                    <a:pt x="564" y="3293"/>
                  </a:lnTo>
                  <a:lnTo>
                    <a:pt x="492" y="3228"/>
                  </a:lnTo>
                  <a:lnTo>
                    <a:pt x="424" y="3161"/>
                  </a:lnTo>
                  <a:lnTo>
                    <a:pt x="361" y="3088"/>
                  </a:lnTo>
                  <a:lnTo>
                    <a:pt x="301" y="3013"/>
                  </a:lnTo>
                  <a:lnTo>
                    <a:pt x="247" y="2934"/>
                  </a:lnTo>
                  <a:lnTo>
                    <a:pt x="197" y="2851"/>
                  </a:lnTo>
                  <a:lnTo>
                    <a:pt x="153" y="2766"/>
                  </a:lnTo>
                  <a:lnTo>
                    <a:pt x="114" y="2676"/>
                  </a:lnTo>
                  <a:lnTo>
                    <a:pt x="80" y="2585"/>
                  </a:lnTo>
                  <a:lnTo>
                    <a:pt x="52" y="2491"/>
                  </a:lnTo>
                  <a:lnTo>
                    <a:pt x="30" y="2394"/>
                  </a:lnTo>
                  <a:lnTo>
                    <a:pt x="13" y="2294"/>
                  </a:lnTo>
                  <a:lnTo>
                    <a:pt x="3" y="2195"/>
                  </a:lnTo>
                  <a:lnTo>
                    <a:pt x="0" y="2091"/>
                  </a:lnTo>
                  <a:lnTo>
                    <a:pt x="3" y="1988"/>
                  </a:lnTo>
                  <a:lnTo>
                    <a:pt x="13" y="1886"/>
                  </a:lnTo>
                  <a:lnTo>
                    <a:pt x="30" y="1786"/>
                  </a:lnTo>
                  <a:lnTo>
                    <a:pt x="53" y="1689"/>
                  </a:lnTo>
                  <a:lnTo>
                    <a:pt x="82" y="1593"/>
                  </a:lnTo>
                  <a:lnTo>
                    <a:pt x="116" y="1500"/>
                  </a:lnTo>
                  <a:lnTo>
                    <a:pt x="156" y="1410"/>
                  </a:lnTo>
                  <a:lnTo>
                    <a:pt x="201" y="1324"/>
                  </a:lnTo>
                  <a:lnTo>
                    <a:pt x="252" y="1241"/>
                  </a:lnTo>
                  <a:lnTo>
                    <a:pt x="308" y="1161"/>
                  </a:lnTo>
                  <a:lnTo>
                    <a:pt x="369" y="1085"/>
                  </a:lnTo>
                  <a:lnTo>
                    <a:pt x="433" y="1012"/>
                  </a:lnTo>
                  <a:lnTo>
                    <a:pt x="503" y="945"/>
                  </a:lnTo>
                  <a:lnTo>
                    <a:pt x="576" y="881"/>
                  </a:lnTo>
                  <a:lnTo>
                    <a:pt x="652" y="821"/>
                  </a:lnTo>
                  <a:lnTo>
                    <a:pt x="733" y="768"/>
                  </a:lnTo>
                  <a:lnTo>
                    <a:pt x="817" y="718"/>
                  </a:lnTo>
                  <a:lnTo>
                    <a:pt x="905" y="674"/>
                  </a:lnTo>
                  <a:lnTo>
                    <a:pt x="996" y="636"/>
                  </a:lnTo>
                  <a:lnTo>
                    <a:pt x="1089" y="603"/>
                  </a:lnTo>
                  <a:lnTo>
                    <a:pt x="1185" y="576"/>
                  </a:lnTo>
                  <a:lnTo>
                    <a:pt x="1282" y="555"/>
                  </a:lnTo>
                  <a:lnTo>
                    <a:pt x="1383" y="540"/>
                  </a:lnTo>
                  <a:lnTo>
                    <a:pt x="1485" y="532"/>
                  </a:lnTo>
                  <a:lnTo>
                    <a:pt x="1485" y="436"/>
                  </a:lnTo>
                  <a:lnTo>
                    <a:pt x="1367" y="436"/>
                  </a:lnTo>
                  <a:lnTo>
                    <a:pt x="1347" y="433"/>
                  </a:lnTo>
                  <a:lnTo>
                    <a:pt x="1329" y="426"/>
                  </a:lnTo>
                  <a:lnTo>
                    <a:pt x="1315" y="414"/>
                  </a:lnTo>
                  <a:lnTo>
                    <a:pt x="1302" y="399"/>
                  </a:lnTo>
                  <a:lnTo>
                    <a:pt x="1296" y="381"/>
                  </a:lnTo>
                  <a:lnTo>
                    <a:pt x="1292" y="361"/>
                  </a:lnTo>
                  <a:lnTo>
                    <a:pt x="1292" y="74"/>
                  </a:lnTo>
                  <a:lnTo>
                    <a:pt x="1296" y="54"/>
                  </a:lnTo>
                  <a:lnTo>
                    <a:pt x="1302" y="37"/>
                  </a:lnTo>
                  <a:lnTo>
                    <a:pt x="1315" y="22"/>
                  </a:lnTo>
                  <a:lnTo>
                    <a:pt x="1329" y="11"/>
                  </a:lnTo>
                  <a:lnTo>
                    <a:pt x="1347" y="3"/>
                  </a:lnTo>
                  <a:lnTo>
                    <a:pt x="1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55" name="Freeform 401"/>
            <p:cNvSpPr>
              <a:spLocks noEditPoints="1"/>
            </p:cNvSpPr>
            <p:nvPr/>
          </p:nvSpPr>
          <p:spPr bwMode="auto">
            <a:xfrm>
              <a:off x="4627563" y="5235576"/>
              <a:ext cx="179388" cy="180975"/>
            </a:xfrm>
            <a:custGeom>
              <a:avLst/>
              <a:gdLst>
                <a:gd name="T0" fmla="*/ 405 w 1132"/>
                <a:gd name="T1" fmla="*/ 510 h 1133"/>
                <a:gd name="T2" fmla="*/ 223 w 1132"/>
                <a:gd name="T3" fmla="*/ 910 h 1133"/>
                <a:gd name="T4" fmla="*/ 623 w 1132"/>
                <a:gd name="T5" fmla="*/ 728 h 1133"/>
                <a:gd name="T6" fmla="*/ 405 w 1132"/>
                <a:gd name="T7" fmla="*/ 510 h 1133"/>
                <a:gd name="T8" fmla="*/ 910 w 1132"/>
                <a:gd name="T9" fmla="*/ 223 h 1133"/>
                <a:gd name="T10" fmla="*/ 510 w 1132"/>
                <a:gd name="T11" fmla="*/ 404 h 1133"/>
                <a:gd name="T12" fmla="*/ 728 w 1132"/>
                <a:gd name="T13" fmla="*/ 623 h 1133"/>
                <a:gd name="T14" fmla="*/ 910 w 1132"/>
                <a:gd name="T15" fmla="*/ 223 h 1133"/>
                <a:gd name="T16" fmla="*/ 1063 w 1132"/>
                <a:gd name="T17" fmla="*/ 0 h 1133"/>
                <a:gd name="T18" fmla="*/ 1080 w 1132"/>
                <a:gd name="T19" fmla="*/ 3 h 1133"/>
                <a:gd name="T20" fmla="*/ 1097 w 1132"/>
                <a:gd name="T21" fmla="*/ 11 h 1133"/>
                <a:gd name="T22" fmla="*/ 1111 w 1132"/>
                <a:gd name="T23" fmla="*/ 22 h 1133"/>
                <a:gd name="T24" fmla="*/ 1122 w 1132"/>
                <a:gd name="T25" fmla="*/ 36 h 1133"/>
                <a:gd name="T26" fmla="*/ 1129 w 1132"/>
                <a:gd name="T27" fmla="*/ 52 h 1133"/>
                <a:gd name="T28" fmla="*/ 1132 w 1132"/>
                <a:gd name="T29" fmla="*/ 70 h 1133"/>
                <a:gd name="T30" fmla="*/ 1131 w 1132"/>
                <a:gd name="T31" fmla="*/ 87 h 1133"/>
                <a:gd name="T32" fmla="*/ 1126 w 1132"/>
                <a:gd name="T33" fmla="*/ 104 h 1133"/>
                <a:gd name="T34" fmla="*/ 818 w 1132"/>
                <a:gd name="T35" fmla="*/ 782 h 1133"/>
                <a:gd name="T36" fmla="*/ 818 w 1132"/>
                <a:gd name="T37" fmla="*/ 784 h 1133"/>
                <a:gd name="T38" fmla="*/ 816 w 1132"/>
                <a:gd name="T39" fmla="*/ 787 h 1133"/>
                <a:gd name="T40" fmla="*/ 814 w 1132"/>
                <a:gd name="T41" fmla="*/ 790 h 1133"/>
                <a:gd name="T42" fmla="*/ 812 w 1132"/>
                <a:gd name="T43" fmla="*/ 793 h 1133"/>
                <a:gd name="T44" fmla="*/ 810 w 1132"/>
                <a:gd name="T45" fmla="*/ 796 h 1133"/>
                <a:gd name="T46" fmla="*/ 808 w 1132"/>
                <a:gd name="T47" fmla="*/ 798 h 1133"/>
                <a:gd name="T48" fmla="*/ 803 w 1132"/>
                <a:gd name="T49" fmla="*/ 804 h 1133"/>
                <a:gd name="T50" fmla="*/ 798 w 1132"/>
                <a:gd name="T51" fmla="*/ 808 h 1133"/>
                <a:gd name="T52" fmla="*/ 796 w 1132"/>
                <a:gd name="T53" fmla="*/ 810 h 1133"/>
                <a:gd name="T54" fmla="*/ 792 w 1132"/>
                <a:gd name="T55" fmla="*/ 813 h 1133"/>
                <a:gd name="T56" fmla="*/ 789 w 1132"/>
                <a:gd name="T57" fmla="*/ 815 h 1133"/>
                <a:gd name="T58" fmla="*/ 787 w 1132"/>
                <a:gd name="T59" fmla="*/ 816 h 1133"/>
                <a:gd name="T60" fmla="*/ 783 w 1132"/>
                <a:gd name="T61" fmla="*/ 818 h 1133"/>
                <a:gd name="T62" fmla="*/ 781 w 1132"/>
                <a:gd name="T63" fmla="*/ 819 h 1133"/>
                <a:gd name="T64" fmla="*/ 104 w 1132"/>
                <a:gd name="T65" fmla="*/ 1126 h 1133"/>
                <a:gd name="T66" fmla="*/ 90 w 1132"/>
                <a:gd name="T67" fmla="*/ 1132 h 1133"/>
                <a:gd name="T68" fmla="*/ 75 w 1132"/>
                <a:gd name="T69" fmla="*/ 1133 h 1133"/>
                <a:gd name="T70" fmla="*/ 56 w 1132"/>
                <a:gd name="T71" fmla="*/ 1131 h 1133"/>
                <a:gd name="T72" fmla="*/ 38 w 1132"/>
                <a:gd name="T73" fmla="*/ 1123 h 1133"/>
                <a:gd name="T74" fmla="*/ 23 w 1132"/>
                <a:gd name="T75" fmla="*/ 1112 h 1133"/>
                <a:gd name="T76" fmla="*/ 10 w 1132"/>
                <a:gd name="T77" fmla="*/ 1098 h 1133"/>
                <a:gd name="T78" fmla="*/ 4 w 1132"/>
                <a:gd name="T79" fmla="*/ 1081 h 1133"/>
                <a:gd name="T80" fmla="*/ 0 w 1132"/>
                <a:gd name="T81" fmla="*/ 1063 h 1133"/>
                <a:gd name="T82" fmla="*/ 1 w 1132"/>
                <a:gd name="T83" fmla="*/ 1046 h 1133"/>
                <a:gd name="T84" fmla="*/ 7 w 1132"/>
                <a:gd name="T85" fmla="*/ 1029 h 1133"/>
                <a:gd name="T86" fmla="*/ 315 w 1132"/>
                <a:gd name="T87" fmla="*/ 351 h 1133"/>
                <a:gd name="T88" fmla="*/ 315 w 1132"/>
                <a:gd name="T89" fmla="*/ 349 h 1133"/>
                <a:gd name="T90" fmla="*/ 317 w 1132"/>
                <a:gd name="T91" fmla="*/ 346 h 1133"/>
                <a:gd name="T92" fmla="*/ 319 w 1132"/>
                <a:gd name="T93" fmla="*/ 343 h 1133"/>
                <a:gd name="T94" fmla="*/ 320 w 1132"/>
                <a:gd name="T95" fmla="*/ 340 h 1133"/>
                <a:gd name="T96" fmla="*/ 323 w 1132"/>
                <a:gd name="T97" fmla="*/ 337 h 1133"/>
                <a:gd name="T98" fmla="*/ 325 w 1132"/>
                <a:gd name="T99" fmla="*/ 335 h 1133"/>
                <a:gd name="T100" fmla="*/ 329 w 1132"/>
                <a:gd name="T101" fmla="*/ 329 h 1133"/>
                <a:gd name="T102" fmla="*/ 335 w 1132"/>
                <a:gd name="T103" fmla="*/ 325 h 1133"/>
                <a:gd name="T104" fmla="*/ 337 w 1132"/>
                <a:gd name="T105" fmla="*/ 324 h 1133"/>
                <a:gd name="T106" fmla="*/ 340 w 1132"/>
                <a:gd name="T107" fmla="*/ 320 h 1133"/>
                <a:gd name="T108" fmla="*/ 344 w 1132"/>
                <a:gd name="T109" fmla="*/ 319 h 1133"/>
                <a:gd name="T110" fmla="*/ 346 w 1132"/>
                <a:gd name="T111" fmla="*/ 317 h 1133"/>
                <a:gd name="T112" fmla="*/ 349 w 1132"/>
                <a:gd name="T113" fmla="*/ 316 h 1133"/>
                <a:gd name="T114" fmla="*/ 351 w 1132"/>
                <a:gd name="T115" fmla="*/ 315 h 1133"/>
                <a:gd name="T116" fmla="*/ 1028 w 1132"/>
                <a:gd name="T117" fmla="*/ 6 h 1133"/>
                <a:gd name="T118" fmla="*/ 1045 w 1132"/>
                <a:gd name="T119" fmla="*/ 1 h 1133"/>
                <a:gd name="T120" fmla="*/ 1063 w 1132"/>
                <a:gd name="T121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2" h="1133">
                  <a:moveTo>
                    <a:pt x="405" y="510"/>
                  </a:moveTo>
                  <a:lnTo>
                    <a:pt x="223" y="910"/>
                  </a:lnTo>
                  <a:lnTo>
                    <a:pt x="623" y="728"/>
                  </a:lnTo>
                  <a:lnTo>
                    <a:pt x="405" y="510"/>
                  </a:lnTo>
                  <a:close/>
                  <a:moveTo>
                    <a:pt x="910" y="223"/>
                  </a:moveTo>
                  <a:lnTo>
                    <a:pt x="510" y="404"/>
                  </a:lnTo>
                  <a:lnTo>
                    <a:pt x="728" y="623"/>
                  </a:lnTo>
                  <a:lnTo>
                    <a:pt x="910" y="223"/>
                  </a:lnTo>
                  <a:close/>
                  <a:moveTo>
                    <a:pt x="1063" y="0"/>
                  </a:moveTo>
                  <a:lnTo>
                    <a:pt x="1080" y="3"/>
                  </a:lnTo>
                  <a:lnTo>
                    <a:pt x="1097" y="11"/>
                  </a:lnTo>
                  <a:lnTo>
                    <a:pt x="1111" y="22"/>
                  </a:lnTo>
                  <a:lnTo>
                    <a:pt x="1122" y="36"/>
                  </a:lnTo>
                  <a:lnTo>
                    <a:pt x="1129" y="52"/>
                  </a:lnTo>
                  <a:lnTo>
                    <a:pt x="1132" y="70"/>
                  </a:lnTo>
                  <a:lnTo>
                    <a:pt x="1131" y="87"/>
                  </a:lnTo>
                  <a:lnTo>
                    <a:pt x="1126" y="104"/>
                  </a:lnTo>
                  <a:lnTo>
                    <a:pt x="818" y="782"/>
                  </a:lnTo>
                  <a:lnTo>
                    <a:pt x="818" y="784"/>
                  </a:lnTo>
                  <a:lnTo>
                    <a:pt x="816" y="787"/>
                  </a:lnTo>
                  <a:lnTo>
                    <a:pt x="814" y="790"/>
                  </a:lnTo>
                  <a:lnTo>
                    <a:pt x="812" y="793"/>
                  </a:lnTo>
                  <a:lnTo>
                    <a:pt x="810" y="796"/>
                  </a:lnTo>
                  <a:lnTo>
                    <a:pt x="808" y="798"/>
                  </a:lnTo>
                  <a:lnTo>
                    <a:pt x="803" y="804"/>
                  </a:lnTo>
                  <a:lnTo>
                    <a:pt x="798" y="808"/>
                  </a:lnTo>
                  <a:lnTo>
                    <a:pt x="796" y="810"/>
                  </a:lnTo>
                  <a:lnTo>
                    <a:pt x="792" y="813"/>
                  </a:lnTo>
                  <a:lnTo>
                    <a:pt x="789" y="815"/>
                  </a:lnTo>
                  <a:lnTo>
                    <a:pt x="787" y="816"/>
                  </a:lnTo>
                  <a:lnTo>
                    <a:pt x="783" y="818"/>
                  </a:lnTo>
                  <a:lnTo>
                    <a:pt x="781" y="819"/>
                  </a:lnTo>
                  <a:lnTo>
                    <a:pt x="104" y="1126"/>
                  </a:lnTo>
                  <a:lnTo>
                    <a:pt x="90" y="1132"/>
                  </a:lnTo>
                  <a:lnTo>
                    <a:pt x="75" y="1133"/>
                  </a:lnTo>
                  <a:lnTo>
                    <a:pt x="56" y="1131"/>
                  </a:lnTo>
                  <a:lnTo>
                    <a:pt x="38" y="1123"/>
                  </a:lnTo>
                  <a:lnTo>
                    <a:pt x="23" y="1112"/>
                  </a:lnTo>
                  <a:lnTo>
                    <a:pt x="10" y="1098"/>
                  </a:lnTo>
                  <a:lnTo>
                    <a:pt x="4" y="1081"/>
                  </a:lnTo>
                  <a:lnTo>
                    <a:pt x="0" y="1063"/>
                  </a:lnTo>
                  <a:lnTo>
                    <a:pt x="1" y="1046"/>
                  </a:lnTo>
                  <a:lnTo>
                    <a:pt x="7" y="1029"/>
                  </a:lnTo>
                  <a:lnTo>
                    <a:pt x="315" y="351"/>
                  </a:lnTo>
                  <a:lnTo>
                    <a:pt x="315" y="349"/>
                  </a:lnTo>
                  <a:lnTo>
                    <a:pt x="317" y="346"/>
                  </a:lnTo>
                  <a:lnTo>
                    <a:pt x="319" y="343"/>
                  </a:lnTo>
                  <a:lnTo>
                    <a:pt x="320" y="340"/>
                  </a:lnTo>
                  <a:lnTo>
                    <a:pt x="323" y="337"/>
                  </a:lnTo>
                  <a:lnTo>
                    <a:pt x="325" y="335"/>
                  </a:lnTo>
                  <a:lnTo>
                    <a:pt x="329" y="329"/>
                  </a:lnTo>
                  <a:lnTo>
                    <a:pt x="335" y="325"/>
                  </a:lnTo>
                  <a:lnTo>
                    <a:pt x="337" y="324"/>
                  </a:lnTo>
                  <a:lnTo>
                    <a:pt x="340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9" y="316"/>
                  </a:lnTo>
                  <a:lnTo>
                    <a:pt x="351" y="315"/>
                  </a:lnTo>
                  <a:lnTo>
                    <a:pt x="1028" y="6"/>
                  </a:lnTo>
                  <a:lnTo>
                    <a:pt x="1045" y="1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6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5"/>
          <p:cNvSpPr>
            <a:spLocks/>
          </p:cNvSpPr>
          <p:nvPr/>
        </p:nvSpPr>
        <p:spPr bwMode="auto">
          <a:xfrm>
            <a:off x="2034267" y="2936210"/>
            <a:ext cx="2608222" cy="541636"/>
          </a:xfrm>
          <a:custGeom>
            <a:avLst/>
            <a:gdLst>
              <a:gd name="T0" fmla="*/ 542 w 548"/>
              <a:gd name="T1" fmla="*/ 171 h 189"/>
              <a:gd name="T2" fmla="*/ 548 w 548"/>
              <a:gd name="T3" fmla="*/ 149 h 189"/>
              <a:gd name="T4" fmla="*/ 449 w 548"/>
              <a:gd name="T5" fmla="*/ 83 h 189"/>
              <a:gd name="T6" fmla="*/ 273 w 548"/>
              <a:gd name="T7" fmla="*/ 0 h 189"/>
              <a:gd name="T8" fmla="*/ 98 w 548"/>
              <a:gd name="T9" fmla="*/ 83 h 189"/>
              <a:gd name="T10" fmla="*/ 0 w 548"/>
              <a:gd name="T11" fmla="*/ 148 h 189"/>
              <a:gd name="T12" fmla="*/ 7 w 548"/>
              <a:gd name="T13" fmla="*/ 176 h 189"/>
              <a:gd name="T14" fmla="*/ 6 w 548"/>
              <a:gd name="T15" fmla="*/ 188 h 189"/>
              <a:gd name="T16" fmla="*/ 125 w 548"/>
              <a:gd name="T17" fmla="*/ 112 h 189"/>
              <a:gd name="T18" fmla="*/ 273 w 548"/>
              <a:gd name="T19" fmla="*/ 40 h 189"/>
              <a:gd name="T20" fmla="*/ 421 w 548"/>
              <a:gd name="T21" fmla="*/ 112 h 189"/>
              <a:gd name="T22" fmla="*/ 543 w 548"/>
              <a:gd name="T23" fmla="*/ 189 h 189"/>
              <a:gd name="T24" fmla="*/ 542 w 548"/>
              <a:gd name="T25" fmla="*/ 17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89">
                <a:moveTo>
                  <a:pt x="542" y="171"/>
                </a:moveTo>
                <a:cubicBezTo>
                  <a:pt x="542" y="163"/>
                  <a:pt x="545" y="156"/>
                  <a:pt x="548" y="149"/>
                </a:cubicBezTo>
                <a:cubicBezTo>
                  <a:pt x="506" y="138"/>
                  <a:pt x="479" y="112"/>
                  <a:pt x="449" y="83"/>
                </a:cubicBezTo>
                <a:cubicBezTo>
                  <a:pt x="408" y="44"/>
                  <a:pt x="362" y="0"/>
                  <a:pt x="273" y="0"/>
                </a:cubicBezTo>
                <a:cubicBezTo>
                  <a:pt x="184" y="0"/>
                  <a:pt x="138" y="44"/>
                  <a:pt x="98" y="83"/>
                </a:cubicBezTo>
                <a:cubicBezTo>
                  <a:pt x="68" y="111"/>
                  <a:pt x="41" y="137"/>
                  <a:pt x="0" y="148"/>
                </a:cubicBezTo>
                <a:cubicBezTo>
                  <a:pt x="5" y="157"/>
                  <a:pt x="7" y="166"/>
                  <a:pt x="7" y="176"/>
                </a:cubicBezTo>
                <a:cubicBezTo>
                  <a:pt x="7" y="180"/>
                  <a:pt x="7" y="184"/>
                  <a:pt x="6" y="188"/>
                </a:cubicBezTo>
                <a:cubicBezTo>
                  <a:pt x="60" y="174"/>
                  <a:pt x="94" y="142"/>
                  <a:pt x="125" y="112"/>
                </a:cubicBezTo>
                <a:cubicBezTo>
                  <a:pt x="165" y="73"/>
                  <a:pt x="200" y="40"/>
                  <a:pt x="273" y="40"/>
                </a:cubicBezTo>
                <a:cubicBezTo>
                  <a:pt x="346" y="40"/>
                  <a:pt x="381" y="73"/>
                  <a:pt x="421" y="112"/>
                </a:cubicBezTo>
                <a:cubicBezTo>
                  <a:pt x="452" y="142"/>
                  <a:pt x="487" y="176"/>
                  <a:pt x="543" y="189"/>
                </a:cubicBezTo>
                <a:cubicBezTo>
                  <a:pt x="542" y="183"/>
                  <a:pt x="541" y="177"/>
                  <a:pt x="542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4701258" y="2936213"/>
            <a:ext cx="2608222" cy="541636"/>
          </a:xfrm>
          <a:custGeom>
            <a:avLst/>
            <a:gdLst>
              <a:gd name="T0" fmla="*/ 542 w 548"/>
              <a:gd name="T1" fmla="*/ 171 h 189"/>
              <a:gd name="T2" fmla="*/ 548 w 548"/>
              <a:gd name="T3" fmla="*/ 149 h 189"/>
              <a:gd name="T4" fmla="*/ 449 w 548"/>
              <a:gd name="T5" fmla="*/ 83 h 189"/>
              <a:gd name="T6" fmla="*/ 273 w 548"/>
              <a:gd name="T7" fmla="*/ 0 h 189"/>
              <a:gd name="T8" fmla="*/ 98 w 548"/>
              <a:gd name="T9" fmla="*/ 83 h 189"/>
              <a:gd name="T10" fmla="*/ 0 w 548"/>
              <a:gd name="T11" fmla="*/ 148 h 189"/>
              <a:gd name="T12" fmla="*/ 7 w 548"/>
              <a:gd name="T13" fmla="*/ 176 h 189"/>
              <a:gd name="T14" fmla="*/ 6 w 548"/>
              <a:gd name="T15" fmla="*/ 188 h 189"/>
              <a:gd name="T16" fmla="*/ 125 w 548"/>
              <a:gd name="T17" fmla="*/ 112 h 189"/>
              <a:gd name="T18" fmla="*/ 273 w 548"/>
              <a:gd name="T19" fmla="*/ 40 h 189"/>
              <a:gd name="T20" fmla="*/ 421 w 548"/>
              <a:gd name="T21" fmla="*/ 112 h 189"/>
              <a:gd name="T22" fmla="*/ 543 w 548"/>
              <a:gd name="T23" fmla="*/ 189 h 189"/>
              <a:gd name="T24" fmla="*/ 542 w 548"/>
              <a:gd name="T25" fmla="*/ 17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89">
                <a:moveTo>
                  <a:pt x="542" y="171"/>
                </a:moveTo>
                <a:cubicBezTo>
                  <a:pt x="542" y="163"/>
                  <a:pt x="545" y="156"/>
                  <a:pt x="548" y="149"/>
                </a:cubicBezTo>
                <a:cubicBezTo>
                  <a:pt x="506" y="138"/>
                  <a:pt x="479" y="112"/>
                  <a:pt x="449" y="83"/>
                </a:cubicBezTo>
                <a:cubicBezTo>
                  <a:pt x="408" y="44"/>
                  <a:pt x="362" y="0"/>
                  <a:pt x="273" y="0"/>
                </a:cubicBezTo>
                <a:cubicBezTo>
                  <a:pt x="184" y="0"/>
                  <a:pt x="138" y="44"/>
                  <a:pt x="98" y="83"/>
                </a:cubicBezTo>
                <a:cubicBezTo>
                  <a:pt x="68" y="111"/>
                  <a:pt x="41" y="137"/>
                  <a:pt x="0" y="148"/>
                </a:cubicBezTo>
                <a:cubicBezTo>
                  <a:pt x="5" y="157"/>
                  <a:pt x="7" y="166"/>
                  <a:pt x="7" y="176"/>
                </a:cubicBezTo>
                <a:cubicBezTo>
                  <a:pt x="7" y="180"/>
                  <a:pt x="7" y="184"/>
                  <a:pt x="6" y="188"/>
                </a:cubicBezTo>
                <a:cubicBezTo>
                  <a:pt x="60" y="174"/>
                  <a:pt x="94" y="142"/>
                  <a:pt x="125" y="112"/>
                </a:cubicBezTo>
                <a:cubicBezTo>
                  <a:pt x="165" y="73"/>
                  <a:pt x="200" y="40"/>
                  <a:pt x="273" y="40"/>
                </a:cubicBezTo>
                <a:cubicBezTo>
                  <a:pt x="346" y="40"/>
                  <a:pt x="381" y="73"/>
                  <a:pt x="421" y="112"/>
                </a:cubicBezTo>
                <a:cubicBezTo>
                  <a:pt x="452" y="142"/>
                  <a:pt x="487" y="176"/>
                  <a:pt x="543" y="189"/>
                </a:cubicBezTo>
                <a:cubicBezTo>
                  <a:pt x="542" y="183"/>
                  <a:pt x="541" y="177"/>
                  <a:pt x="542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7531541" y="2936214"/>
            <a:ext cx="2608222" cy="541636"/>
          </a:xfrm>
          <a:custGeom>
            <a:avLst/>
            <a:gdLst>
              <a:gd name="T0" fmla="*/ 542 w 548"/>
              <a:gd name="T1" fmla="*/ 171 h 189"/>
              <a:gd name="T2" fmla="*/ 548 w 548"/>
              <a:gd name="T3" fmla="*/ 149 h 189"/>
              <a:gd name="T4" fmla="*/ 449 w 548"/>
              <a:gd name="T5" fmla="*/ 83 h 189"/>
              <a:gd name="T6" fmla="*/ 273 w 548"/>
              <a:gd name="T7" fmla="*/ 0 h 189"/>
              <a:gd name="T8" fmla="*/ 98 w 548"/>
              <a:gd name="T9" fmla="*/ 83 h 189"/>
              <a:gd name="T10" fmla="*/ 0 w 548"/>
              <a:gd name="T11" fmla="*/ 148 h 189"/>
              <a:gd name="T12" fmla="*/ 7 w 548"/>
              <a:gd name="T13" fmla="*/ 176 h 189"/>
              <a:gd name="T14" fmla="*/ 6 w 548"/>
              <a:gd name="T15" fmla="*/ 188 h 189"/>
              <a:gd name="T16" fmla="*/ 125 w 548"/>
              <a:gd name="T17" fmla="*/ 112 h 189"/>
              <a:gd name="T18" fmla="*/ 273 w 548"/>
              <a:gd name="T19" fmla="*/ 40 h 189"/>
              <a:gd name="T20" fmla="*/ 421 w 548"/>
              <a:gd name="T21" fmla="*/ 112 h 189"/>
              <a:gd name="T22" fmla="*/ 543 w 548"/>
              <a:gd name="T23" fmla="*/ 189 h 189"/>
              <a:gd name="T24" fmla="*/ 542 w 548"/>
              <a:gd name="T25" fmla="*/ 17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89">
                <a:moveTo>
                  <a:pt x="542" y="171"/>
                </a:moveTo>
                <a:cubicBezTo>
                  <a:pt x="542" y="163"/>
                  <a:pt x="545" y="156"/>
                  <a:pt x="548" y="149"/>
                </a:cubicBezTo>
                <a:cubicBezTo>
                  <a:pt x="506" y="138"/>
                  <a:pt x="479" y="112"/>
                  <a:pt x="449" y="83"/>
                </a:cubicBezTo>
                <a:cubicBezTo>
                  <a:pt x="408" y="44"/>
                  <a:pt x="362" y="0"/>
                  <a:pt x="273" y="0"/>
                </a:cubicBezTo>
                <a:cubicBezTo>
                  <a:pt x="184" y="0"/>
                  <a:pt x="138" y="44"/>
                  <a:pt x="98" y="83"/>
                </a:cubicBezTo>
                <a:cubicBezTo>
                  <a:pt x="68" y="111"/>
                  <a:pt x="41" y="137"/>
                  <a:pt x="0" y="148"/>
                </a:cubicBezTo>
                <a:cubicBezTo>
                  <a:pt x="5" y="157"/>
                  <a:pt x="7" y="166"/>
                  <a:pt x="7" y="176"/>
                </a:cubicBezTo>
                <a:cubicBezTo>
                  <a:pt x="7" y="180"/>
                  <a:pt x="7" y="184"/>
                  <a:pt x="6" y="188"/>
                </a:cubicBezTo>
                <a:cubicBezTo>
                  <a:pt x="60" y="174"/>
                  <a:pt x="94" y="142"/>
                  <a:pt x="125" y="112"/>
                </a:cubicBezTo>
                <a:cubicBezTo>
                  <a:pt x="165" y="73"/>
                  <a:pt x="200" y="40"/>
                  <a:pt x="273" y="40"/>
                </a:cubicBezTo>
                <a:cubicBezTo>
                  <a:pt x="346" y="40"/>
                  <a:pt x="381" y="73"/>
                  <a:pt x="421" y="112"/>
                </a:cubicBezTo>
                <a:cubicBezTo>
                  <a:pt x="452" y="142"/>
                  <a:pt x="487" y="176"/>
                  <a:pt x="543" y="189"/>
                </a:cubicBezTo>
                <a:cubicBezTo>
                  <a:pt x="542" y="183"/>
                  <a:pt x="541" y="177"/>
                  <a:pt x="542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95301" y="455087"/>
            <a:ext cx="11170522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dirty="0" smtClean="0">
                <a:cs typeface="B Titr" panose="00000700000000000000" pitchFamily="2" charset="-78"/>
              </a:rPr>
              <a:t>اینفوگرافیک . تایم لاین / گذر زمان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-7775574" y="4565395"/>
            <a:ext cx="2832100" cy="165100"/>
          </a:xfrm>
          <a:custGeom>
            <a:avLst/>
            <a:gdLst>
              <a:gd name="T0" fmla="*/ 1443 w 1784"/>
              <a:gd name="T1" fmla="*/ 0 h 104"/>
              <a:gd name="T2" fmla="*/ 0 w 1784"/>
              <a:gd name="T3" fmla="*/ 0 h 104"/>
              <a:gd name="T4" fmla="*/ 341 w 1784"/>
              <a:gd name="T5" fmla="*/ 104 h 104"/>
              <a:gd name="T6" fmla="*/ 1784 w 1784"/>
              <a:gd name="T7" fmla="*/ 104 h 104"/>
              <a:gd name="T8" fmla="*/ 1443 w 178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4" h="104">
                <a:moveTo>
                  <a:pt x="1443" y="0"/>
                </a:moveTo>
                <a:lnTo>
                  <a:pt x="0" y="0"/>
                </a:lnTo>
                <a:lnTo>
                  <a:pt x="341" y="104"/>
                </a:lnTo>
                <a:lnTo>
                  <a:pt x="1784" y="104"/>
                </a:lnTo>
                <a:lnTo>
                  <a:pt x="14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57769" y="3261089"/>
            <a:ext cx="3004464" cy="1425924"/>
            <a:chOff x="708026" y="3065207"/>
            <a:chExt cx="3187700" cy="1512888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063626" y="4412995"/>
              <a:ext cx="2832100" cy="165100"/>
            </a:xfrm>
            <a:custGeom>
              <a:avLst/>
              <a:gdLst>
                <a:gd name="T0" fmla="*/ 1443 w 1784"/>
                <a:gd name="T1" fmla="*/ 0 h 104"/>
                <a:gd name="T2" fmla="*/ 0 w 1784"/>
                <a:gd name="T3" fmla="*/ 0 h 104"/>
                <a:gd name="T4" fmla="*/ 341 w 1784"/>
                <a:gd name="T5" fmla="*/ 104 h 104"/>
                <a:gd name="T6" fmla="*/ 1784 w 1784"/>
                <a:gd name="T7" fmla="*/ 104 h 104"/>
                <a:gd name="T8" fmla="*/ 1443 w 178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4" h="104">
                  <a:moveTo>
                    <a:pt x="1443" y="0"/>
                  </a:moveTo>
                  <a:lnTo>
                    <a:pt x="0" y="0"/>
                  </a:lnTo>
                  <a:lnTo>
                    <a:pt x="341" y="104"/>
                  </a:lnTo>
                  <a:lnTo>
                    <a:pt x="1784" y="104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2000" b="1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08026" y="3065207"/>
              <a:ext cx="3187700" cy="1512888"/>
              <a:chOff x="708026" y="3065207"/>
              <a:chExt cx="3187700" cy="1512888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708026" y="3441445"/>
                <a:ext cx="679450" cy="400050"/>
              </a:xfrm>
              <a:custGeom>
                <a:avLst/>
                <a:gdLst>
                  <a:gd name="T0" fmla="*/ 224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4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4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9" name="Oval 11"/>
              <p:cNvSpPr>
                <a:spLocks noChangeArrowheads="1"/>
              </p:cNvSpPr>
              <p:nvPr/>
            </p:nvSpPr>
            <p:spPr bwMode="auto">
              <a:xfrm>
                <a:off x="1912939" y="3065207"/>
                <a:ext cx="660400" cy="6635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sz="2000" b="1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1</a:t>
                </a:r>
                <a:endParaRPr lang="en-US" sz="2000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1063626" y="3441445"/>
                <a:ext cx="2832100" cy="1136650"/>
              </a:xfrm>
              <a:custGeom>
                <a:avLst/>
                <a:gdLst>
                  <a:gd name="T0" fmla="*/ 610 w 754"/>
                  <a:gd name="T1" fmla="*/ 0 h 301"/>
                  <a:gd name="T2" fmla="*/ 421 w 754"/>
                  <a:gd name="T3" fmla="*/ 0 h 301"/>
                  <a:gd name="T4" fmla="*/ 314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1" y="0"/>
                      <a:pt x="421" y="0"/>
                      <a:pt x="421" y="0"/>
                    </a:cubicBezTo>
                    <a:cubicBezTo>
                      <a:pt x="415" y="54"/>
                      <a:pt x="369" y="96"/>
                      <a:pt x="314" y="96"/>
                    </a:cubicBezTo>
                    <a:cubicBezTo>
                      <a:pt x="258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11" name="Freeform 14"/>
          <p:cNvSpPr>
            <a:spLocks/>
          </p:cNvSpPr>
          <p:nvPr/>
        </p:nvSpPr>
        <p:spPr bwMode="auto">
          <a:xfrm>
            <a:off x="-4576761" y="4565395"/>
            <a:ext cx="2835275" cy="165100"/>
          </a:xfrm>
          <a:custGeom>
            <a:avLst/>
            <a:gdLst>
              <a:gd name="T0" fmla="*/ 1443 w 1786"/>
              <a:gd name="T1" fmla="*/ 0 h 104"/>
              <a:gd name="T2" fmla="*/ 0 w 1786"/>
              <a:gd name="T3" fmla="*/ 0 h 104"/>
              <a:gd name="T4" fmla="*/ 341 w 1786"/>
              <a:gd name="T5" fmla="*/ 104 h 104"/>
              <a:gd name="T6" fmla="*/ 1786 w 1786"/>
              <a:gd name="T7" fmla="*/ 104 h 104"/>
              <a:gd name="T8" fmla="*/ 1443 w 1786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104">
                <a:moveTo>
                  <a:pt x="1443" y="0"/>
                </a:moveTo>
                <a:lnTo>
                  <a:pt x="0" y="0"/>
                </a:lnTo>
                <a:lnTo>
                  <a:pt x="341" y="104"/>
                </a:lnTo>
                <a:lnTo>
                  <a:pt x="1786" y="104"/>
                </a:lnTo>
                <a:lnTo>
                  <a:pt x="14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14833" y="3261089"/>
            <a:ext cx="3004464" cy="1425924"/>
            <a:chOff x="3910014" y="3065207"/>
            <a:chExt cx="3187700" cy="1512888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262439" y="4412995"/>
              <a:ext cx="2835275" cy="165100"/>
            </a:xfrm>
            <a:custGeom>
              <a:avLst/>
              <a:gdLst>
                <a:gd name="T0" fmla="*/ 1443 w 1786"/>
                <a:gd name="T1" fmla="*/ 0 h 104"/>
                <a:gd name="T2" fmla="*/ 0 w 1786"/>
                <a:gd name="T3" fmla="*/ 0 h 104"/>
                <a:gd name="T4" fmla="*/ 341 w 1786"/>
                <a:gd name="T5" fmla="*/ 104 h 104"/>
                <a:gd name="T6" fmla="*/ 1786 w 1786"/>
                <a:gd name="T7" fmla="*/ 104 h 104"/>
                <a:gd name="T8" fmla="*/ 1443 w 178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104">
                  <a:moveTo>
                    <a:pt x="1443" y="0"/>
                  </a:moveTo>
                  <a:lnTo>
                    <a:pt x="0" y="0"/>
                  </a:lnTo>
                  <a:lnTo>
                    <a:pt x="341" y="104"/>
                  </a:lnTo>
                  <a:lnTo>
                    <a:pt x="1786" y="104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2000" b="1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910014" y="3065207"/>
              <a:ext cx="3187700" cy="1512888"/>
              <a:chOff x="3910014" y="3065207"/>
              <a:chExt cx="3187700" cy="1512888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910014" y="3441445"/>
                <a:ext cx="679450" cy="400050"/>
              </a:xfrm>
              <a:custGeom>
                <a:avLst/>
                <a:gdLst>
                  <a:gd name="T0" fmla="*/ 222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2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2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5114926" y="3065207"/>
                <a:ext cx="660400" cy="6635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sz="2000" b="1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2</a:t>
                </a:r>
                <a:endParaRPr lang="en-US" sz="2000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262439" y="3441445"/>
                <a:ext cx="2835275" cy="1136650"/>
              </a:xfrm>
              <a:custGeom>
                <a:avLst/>
                <a:gdLst>
                  <a:gd name="T0" fmla="*/ 610 w 755"/>
                  <a:gd name="T1" fmla="*/ 0 h 301"/>
                  <a:gd name="T2" fmla="*/ 422 w 755"/>
                  <a:gd name="T3" fmla="*/ 0 h 301"/>
                  <a:gd name="T4" fmla="*/ 315 w 755"/>
                  <a:gd name="T5" fmla="*/ 96 h 301"/>
                  <a:gd name="T6" fmla="*/ 207 w 755"/>
                  <a:gd name="T7" fmla="*/ 0 h 301"/>
                  <a:gd name="T8" fmla="*/ 0 w 755"/>
                  <a:gd name="T9" fmla="*/ 0 h 301"/>
                  <a:gd name="T10" fmla="*/ 144 w 755"/>
                  <a:gd name="T11" fmla="*/ 301 h 301"/>
                  <a:gd name="T12" fmla="*/ 755 w 755"/>
                  <a:gd name="T13" fmla="*/ 301 h 301"/>
                  <a:gd name="T14" fmla="*/ 610 w 755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5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5" y="301"/>
                      <a:pt x="755" y="301"/>
                      <a:pt x="755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18" name="Freeform 18"/>
          <p:cNvSpPr>
            <a:spLocks/>
          </p:cNvSpPr>
          <p:nvPr/>
        </p:nvSpPr>
        <p:spPr bwMode="auto">
          <a:xfrm>
            <a:off x="-687386" y="4568570"/>
            <a:ext cx="2830513" cy="166688"/>
          </a:xfrm>
          <a:custGeom>
            <a:avLst/>
            <a:gdLst>
              <a:gd name="T0" fmla="*/ 1442 w 1783"/>
              <a:gd name="T1" fmla="*/ 0 h 105"/>
              <a:gd name="T2" fmla="*/ 0 w 1783"/>
              <a:gd name="T3" fmla="*/ 0 h 105"/>
              <a:gd name="T4" fmla="*/ 340 w 1783"/>
              <a:gd name="T5" fmla="*/ 105 h 105"/>
              <a:gd name="T6" fmla="*/ 1783 w 1783"/>
              <a:gd name="T7" fmla="*/ 105 h 105"/>
              <a:gd name="T8" fmla="*/ 1442 w 1783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3" h="105">
                <a:moveTo>
                  <a:pt x="1442" y="0"/>
                </a:moveTo>
                <a:lnTo>
                  <a:pt x="0" y="0"/>
                </a:lnTo>
                <a:lnTo>
                  <a:pt x="340" y="105"/>
                </a:lnTo>
                <a:lnTo>
                  <a:pt x="1783" y="105"/>
                </a:lnTo>
                <a:lnTo>
                  <a:pt x="14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>
              <a:cs typeface="B Titr" panose="000007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24206" y="3264310"/>
            <a:ext cx="3001472" cy="1427420"/>
            <a:chOff x="7112001" y="3068382"/>
            <a:chExt cx="3184526" cy="1514476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466014" y="4416170"/>
              <a:ext cx="2830513" cy="166688"/>
            </a:xfrm>
            <a:custGeom>
              <a:avLst/>
              <a:gdLst>
                <a:gd name="T0" fmla="*/ 1442 w 1783"/>
                <a:gd name="T1" fmla="*/ 0 h 105"/>
                <a:gd name="T2" fmla="*/ 0 w 1783"/>
                <a:gd name="T3" fmla="*/ 0 h 105"/>
                <a:gd name="T4" fmla="*/ 340 w 1783"/>
                <a:gd name="T5" fmla="*/ 105 h 105"/>
                <a:gd name="T6" fmla="*/ 1783 w 1783"/>
                <a:gd name="T7" fmla="*/ 105 h 105"/>
                <a:gd name="T8" fmla="*/ 1442 w 178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3" h="105">
                  <a:moveTo>
                    <a:pt x="1442" y="0"/>
                  </a:moveTo>
                  <a:lnTo>
                    <a:pt x="0" y="0"/>
                  </a:lnTo>
                  <a:lnTo>
                    <a:pt x="340" y="105"/>
                  </a:lnTo>
                  <a:lnTo>
                    <a:pt x="1783" y="105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2000" b="1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112001" y="3068382"/>
              <a:ext cx="3184526" cy="1514475"/>
              <a:chOff x="7112001" y="3068382"/>
              <a:chExt cx="3184526" cy="1514475"/>
            </a:xfrm>
          </p:grpSpPr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7112001" y="3446207"/>
                <a:ext cx="679450" cy="400050"/>
              </a:xfrm>
              <a:custGeom>
                <a:avLst/>
                <a:gdLst>
                  <a:gd name="T0" fmla="*/ 223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3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3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auto">
              <a:xfrm>
                <a:off x="8316914" y="3068382"/>
                <a:ext cx="661988" cy="6651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sz="2000" b="1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3</a:t>
                </a:r>
                <a:endParaRPr lang="en-US" sz="2000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7466014" y="3446207"/>
                <a:ext cx="2830513" cy="1136650"/>
              </a:xfrm>
              <a:custGeom>
                <a:avLst/>
                <a:gdLst>
                  <a:gd name="T0" fmla="*/ 610 w 754"/>
                  <a:gd name="T1" fmla="*/ 0 h 301"/>
                  <a:gd name="T2" fmla="*/ 422 w 754"/>
                  <a:gd name="T3" fmla="*/ 0 h 301"/>
                  <a:gd name="T4" fmla="*/ 315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819397" y="3264310"/>
            <a:ext cx="3001472" cy="1427420"/>
            <a:chOff x="7112001" y="3068382"/>
            <a:chExt cx="3184526" cy="1514476"/>
          </a:xfrm>
        </p:grpSpPr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7466014" y="4416170"/>
              <a:ext cx="2830513" cy="166688"/>
            </a:xfrm>
            <a:custGeom>
              <a:avLst/>
              <a:gdLst>
                <a:gd name="T0" fmla="*/ 1442 w 1783"/>
                <a:gd name="T1" fmla="*/ 0 h 105"/>
                <a:gd name="T2" fmla="*/ 0 w 1783"/>
                <a:gd name="T3" fmla="*/ 0 h 105"/>
                <a:gd name="T4" fmla="*/ 340 w 1783"/>
                <a:gd name="T5" fmla="*/ 105 h 105"/>
                <a:gd name="T6" fmla="*/ 1783 w 1783"/>
                <a:gd name="T7" fmla="*/ 105 h 105"/>
                <a:gd name="T8" fmla="*/ 1442 w 178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3" h="105">
                  <a:moveTo>
                    <a:pt x="1442" y="0"/>
                  </a:moveTo>
                  <a:lnTo>
                    <a:pt x="0" y="0"/>
                  </a:lnTo>
                  <a:lnTo>
                    <a:pt x="340" y="105"/>
                  </a:lnTo>
                  <a:lnTo>
                    <a:pt x="1783" y="105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2000" b="1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112001" y="3068382"/>
              <a:ext cx="3184526" cy="1514475"/>
              <a:chOff x="7112001" y="3068382"/>
              <a:chExt cx="3184526" cy="1514475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7112001" y="3446207"/>
                <a:ext cx="679450" cy="400050"/>
              </a:xfrm>
              <a:custGeom>
                <a:avLst/>
                <a:gdLst>
                  <a:gd name="T0" fmla="*/ 223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3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3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8316914" y="3068382"/>
                <a:ext cx="661988" cy="6651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sz="2000" b="1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4</a:t>
                </a:r>
                <a:endParaRPr lang="en-US" sz="2000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7466014" y="3446207"/>
                <a:ext cx="2830513" cy="1136650"/>
              </a:xfrm>
              <a:custGeom>
                <a:avLst/>
                <a:gdLst>
                  <a:gd name="T0" fmla="*/ 610 w 754"/>
                  <a:gd name="T1" fmla="*/ 0 h 301"/>
                  <a:gd name="T2" fmla="*/ 422 w 754"/>
                  <a:gd name="T3" fmla="*/ 0 h 301"/>
                  <a:gd name="T4" fmla="*/ 315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31" name="Inhaltsplatzhalter 4"/>
          <p:cNvSpPr txBox="1">
            <a:spLocks/>
          </p:cNvSpPr>
          <p:nvPr/>
        </p:nvSpPr>
        <p:spPr>
          <a:xfrm>
            <a:off x="9570390" y="4984790"/>
            <a:ext cx="209184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B Titr" panose="00000700000000000000" pitchFamily="2" charset="-78"/>
              </a:rPr>
              <a:t>متن توضیحی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6799647" y="4984790"/>
            <a:ext cx="209184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B Titr" panose="00000700000000000000" pitchFamily="2" charset="-78"/>
              </a:rPr>
              <a:t>متن توضیحی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3" name="Inhaltsplatzhalter 4"/>
          <p:cNvSpPr txBox="1">
            <a:spLocks/>
          </p:cNvSpPr>
          <p:nvPr/>
        </p:nvSpPr>
        <p:spPr>
          <a:xfrm>
            <a:off x="4181304" y="4984790"/>
            <a:ext cx="209184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B Titr" panose="00000700000000000000" pitchFamily="2" charset="-78"/>
              </a:rPr>
              <a:t>متن توضیحی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1651861" y="4984790"/>
            <a:ext cx="209184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4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B Titr" panose="00000700000000000000" pitchFamily="2" charset="-78"/>
              </a:rPr>
              <a:t>متن توضیحی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4567869" y="4035156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 smtClean="0">
                <a:latin typeface="+mj-lt"/>
                <a:cs typeface="B Titr" panose="00000700000000000000" pitchFamily="2" charset="-78"/>
              </a:rPr>
              <a:t>1401</a:t>
            </a:r>
            <a:endParaRPr lang="en-US" sz="2400" dirty="0" smtClean="0"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7165779" y="4035156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 smtClean="0">
                <a:latin typeface="+mj-lt"/>
                <a:cs typeface="B Titr" panose="00000700000000000000" pitchFamily="2" charset="-78"/>
              </a:rPr>
              <a:t>1400</a:t>
            </a:r>
            <a:endParaRPr lang="en-US" sz="2400" dirty="0" smtClean="0"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5" name="Inhaltsplatzhalter 4"/>
          <p:cNvSpPr txBox="1">
            <a:spLocks/>
          </p:cNvSpPr>
          <p:nvPr/>
        </p:nvSpPr>
        <p:spPr>
          <a:xfrm>
            <a:off x="9916089" y="4035156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 smtClean="0">
                <a:latin typeface="+mj-lt"/>
                <a:cs typeface="B Titr" panose="00000700000000000000" pitchFamily="2" charset="-78"/>
              </a:rPr>
              <a:t>1399</a:t>
            </a:r>
            <a:endParaRPr lang="en-US" sz="2400" dirty="0" smtClean="0">
              <a:latin typeface="+mn-lt"/>
              <a:cs typeface="B Titr" panose="00000700000000000000" pitchFamily="2" charset="-78"/>
            </a:endParaRPr>
          </a:p>
        </p:txBody>
      </p:sp>
      <p:sp>
        <p:nvSpPr>
          <p:cNvPr id="46" name="Inhaltsplatzhalter 4"/>
          <p:cNvSpPr txBox="1">
            <a:spLocks/>
          </p:cNvSpPr>
          <p:nvPr/>
        </p:nvSpPr>
        <p:spPr>
          <a:xfrm>
            <a:off x="2058858" y="4035156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 smtClean="0">
                <a:latin typeface="+mj-lt"/>
                <a:cs typeface="B Titr" panose="00000700000000000000" pitchFamily="2" charset="-78"/>
              </a:rPr>
              <a:t>1402</a:t>
            </a:r>
            <a:endParaRPr lang="en-US" sz="2400" dirty="0" smtClean="0">
              <a:latin typeface="+mn-lt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18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31" grpId="0"/>
      <p:bldP spid="32" grpId="0"/>
      <p:bldP spid="33" grpId="0"/>
      <p:bldP spid="34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5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1CA9B-DA5C-4831-9EFE-150B73F1D84E}"/>
              </a:ext>
            </a:extLst>
          </p:cNvPr>
          <p:cNvSpPr/>
          <p:nvPr/>
        </p:nvSpPr>
        <p:spPr>
          <a:xfrm>
            <a:off x="4111320" y="6119336"/>
            <a:ext cx="4089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0 Aria" panose="00000400000000000000" pitchFamily="2" charset="-78"/>
              </a:rPr>
              <a:t>WWW.VMOJAHED.IR</a:t>
            </a:r>
            <a:endParaRPr lang="fa-IR" sz="2800" b="1" dirty="0">
              <a:solidFill>
                <a:schemeClr val="tx1">
                  <a:lumMod val="95000"/>
                  <a:lumOff val="5000"/>
                </a:schemeClr>
              </a:solidFill>
              <a:cs typeface="0 Ari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5898" y="5394354"/>
            <a:ext cx="390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latin typeface="Montserrat ExtraLight" panose="00000300000000000000" pitchFamily="50" charset="0"/>
                <a:ea typeface="Roboto Light" panose="02000000000000000000" pitchFamily="2" charset="0"/>
                <a:cs typeface="B Titr" panose="00000700000000000000" pitchFamily="2" charset="-78"/>
              </a:rPr>
              <a:t>وب سایت مجاهد مجازی</a:t>
            </a:r>
            <a:endParaRPr lang="ru-RU" sz="2400" dirty="0">
              <a:latin typeface="Roboto Light" panose="02000000000000000000" pitchFamily="2" charset="0"/>
              <a:ea typeface="Roboto Light" panose="02000000000000000000" pitchFamily="2" charset="0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27" y="3548529"/>
            <a:ext cx="3113754" cy="175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69" y="3717509"/>
            <a:ext cx="3235274" cy="1413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0" y="3577740"/>
            <a:ext cx="3334465" cy="1582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1320" y="173350"/>
            <a:ext cx="690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عنوان : قالب پاورپوینت 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8D4C7-90EE-41E6-B1CC-B40DC6D881F7}"/>
              </a:ext>
            </a:extLst>
          </p:cNvPr>
          <p:cNvGrpSpPr/>
          <p:nvPr/>
        </p:nvGrpSpPr>
        <p:grpSpPr>
          <a:xfrm>
            <a:off x="2138670" y="1121942"/>
            <a:ext cx="7719261" cy="1194087"/>
            <a:chOff x="294235" y="1951160"/>
            <a:chExt cx="2399928" cy="8847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091F91-BE00-4326-A4C7-1F01B86C1625}"/>
                </a:ext>
              </a:extLst>
            </p:cNvPr>
            <p:cNvSpPr/>
            <p:nvPr/>
          </p:nvSpPr>
          <p:spPr>
            <a:xfrm>
              <a:off x="294235" y="2220179"/>
              <a:ext cx="2399928" cy="615696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just" rtl="1"/>
              <a:r>
                <a:rPr lang="fa-IR" sz="2400" noProof="1" smtClean="0">
                  <a:solidFill>
                    <a:schemeClr val="tx1">
                      <a:lumMod val="75000"/>
                    </a:schemeClr>
                  </a:solidFill>
                  <a:cs typeface="B Zar" panose="00000400000000000000" pitchFamily="2" charset="-78"/>
                </a:rPr>
                <a:t>مجموعه قالبهای زیبا و قابل ویرایش را می توانید از فروشگاه مجاهد مجازی برای یک ارایه جذاب تهیه و دانلود نمایید.</a:t>
              </a:r>
              <a:endParaRPr lang="fa-IR" sz="2400" noProof="1">
                <a:solidFill>
                  <a:schemeClr val="tx1">
                    <a:lumMod val="75000"/>
                  </a:schemeClr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B2C12A-B2B7-4275-8EE0-F20E7B32F545}"/>
                </a:ext>
              </a:extLst>
            </p:cNvPr>
            <p:cNvSpPr txBox="1"/>
            <p:nvPr/>
          </p:nvSpPr>
          <p:spPr>
            <a:xfrm>
              <a:off x="294235" y="1951160"/>
              <a:ext cx="2399928" cy="296447"/>
            </a:xfrm>
            <a:prstGeom prst="rect">
              <a:avLst/>
            </a:prstGeom>
            <a:solidFill>
              <a:srgbClr val="F9BC02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fa-IR" sz="2000" b="1" cap="all" noProof="1" smtClean="0">
                  <a:solidFill>
                    <a:schemeClr val="tx1">
                      <a:lumMod val="75000"/>
                    </a:schemeClr>
                  </a:solidFill>
                  <a:cs typeface="B Titr" panose="00000700000000000000" pitchFamily="2" charset="-78"/>
                </a:rPr>
                <a:t>فروشگاه وب سایت مجاهد مجازی</a:t>
              </a:r>
              <a:endParaRPr lang="en-US" sz="2000" b="1" cap="all" noProof="1">
                <a:solidFill>
                  <a:schemeClr val="tx1">
                    <a:lumMod val="75000"/>
                  </a:schemeClr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2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91" y="3004820"/>
            <a:ext cx="3470322" cy="1952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74" y="1050305"/>
            <a:ext cx="3574957" cy="201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7" y="1180387"/>
            <a:ext cx="3343701" cy="1880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05"/>
            <a:ext cx="3220872" cy="181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14" y="2834006"/>
            <a:ext cx="3261815" cy="1834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02" y="3146626"/>
            <a:ext cx="3218223" cy="181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82" y="4901148"/>
            <a:ext cx="3478847" cy="1956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" y="5094452"/>
            <a:ext cx="3135194" cy="176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59" y="5010824"/>
            <a:ext cx="2947537" cy="16579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387" y="407586"/>
            <a:ext cx="1109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نمونه پاورپوینت های موجود در سایت</a:t>
            </a:r>
          </a:p>
        </p:txBody>
      </p:sp>
    </p:spTree>
    <p:extLst>
      <p:ext uri="{BB962C8B-B14F-4D97-AF65-F5344CB8AC3E}">
        <p14:creationId xmlns:p14="http://schemas.microsoft.com/office/powerpoint/2010/main" val="37824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8" y="5317712"/>
            <a:ext cx="1122400" cy="10740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14" y="5254738"/>
            <a:ext cx="1186611" cy="11370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7" y="2486687"/>
            <a:ext cx="1988519" cy="19054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53" y="2086708"/>
            <a:ext cx="5536802" cy="26244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27" y="2086708"/>
            <a:ext cx="2683277" cy="25711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00" y="5256762"/>
            <a:ext cx="1184498" cy="11350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93" y="5317712"/>
            <a:ext cx="1120891" cy="10740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31" y="5285960"/>
            <a:ext cx="1152407" cy="11058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70" y="5266730"/>
            <a:ext cx="1174096" cy="11250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42" y="5259785"/>
            <a:ext cx="1156875" cy="11085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8387" y="407586"/>
            <a:ext cx="11099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نمونه پاورپوینت های موجود در سایت عنوان :</a:t>
            </a:r>
          </a:p>
          <a:p>
            <a:pPr algn="ctr"/>
            <a:r>
              <a:rPr lang="fa-IR" sz="3200" b="1" dirty="0" smtClean="0">
                <a:cs typeface="B Titr" panose="00000700000000000000" pitchFamily="2" charset="-78"/>
              </a:rPr>
              <a:t> دیاگرام سه بعدی هرم </a:t>
            </a:r>
            <a:r>
              <a:rPr lang="fa-IR" sz="3200" b="1" dirty="0"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cs typeface="B Titr" panose="00000700000000000000" pitchFamily="2" charset="-78"/>
              </a:rPr>
              <a:t>یک تا هشت لایه</a:t>
            </a:r>
            <a:endParaRPr lang="en-US" sz="32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61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29" y="468058"/>
            <a:ext cx="2723327" cy="260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6" y="3692770"/>
            <a:ext cx="5920172" cy="2810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8" y="3326466"/>
            <a:ext cx="3082456" cy="2953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98" y="736117"/>
            <a:ext cx="5464870" cy="2590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39" y="1589650"/>
            <a:ext cx="3105665" cy="29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5343525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371474"/>
            <a:ext cx="4229100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419" y="3640425"/>
            <a:ext cx="5517481" cy="2833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808602"/>
            <a:ext cx="5715000" cy="24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139</Words>
  <Application>Microsoft Office PowerPoint</Application>
  <PresentationFormat>Widescreen</PresentationFormat>
  <Paragraphs>55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0 Aria</vt:lpstr>
      <vt:lpstr>Arial</vt:lpstr>
      <vt:lpstr>B Titr</vt:lpstr>
      <vt:lpstr>B Zar</vt:lpstr>
      <vt:lpstr>Calibri</vt:lpstr>
      <vt:lpstr>Calibri Light</vt:lpstr>
      <vt:lpstr>Montserrat ExtraLight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PowerPoint.Diagrams.Pyramids.3d.1</dc:subject>
  <dc:creator>www.vmojahed.ir</dc:creator>
  <cp:lastModifiedBy>MHTA</cp:lastModifiedBy>
  <cp:revision>181</cp:revision>
  <dcterms:created xsi:type="dcterms:W3CDTF">2019-02-16T03:50:46Z</dcterms:created>
  <dcterms:modified xsi:type="dcterms:W3CDTF">2020-07-10T09:44:44Z</dcterms:modified>
</cp:coreProperties>
</file>