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511" r:id="rId2"/>
    <p:sldId id="518" r:id="rId3"/>
    <p:sldId id="672" r:id="rId4"/>
    <p:sldId id="654" r:id="rId5"/>
    <p:sldId id="633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5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ED7D31"/>
    <a:srgbClr val="4472C4"/>
    <a:srgbClr val="5B9BD5"/>
    <a:srgbClr val="FFC000"/>
    <a:srgbClr val="70AD47"/>
    <a:srgbClr val="145EA7"/>
    <a:srgbClr val="E3362A"/>
    <a:srgbClr val="89C13C"/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 snapToGrid="0">
      <p:cViewPr>
        <p:scale>
          <a:sx n="50" d="100"/>
          <a:sy n="50" d="100"/>
        </p:scale>
        <p:origin x="-137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notesViewPr>
    <p:cSldViewPr snapToGrid="0">
      <p:cViewPr varScale="1">
        <p:scale>
          <a:sx n="63" d="100"/>
          <a:sy n="63" d="100"/>
        </p:scale>
        <p:origin x="-27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7750B1-1B3C-4A94-94DE-7693B3DE732C}" type="datetimeFigureOut">
              <a:rPr lang="fa-IR" smtClean="0"/>
              <a:t>04/06/1442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E7CA81-238F-4F5D-A79A-2A763BA28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01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FBB-1BA9-4C06-B44A-D05A872BD40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9846-682D-4068-B38D-6C92E5D9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3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VMOJAHDE.I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D3CED85A-E947-44FB-BCC7-84297243663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1" y="312821"/>
            <a:ext cx="7877433" cy="6545187"/>
          </a:xfrm>
          <a:custGeom>
            <a:avLst/>
            <a:gdLst>
              <a:gd name="connsiteX0" fmla="*/ 6785609 w 10272900"/>
              <a:gd name="connsiteY0" fmla="*/ 3552457 h 8535528"/>
              <a:gd name="connsiteX1" fmla="*/ 6996112 w 10272900"/>
              <a:gd name="connsiteY1" fmla="*/ 3582528 h 8535528"/>
              <a:gd name="connsiteX2" fmla="*/ 7129462 w 10272900"/>
              <a:gd name="connsiteY2" fmla="*/ 3696828 h 8535528"/>
              <a:gd name="connsiteX3" fmla="*/ 7143750 w 10272900"/>
              <a:gd name="connsiteY3" fmla="*/ 3873041 h 8535528"/>
              <a:gd name="connsiteX4" fmla="*/ 7043737 w 10272900"/>
              <a:gd name="connsiteY4" fmla="*/ 4058778 h 8535528"/>
              <a:gd name="connsiteX5" fmla="*/ 6785609 w 10272900"/>
              <a:gd name="connsiteY5" fmla="*/ 4272402 h 8535528"/>
              <a:gd name="connsiteX6" fmla="*/ 6785609 w 10272900"/>
              <a:gd name="connsiteY6" fmla="*/ 2798828 h 8535528"/>
              <a:gd name="connsiteX7" fmla="*/ 6972300 w 10272900"/>
              <a:gd name="connsiteY7" fmla="*/ 2811003 h 8535528"/>
              <a:gd name="connsiteX8" fmla="*/ 7162800 w 10272900"/>
              <a:gd name="connsiteY8" fmla="*/ 2968166 h 8535528"/>
              <a:gd name="connsiteX9" fmla="*/ 7210425 w 10272900"/>
              <a:gd name="connsiteY9" fmla="*/ 3087228 h 8535528"/>
              <a:gd name="connsiteX10" fmla="*/ 7138987 w 10272900"/>
              <a:gd name="connsiteY10" fmla="*/ 3249153 h 8535528"/>
              <a:gd name="connsiteX11" fmla="*/ 7005637 w 10272900"/>
              <a:gd name="connsiteY11" fmla="*/ 3401553 h 8535528"/>
              <a:gd name="connsiteX12" fmla="*/ 6785609 w 10272900"/>
              <a:gd name="connsiteY12" fmla="*/ 3410355 h 8535528"/>
              <a:gd name="connsiteX13" fmla="*/ 7034212 w 10272900"/>
              <a:gd name="connsiteY13" fmla="*/ 1391778 h 8535528"/>
              <a:gd name="connsiteX14" fmla="*/ 7300912 w 10272900"/>
              <a:gd name="connsiteY14" fmla="*/ 1429878 h 8535528"/>
              <a:gd name="connsiteX15" fmla="*/ 7343775 w 10272900"/>
              <a:gd name="connsiteY15" fmla="*/ 1615617 h 8535528"/>
              <a:gd name="connsiteX16" fmla="*/ 7262812 w 10272900"/>
              <a:gd name="connsiteY16" fmla="*/ 1729916 h 8535528"/>
              <a:gd name="connsiteX17" fmla="*/ 7086600 w 10272900"/>
              <a:gd name="connsiteY17" fmla="*/ 1896603 h 8535528"/>
              <a:gd name="connsiteX18" fmla="*/ 6824662 w 10272900"/>
              <a:gd name="connsiteY18" fmla="*/ 2049003 h 8535528"/>
              <a:gd name="connsiteX19" fmla="*/ 7005637 w 10272900"/>
              <a:gd name="connsiteY19" fmla="*/ 2096628 h 8535528"/>
              <a:gd name="connsiteX20" fmla="*/ 7143750 w 10272900"/>
              <a:gd name="connsiteY20" fmla="*/ 2225216 h 8535528"/>
              <a:gd name="connsiteX21" fmla="*/ 7200900 w 10272900"/>
              <a:gd name="connsiteY21" fmla="*/ 2463341 h 8535528"/>
              <a:gd name="connsiteX22" fmla="*/ 7129462 w 10272900"/>
              <a:gd name="connsiteY22" fmla="*/ 2601453 h 8535528"/>
              <a:gd name="connsiteX23" fmla="*/ 6934200 w 10272900"/>
              <a:gd name="connsiteY23" fmla="*/ 2644316 h 8535528"/>
              <a:gd name="connsiteX24" fmla="*/ 6785609 w 10272900"/>
              <a:gd name="connsiteY24" fmla="*/ 2696000 h 8535528"/>
              <a:gd name="connsiteX25" fmla="*/ 6785609 w 10272900"/>
              <a:gd name="connsiteY25" fmla="*/ 1465583 h 8535528"/>
              <a:gd name="connsiteX26" fmla="*/ 3941693 w 10272900"/>
              <a:gd name="connsiteY26" fmla="*/ 1227782 h 8535528"/>
              <a:gd name="connsiteX27" fmla="*/ 4259746 w 10272900"/>
              <a:gd name="connsiteY27" fmla="*/ 1267539 h 8535528"/>
              <a:gd name="connsiteX28" fmla="*/ 4362449 w 10272900"/>
              <a:gd name="connsiteY28" fmla="*/ 1457146 h 8535528"/>
              <a:gd name="connsiteX29" fmla="*/ 4362449 w 10272900"/>
              <a:gd name="connsiteY29" fmla="*/ 2436660 h 8535528"/>
              <a:gd name="connsiteX30" fmla="*/ 4272377 w 10272900"/>
              <a:gd name="connsiteY30" fmla="*/ 2759237 h 8535528"/>
              <a:gd name="connsiteX31" fmla="*/ 4362449 w 10272900"/>
              <a:gd name="connsiteY31" fmla="*/ 2731926 h 8535528"/>
              <a:gd name="connsiteX32" fmla="*/ 4362449 w 10272900"/>
              <a:gd name="connsiteY32" fmla="*/ 4423260 h 8535528"/>
              <a:gd name="connsiteX33" fmla="*/ 4766317 w 10272900"/>
              <a:gd name="connsiteY33" fmla="*/ 4827128 h 8535528"/>
              <a:gd name="connsiteX34" fmla="*/ 6154841 w 10272900"/>
              <a:gd name="connsiteY34" fmla="*/ 4827128 h 8535528"/>
              <a:gd name="connsiteX35" fmla="*/ 5425937 w 10272900"/>
              <a:gd name="connsiteY35" fmla="*/ 5508235 h 8535528"/>
              <a:gd name="connsiteX36" fmla="*/ 4352511 w 10272900"/>
              <a:gd name="connsiteY36" fmla="*/ 6104582 h 8535528"/>
              <a:gd name="connsiteX37" fmla="*/ 3464615 w 10272900"/>
              <a:gd name="connsiteY37" fmla="*/ 6886461 h 8535528"/>
              <a:gd name="connsiteX38" fmla="*/ 1851924 w 10272900"/>
              <a:gd name="connsiteY38" fmla="*/ 8535528 h 8535528"/>
              <a:gd name="connsiteX39" fmla="*/ 0 w 10272900"/>
              <a:gd name="connsiteY39" fmla="*/ 8535528 h 8535528"/>
              <a:gd name="connsiteX40" fmla="*/ 0 w 10272900"/>
              <a:gd name="connsiteY40" fmla="*/ 7044884 h 8535528"/>
              <a:gd name="connsiteX41" fmla="*/ 2841763 w 10272900"/>
              <a:gd name="connsiteY41" fmla="*/ 4978148 h 8535528"/>
              <a:gd name="connsiteX42" fmla="*/ 3186320 w 10272900"/>
              <a:gd name="connsiteY42" fmla="*/ 4474565 h 8535528"/>
              <a:gd name="connsiteX43" fmla="*/ 3292337 w 10272900"/>
              <a:gd name="connsiteY43" fmla="*/ 3175852 h 8535528"/>
              <a:gd name="connsiteX44" fmla="*/ 3700048 w 10272900"/>
              <a:gd name="connsiteY44" fmla="*/ 2446982 h 8535528"/>
              <a:gd name="connsiteX45" fmla="*/ 3915189 w 10272900"/>
              <a:gd name="connsiteY45" fmla="*/ 1757869 h 8535528"/>
              <a:gd name="connsiteX46" fmla="*/ 4692378 w 10272900"/>
              <a:gd name="connsiteY46" fmla="*/ 0 h 8535528"/>
              <a:gd name="connsiteX47" fmla="*/ 4922147 w 10272900"/>
              <a:gd name="connsiteY47" fmla="*/ 0 h 8535528"/>
              <a:gd name="connsiteX48" fmla="*/ 4922147 w 10272900"/>
              <a:gd name="connsiteY48" fmla="*/ 1494 h 8535528"/>
              <a:gd name="connsiteX49" fmla="*/ 4925616 w 10272900"/>
              <a:gd name="connsiteY49" fmla="*/ 0 h 8535528"/>
              <a:gd name="connsiteX50" fmla="*/ 4953506 w 10272900"/>
              <a:gd name="connsiteY50" fmla="*/ 12019 h 8535528"/>
              <a:gd name="connsiteX51" fmla="*/ 4962073 w 10272900"/>
              <a:gd name="connsiteY51" fmla="*/ 33537 h 8535528"/>
              <a:gd name="connsiteX52" fmla="*/ 4962073 w 10272900"/>
              <a:gd name="connsiteY52" fmla="*/ 41345 h 8535528"/>
              <a:gd name="connsiteX53" fmla="*/ 5104840 w 10272900"/>
              <a:gd name="connsiteY53" fmla="*/ 184113 h 8535528"/>
              <a:gd name="connsiteX54" fmla="*/ 6034891 w 10272900"/>
              <a:gd name="connsiteY54" fmla="*/ 184113 h 8535528"/>
              <a:gd name="connsiteX55" fmla="*/ 6177657 w 10272900"/>
              <a:gd name="connsiteY55" fmla="*/ 41345 h 8535528"/>
              <a:gd name="connsiteX56" fmla="*/ 6177657 w 10272900"/>
              <a:gd name="connsiteY56" fmla="*/ 31333 h 8535528"/>
              <a:gd name="connsiteX57" fmla="*/ 6185347 w 10272900"/>
              <a:gd name="connsiteY57" fmla="*/ 12019 h 8535528"/>
              <a:gd name="connsiteX58" fmla="*/ 6213238 w 10272900"/>
              <a:gd name="connsiteY58" fmla="*/ 0 h 8535528"/>
              <a:gd name="connsiteX59" fmla="*/ 6216707 w 10272900"/>
              <a:gd name="connsiteY59" fmla="*/ 1494 h 8535528"/>
              <a:gd name="connsiteX60" fmla="*/ 6216707 w 10272900"/>
              <a:gd name="connsiteY60" fmla="*/ 0 h 8535528"/>
              <a:gd name="connsiteX61" fmla="*/ 6441442 w 10272900"/>
              <a:gd name="connsiteY61" fmla="*/ 0 h 8535528"/>
              <a:gd name="connsiteX62" fmla="*/ 6664189 w 10272900"/>
              <a:gd name="connsiteY62" fmla="*/ 222747 h 8535528"/>
              <a:gd name="connsiteX63" fmla="*/ 6664189 w 10272900"/>
              <a:gd name="connsiteY63" fmla="*/ 4172938 h 8535528"/>
              <a:gd name="connsiteX64" fmla="*/ 6800849 w 10272900"/>
              <a:gd name="connsiteY64" fmla="*/ 4315953 h 8535528"/>
              <a:gd name="connsiteX65" fmla="*/ 6877674 w 10272900"/>
              <a:gd name="connsiteY65" fmla="*/ 4412534 h 8535528"/>
              <a:gd name="connsiteX66" fmla="*/ 6894440 w 10272900"/>
              <a:gd name="connsiteY66" fmla="*/ 4430496 h 8535528"/>
              <a:gd name="connsiteX67" fmla="*/ 6998607 w 10272900"/>
              <a:gd name="connsiteY67" fmla="*/ 4534347 h 8535528"/>
              <a:gd name="connsiteX68" fmla="*/ 7296150 w 10272900"/>
              <a:gd name="connsiteY68" fmla="*/ 4694573 h 8535528"/>
              <a:gd name="connsiteX69" fmla="*/ 7531100 w 10272900"/>
              <a:gd name="connsiteY69" fmla="*/ 4697066 h 8535528"/>
              <a:gd name="connsiteX70" fmla="*/ 7819118 w 10272900"/>
              <a:gd name="connsiteY70" fmla="*/ 4805923 h 8535528"/>
              <a:gd name="connsiteX71" fmla="*/ 8277565 w 10272900"/>
              <a:gd name="connsiteY71" fmla="*/ 5133969 h 8535528"/>
              <a:gd name="connsiteX72" fmla="*/ 8940573 w 10272900"/>
              <a:gd name="connsiteY72" fmla="*/ 5452264 h 8535528"/>
              <a:gd name="connsiteX73" fmla="*/ 9104993 w 10272900"/>
              <a:gd name="connsiteY73" fmla="*/ 5671678 h 8535528"/>
              <a:gd name="connsiteX74" fmla="*/ 9380764 w 10272900"/>
              <a:gd name="connsiteY74" fmla="*/ 6571564 h 8535528"/>
              <a:gd name="connsiteX75" fmla="*/ 9758136 w 10272900"/>
              <a:gd name="connsiteY75" fmla="*/ 7776249 h 8535528"/>
              <a:gd name="connsiteX76" fmla="*/ 10272900 w 10272900"/>
              <a:gd name="connsiteY76" fmla="*/ 8535528 h 8535528"/>
              <a:gd name="connsiteX77" fmla="*/ 8063763 w 10272900"/>
              <a:gd name="connsiteY77" fmla="*/ 8535528 h 8535528"/>
              <a:gd name="connsiteX78" fmla="*/ 7994990 w 10272900"/>
              <a:gd name="connsiteY78" fmla="*/ 8365892 h 8535528"/>
              <a:gd name="connsiteX79" fmla="*/ 7203621 w 10272900"/>
              <a:gd name="connsiteY79" fmla="*/ 7761735 h 8535528"/>
              <a:gd name="connsiteX80" fmla="*/ 6898482 w 10272900"/>
              <a:gd name="connsiteY80" fmla="*/ 7425866 h 8535528"/>
              <a:gd name="connsiteX81" fmla="*/ 6688251 w 10272900"/>
              <a:gd name="connsiteY81" fmla="*/ 7124240 h 8535528"/>
              <a:gd name="connsiteX82" fmla="*/ 6555921 w 10272900"/>
              <a:gd name="connsiteY82" fmla="*/ 6738932 h 8535528"/>
              <a:gd name="connsiteX83" fmla="*/ 6289221 w 10272900"/>
              <a:gd name="connsiteY83" fmla="*/ 6179678 h 8535528"/>
              <a:gd name="connsiteX84" fmla="*/ 6144079 w 10272900"/>
              <a:gd name="connsiteY84" fmla="*/ 5729735 h 8535528"/>
              <a:gd name="connsiteX85" fmla="*/ 5938951 w 10272900"/>
              <a:gd name="connsiteY85" fmla="*/ 5268113 h 8535528"/>
              <a:gd name="connsiteX86" fmla="*/ 6076270 w 10272900"/>
              <a:gd name="connsiteY86" fmla="*/ 5166966 h 8535528"/>
              <a:gd name="connsiteX87" fmla="*/ 6298067 w 10272900"/>
              <a:gd name="connsiteY87" fmla="*/ 5171276 h 8535528"/>
              <a:gd name="connsiteX88" fmla="*/ 6410421 w 10272900"/>
              <a:gd name="connsiteY88" fmla="*/ 5224836 h 8535528"/>
              <a:gd name="connsiteX89" fmla="*/ 6410325 w 10272900"/>
              <a:gd name="connsiteY89" fmla="*/ 5225591 h 8535528"/>
              <a:gd name="connsiteX90" fmla="*/ 6512719 w 10272900"/>
              <a:gd name="connsiteY90" fmla="*/ 5277978 h 8535528"/>
              <a:gd name="connsiteX91" fmla="*/ 6672262 w 10272900"/>
              <a:gd name="connsiteY91" fmla="*/ 5513722 h 8535528"/>
              <a:gd name="connsiteX92" fmla="*/ 6788150 w 10272900"/>
              <a:gd name="connsiteY92" fmla="*/ 5891547 h 8535528"/>
              <a:gd name="connsiteX93" fmla="*/ 7039769 w 10272900"/>
              <a:gd name="connsiteY93" fmla="*/ 6228891 h 8535528"/>
              <a:gd name="connsiteX94" fmla="*/ 7179469 w 10272900"/>
              <a:gd name="connsiteY94" fmla="*/ 6456697 h 8535528"/>
              <a:gd name="connsiteX95" fmla="*/ 7165181 w 10272900"/>
              <a:gd name="connsiteY95" fmla="*/ 6368591 h 8535528"/>
              <a:gd name="connsiteX96" fmla="*/ 7053262 w 10272900"/>
              <a:gd name="connsiteY96" fmla="*/ 5985209 h 8535528"/>
              <a:gd name="connsiteX97" fmla="*/ 6929437 w 10272900"/>
              <a:gd name="connsiteY97" fmla="*/ 5747084 h 8535528"/>
              <a:gd name="connsiteX98" fmla="*/ 6828631 w 10272900"/>
              <a:gd name="connsiteY98" fmla="*/ 5528009 h 8535528"/>
              <a:gd name="connsiteX99" fmla="*/ 6519862 w 10272900"/>
              <a:gd name="connsiteY99" fmla="*/ 4987466 h 8535528"/>
              <a:gd name="connsiteX100" fmla="*/ 6515033 w 10272900"/>
              <a:gd name="connsiteY100" fmla="*/ 4987174 h 8535528"/>
              <a:gd name="connsiteX101" fmla="*/ 6415045 w 10272900"/>
              <a:gd name="connsiteY101" fmla="*/ 4823771 h 8535528"/>
              <a:gd name="connsiteX102" fmla="*/ 6416566 w 10272900"/>
              <a:gd name="connsiteY102" fmla="*/ 4823618 h 8535528"/>
              <a:gd name="connsiteX103" fmla="*/ 6350604 w 10272900"/>
              <a:gd name="connsiteY103" fmla="*/ 4724075 h 8535528"/>
              <a:gd name="connsiteX104" fmla="*/ 4692378 w 10272900"/>
              <a:gd name="connsiteY104" fmla="*/ 4724075 h 8535528"/>
              <a:gd name="connsiteX105" fmla="*/ 4469629 w 10272900"/>
              <a:gd name="connsiteY105" fmla="*/ 4501326 h 8535528"/>
              <a:gd name="connsiteX106" fmla="*/ 4469629 w 10272900"/>
              <a:gd name="connsiteY106" fmla="*/ 222747 h 8535528"/>
              <a:gd name="connsiteX107" fmla="*/ 4692378 w 10272900"/>
              <a:gd name="connsiteY107" fmla="*/ 0 h 8535528"/>
              <a:gd name="connsiteX0" fmla="*/ 6785609 w 10272900"/>
              <a:gd name="connsiteY0" fmla="*/ 3552457 h 8535528"/>
              <a:gd name="connsiteX1" fmla="*/ 6996112 w 10272900"/>
              <a:gd name="connsiteY1" fmla="*/ 3582528 h 8535528"/>
              <a:gd name="connsiteX2" fmla="*/ 7129462 w 10272900"/>
              <a:gd name="connsiteY2" fmla="*/ 3696828 h 8535528"/>
              <a:gd name="connsiteX3" fmla="*/ 7143750 w 10272900"/>
              <a:gd name="connsiteY3" fmla="*/ 3873041 h 8535528"/>
              <a:gd name="connsiteX4" fmla="*/ 7043737 w 10272900"/>
              <a:gd name="connsiteY4" fmla="*/ 4058778 h 8535528"/>
              <a:gd name="connsiteX5" fmla="*/ 6785609 w 10272900"/>
              <a:gd name="connsiteY5" fmla="*/ 4272402 h 8535528"/>
              <a:gd name="connsiteX6" fmla="*/ 6785609 w 10272900"/>
              <a:gd name="connsiteY6" fmla="*/ 3552457 h 8535528"/>
              <a:gd name="connsiteX7" fmla="*/ 6785609 w 10272900"/>
              <a:gd name="connsiteY7" fmla="*/ 2798828 h 8535528"/>
              <a:gd name="connsiteX8" fmla="*/ 6972300 w 10272900"/>
              <a:gd name="connsiteY8" fmla="*/ 2811003 h 8535528"/>
              <a:gd name="connsiteX9" fmla="*/ 7162800 w 10272900"/>
              <a:gd name="connsiteY9" fmla="*/ 2968166 h 8535528"/>
              <a:gd name="connsiteX10" fmla="*/ 7210425 w 10272900"/>
              <a:gd name="connsiteY10" fmla="*/ 3087228 h 8535528"/>
              <a:gd name="connsiteX11" fmla="*/ 7138987 w 10272900"/>
              <a:gd name="connsiteY11" fmla="*/ 3249153 h 8535528"/>
              <a:gd name="connsiteX12" fmla="*/ 7005637 w 10272900"/>
              <a:gd name="connsiteY12" fmla="*/ 3401553 h 8535528"/>
              <a:gd name="connsiteX13" fmla="*/ 6785609 w 10272900"/>
              <a:gd name="connsiteY13" fmla="*/ 3410355 h 8535528"/>
              <a:gd name="connsiteX14" fmla="*/ 6785609 w 10272900"/>
              <a:gd name="connsiteY14" fmla="*/ 2798828 h 8535528"/>
              <a:gd name="connsiteX15" fmla="*/ 7034212 w 10272900"/>
              <a:gd name="connsiteY15" fmla="*/ 1391778 h 8535528"/>
              <a:gd name="connsiteX16" fmla="*/ 7300912 w 10272900"/>
              <a:gd name="connsiteY16" fmla="*/ 1429878 h 8535528"/>
              <a:gd name="connsiteX17" fmla="*/ 7343775 w 10272900"/>
              <a:gd name="connsiteY17" fmla="*/ 1615617 h 8535528"/>
              <a:gd name="connsiteX18" fmla="*/ 7262812 w 10272900"/>
              <a:gd name="connsiteY18" fmla="*/ 1729916 h 8535528"/>
              <a:gd name="connsiteX19" fmla="*/ 7086600 w 10272900"/>
              <a:gd name="connsiteY19" fmla="*/ 1896603 h 8535528"/>
              <a:gd name="connsiteX20" fmla="*/ 6824662 w 10272900"/>
              <a:gd name="connsiteY20" fmla="*/ 2049003 h 8535528"/>
              <a:gd name="connsiteX21" fmla="*/ 7005637 w 10272900"/>
              <a:gd name="connsiteY21" fmla="*/ 2096628 h 8535528"/>
              <a:gd name="connsiteX22" fmla="*/ 7143750 w 10272900"/>
              <a:gd name="connsiteY22" fmla="*/ 2225216 h 8535528"/>
              <a:gd name="connsiteX23" fmla="*/ 7200900 w 10272900"/>
              <a:gd name="connsiteY23" fmla="*/ 2463341 h 8535528"/>
              <a:gd name="connsiteX24" fmla="*/ 7129462 w 10272900"/>
              <a:gd name="connsiteY24" fmla="*/ 2601453 h 8535528"/>
              <a:gd name="connsiteX25" fmla="*/ 6934200 w 10272900"/>
              <a:gd name="connsiteY25" fmla="*/ 2644316 h 8535528"/>
              <a:gd name="connsiteX26" fmla="*/ 6785609 w 10272900"/>
              <a:gd name="connsiteY26" fmla="*/ 2696000 h 8535528"/>
              <a:gd name="connsiteX27" fmla="*/ 6785609 w 10272900"/>
              <a:gd name="connsiteY27" fmla="*/ 1465583 h 8535528"/>
              <a:gd name="connsiteX28" fmla="*/ 7034212 w 10272900"/>
              <a:gd name="connsiteY28" fmla="*/ 1391778 h 8535528"/>
              <a:gd name="connsiteX29" fmla="*/ 3934073 w 10272900"/>
              <a:gd name="connsiteY29" fmla="*/ 1075382 h 8535528"/>
              <a:gd name="connsiteX30" fmla="*/ 4259746 w 10272900"/>
              <a:gd name="connsiteY30" fmla="*/ 1267539 h 8535528"/>
              <a:gd name="connsiteX31" fmla="*/ 4362449 w 10272900"/>
              <a:gd name="connsiteY31" fmla="*/ 1457146 h 8535528"/>
              <a:gd name="connsiteX32" fmla="*/ 4362449 w 10272900"/>
              <a:gd name="connsiteY32" fmla="*/ 2436660 h 8535528"/>
              <a:gd name="connsiteX33" fmla="*/ 4272377 w 10272900"/>
              <a:gd name="connsiteY33" fmla="*/ 2759237 h 8535528"/>
              <a:gd name="connsiteX34" fmla="*/ 4362449 w 10272900"/>
              <a:gd name="connsiteY34" fmla="*/ 2731926 h 8535528"/>
              <a:gd name="connsiteX35" fmla="*/ 4362449 w 10272900"/>
              <a:gd name="connsiteY35" fmla="*/ 4423260 h 8535528"/>
              <a:gd name="connsiteX36" fmla="*/ 4766317 w 10272900"/>
              <a:gd name="connsiteY36" fmla="*/ 4827128 h 8535528"/>
              <a:gd name="connsiteX37" fmla="*/ 6154841 w 10272900"/>
              <a:gd name="connsiteY37" fmla="*/ 4827128 h 8535528"/>
              <a:gd name="connsiteX38" fmla="*/ 5425937 w 10272900"/>
              <a:gd name="connsiteY38" fmla="*/ 5508235 h 8535528"/>
              <a:gd name="connsiteX39" fmla="*/ 4352511 w 10272900"/>
              <a:gd name="connsiteY39" fmla="*/ 6104582 h 8535528"/>
              <a:gd name="connsiteX40" fmla="*/ 3464615 w 10272900"/>
              <a:gd name="connsiteY40" fmla="*/ 6886461 h 8535528"/>
              <a:gd name="connsiteX41" fmla="*/ 1851924 w 10272900"/>
              <a:gd name="connsiteY41" fmla="*/ 8535528 h 8535528"/>
              <a:gd name="connsiteX42" fmla="*/ 0 w 10272900"/>
              <a:gd name="connsiteY42" fmla="*/ 8535528 h 8535528"/>
              <a:gd name="connsiteX43" fmla="*/ 0 w 10272900"/>
              <a:gd name="connsiteY43" fmla="*/ 7044884 h 8535528"/>
              <a:gd name="connsiteX44" fmla="*/ 2841763 w 10272900"/>
              <a:gd name="connsiteY44" fmla="*/ 4978148 h 8535528"/>
              <a:gd name="connsiteX45" fmla="*/ 3186320 w 10272900"/>
              <a:gd name="connsiteY45" fmla="*/ 4474565 h 8535528"/>
              <a:gd name="connsiteX46" fmla="*/ 3292337 w 10272900"/>
              <a:gd name="connsiteY46" fmla="*/ 3175852 h 8535528"/>
              <a:gd name="connsiteX47" fmla="*/ 3700048 w 10272900"/>
              <a:gd name="connsiteY47" fmla="*/ 2446982 h 8535528"/>
              <a:gd name="connsiteX48" fmla="*/ 3915189 w 10272900"/>
              <a:gd name="connsiteY48" fmla="*/ 1757869 h 8535528"/>
              <a:gd name="connsiteX49" fmla="*/ 3934073 w 10272900"/>
              <a:gd name="connsiteY49" fmla="*/ 1075382 h 8535528"/>
              <a:gd name="connsiteX50" fmla="*/ 4692378 w 10272900"/>
              <a:gd name="connsiteY50" fmla="*/ 0 h 8535528"/>
              <a:gd name="connsiteX51" fmla="*/ 4922147 w 10272900"/>
              <a:gd name="connsiteY51" fmla="*/ 0 h 8535528"/>
              <a:gd name="connsiteX52" fmla="*/ 4922147 w 10272900"/>
              <a:gd name="connsiteY52" fmla="*/ 1494 h 8535528"/>
              <a:gd name="connsiteX53" fmla="*/ 4925616 w 10272900"/>
              <a:gd name="connsiteY53" fmla="*/ 0 h 8535528"/>
              <a:gd name="connsiteX54" fmla="*/ 4953506 w 10272900"/>
              <a:gd name="connsiteY54" fmla="*/ 12019 h 8535528"/>
              <a:gd name="connsiteX55" fmla="*/ 4962073 w 10272900"/>
              <a:gd name="connsiteY55" fmla="*/ 33537 h 8535528"/>
              <a:gd name="connsiteX56" fmla="*/ 4962073 w 10272900"/>
              <a:gd name="connsiteY56" fmla="*/ 41345 h 8535528"/>
              <a:gd name="connsiteX57" fmla="*/ 5104840 w 10272900"/>
              <a:gd name="connsiteY57" fmla="*/ 184113 h 8535528"/>
              <a:gd name="connsiteX58" fmla="*/ 6034891 w 10272900"/>
              <a:gd name="connsiteY58" fmla="*/ 184113 h 8535528"/>
              <a:gd name="connsiteX59" fmla="*/ 6177657 w 10272900"/>
              <a:gd name="connsiteY59" fmla="*/ 41345 h 8535528"/>
              <a:gd name="connsiteX60" fmla="*/ 6177657 w 10272900"/>
              <a:gd name="connsiteY60" fmla="*/ 31333 h 8535528"/>
              <a:gd name="connsiteX61" fmla="*/ 6185347 w 10272900"/>
              <a:gd name="connsiteY61" fmla="*/ 12019 h 8535528"/>
              <a:gd name="connsiteX62" fmla="*/ 6213238 w 10272900"/>
              <a:gd name="connsiteY62" fmla="*/ 0 h 8535528"/>
              <a:gd name="connsiteX63" fmla="*/ 6216707 w 10272900"/>
              <a:gd name="connsiteY63" fmla="*/ 1494 h 8535528"/>
              <a:gd name="connsiteX64" fmla="*/ 6216707 w 10272900"/>
              <a:gd name="connsiteY64" fmla="*/ 0 h 8535528"/>
              <a:gd name="connsiteX65" fmla="*/ 6441442 w 10272900"/>
              <a:gd name="connsiteY65" fmla="*/ 0 h 8535528"/>
              <a:gd name="connsiteX66" fmla="*/ 6664189 w 10272900"/>
              <a:gd name="connsiteY66" fmla="*/ 222747 h 8535528"/>
              <a:gd name="connsiteX67" fmla="*/ 6664189 w 10272900"/>
              <a:gd name="connsiteY67" fmla="*/ 4172938 h 8535528"/>
              <a:gd name="connsiteX68" fmla="*/ 6800849 w 10272900"/>
              <a:gd name="connsiteY68" fmla="*/ 4315953 h 8535528"/>
              <a:gd name="connsiteX69" fmla="*/ 6877674 w 10272900"/>
              <a:gd name="connsiteY69" fmla="*/ 4412534 h 8535528"/>
              <a:gd name="connsiteX70" fmla="*/ 6894440 w 10272900"/>
              <a:gd name="connsiteY70" fmla="*/ 4430496 h 8535528"/>
              <a:gd name="connsiteX71" fmla="*/ 6998607 w 10272900"/>
              <a:gd name="connsiteY71" fmla="*/ 4534347 h 8535528"/>
              <a:gd name="connsiteX72" fmla="*/ 7296150 w 10272900"/>
              <a:gd name="connsiteY72" fmla="*/ 4694573 h 8535528"/>
              <a:gd name="connsiteX73" fmla="*/ 7531100 w 10272900"/>
              <a:gd name="connsiteY73" fmla="*/ 4697066 h 8535528"/>
              <a:gd name="connsiteX74" fmla="*/ 7819118 w 10272900"/>
              <a:gd name="connsiteY74" fmla="*/ 4805923 h 8535528"/>
              <a:gd name="connsiteX75" fmla="*/ 8277565 w 10272900"/>
              <a:gd name="connsiteY75" fmla="*/ 5133969 h 8535528"/>
              <a:gd name="connsiteX76" fmla="*/ 8940573 w 10272900"/>
              <a:gd name="connsiteY76" fmla="*/ 5452264 h 8535528"/>
              <a:gd name="connsiteX77" fmla="*/ 9104993 w 10272900"/>
              <a:gd name="connsiteY77" fmla="*/ 5671678 h 8535528"/>
              <a:gd name="connsiteX78" fmla="*/ 9380764 w 10272900"/>
              <a:gd name="connsiteY78" fmla="*/ 6571564 h 8535528"/>
              <a:gd name="connsiteX79" fmla="*/ 9758136 w 10272900"/>
              <a:gd name="connsiteY79" fmla="*/ 7776249 h 8535528"/>
              <a:gd name="connsiteX80" fmla="*/ 10272900 w 10272900"/>
              <a:gd name="connsiteY80" fmla="*/ 8535528 h 8535528"/>
              <a:gd name="connsiteX81" fmla="*/ 8063763 w 10272900"/>
              <a:gd name="connsiteY81" fmla="*/ 8535528 h 8535528"/>
              <a:gd name="connsiteX82" fmla="*/ 7994990 w 10272900"/>
              <a:gd name="connsiteY82" fmla="*/ 8365892 h 8535528"/>
              <a:gd name="connsiteX83" fmla="*/ 7203621 w 10272900"/>
              <a:gd name="connsiteY83" fmla="*/ 7761735 h 8535528"/>
              <a:gd name="connsiteX84" fmla="*/ 6898482 w 10272900"/>
              <a:gd name="connsiteY84" fmla="*/ 7425866 h 8535528"/>
              <a:gd name="connsiteX85" fmla="*/ 6688251 w 10272900"/>
              <a:gd name="connsiteY85" fmla="*/ 7124240 h 8535528"/>
              <a:gd name="connsiteX86" fmla="*/ 6555921 w 10272900"/>
              <a:gd name="connsiteY86" fmla="*/ 6738932 h 8535528"/>
              <a:gd name="connsiteX87" fmla="*/ 6289221 w 10272900"/>
              <a:gd name="connsiteY87" fmla="*/ 6179678 h 8535528"/>
              <a:gd name="connsiteX88" fmla="*/ 6144079 w 10272900"/>
              <a:gd name="connsiteY88" fmla="*/ 5729735 h 8535528"/>
              <a:gd name="connsiteX89" fmla="*/ 5938951 w 10272900"/>
              <a:gd name="connsiteY89" fmla="*/ 5268113 h 8535528"/>
              <a:gd name="connsiteX90" fmla="*/ 6076270 w 10272900"/>
              <a:gd name="connsiteY90" fmla="*/ 5166966 h 8535528"/>
              <a:gd name="connsiteX91" fmla="*/ 6298067 w 10272900"/>
              <a:gd name="connsiteY91" fmla="*/ 5171276 h 8535528"/>
              <a:gd name="connsiteX92" fmla="*/ 6410421 w 10272900"/>
              <a:gd name="connsiteY92" fmla="*/ 5224836 h 8535528"/>
              <a:gd name="connsiteX93" fmla="*/ 6410325 w 10272900"/>
              <a:gd name="connsiteY93" fmla="*/ 5225591 h 8535528"/>
              <a:gd name="connsiteX94" fmla="*/ 6512719 w 10272900"/>
              <a:gd name="connsiteY94" fmla="*/ 5277978 h 8535528"/>
              <a:gd name="connsiteX95" fmla="*/ 6672262 w 10272900"/>
              <a:gd name="connsiteY95" fmla="*/ 5513722 h 8535528"/>
              <a:gd name="connsiteX96" fmla="*/ 6788150 w 10272900"/>
              <a:gd name="connsiteY96" fmla="*/ 5891547 h 8535528"/>
              <a:gd name="connsiteX97" fmla="*/ 7039769 w 10272900"/>
              <a:gd name="connsiteY97" fmla="*/ 6228891 h 8535528"/>
              <a:gd name="connsiteX98" fmla="*/ 7179469 w 10272900"/>
              <a:gd name="connsiteY98" fmla="*/ 6456697 h 8535528"/>
              <a:gd name="connsiteX99" fmla="*/ 7165181 w 10272900"/>
              <a:gd name="connsiteY99" fmla="*/ 6368591 h 8535528"/>
              <a:gd name="connsiteX100" fmla="*/ 7053262 w 10272900"/>
              <a:gd name="connsiteY100" fmla="*/ 5985209 h 8535528"/>
              <a:gd name="connsiteX101" fmla="*/ 6929437 w 10272900"/>
              <a:gd name="connsiteY101" fmla="*/ 5747084 h 8535528"/>
              <a:gd name="connsiteX102" fmla="*/ 6828631 w 10272900"/>
              <a:gd name="connsiteY102" fmla="*/ 5528009 h 8535528"/>
              <a:gd name="connsiteX103" fmla="*/ 6519862 w 10272900"/>
              <a:gd name="connsiteY103" fmla="*/ 4987466 h 8535528"/>
              <a:gd name="connsiteX104" fmla="*/ 6515033 w 10272900"/>
              <a:gd name="connsiteY104" fmla="*/ 4987174 h 8535528"/>
              <a:gd name="connsiteX105" fmla="*/ 6415045 w 10272900"/>
              <a:gd name="connsiteY105" fmla="*/ 4823771 h 8535528"/>
              <a:gd name="connsiteX106" fmla="*/ 6416566 w 10272900"/>
              <a:gd name="connsiteY106" fmla="*/ 4823618 h 8535528"/>
              <a:gd name="connsiteX107" fmla="*/ 6350604 w 10272900"/>
              <a:gd name="connsiteY107" fmla="*/ 4724075 h 8535528"/>
              <a:gd name="connsiteX108" fmla="*/ 4692378 w 10272900"/>
              <a:gd name="connsiteY108" fmla="*/ 4724075 h 8535528"/>
              <a:gd name="connsiteX109" fmla="*/ 4469629 w 10272900"/>
              <a:gd name="connsiteY109" fmla="*/ 4501326 h 8535528"/>
              <a:gd name="connsiteX110" fmla="*/ 4469629 w 10272900"/>
              <a:gd name="connsiteY110" fmla="*/ 222747 h 8535528"/>
              <a:gd name="connsiteX111" fmla="*/ 4692378 w 10272900"/>
              <a:gd name="connsiteY111" fmla="*/ 0 h 8535528"/>
              <a:gd name="connsiteX0" fmla="*/ 6785609 w 10272900"/>
              <a:gd name="connsiteY0" fmla="*/ 3552457 h 8535528"/>
              <a:gd name="connsiteX1" fmla="*/ 6996112 w 10272900"/>
              <a:gd name="connsiteY1" fmla="*/ 3582528 h 8535528"/>
              <a:gd name="connsiteX2" fmla="*/ 7129462 w 10272900"/>
              <a:gd name="connsiteY2" fmla="*/ 3696828 h 8535528"/>
              <a:gd name="connsiteX3" fmla="*/ 7143750 w 10272900"/>
              <a:gd name="connsiteY3" fmla="*/ 3873041 h 8535528"/>
              <a:gd name="connsiteX4" fmla="*/ 7043737 w 10272900"/>
              <a:gd name="connsiteY4" fmla="*/ 4058778 h 8535528"/>
              <a:gd name="connsiteX5" fmla="*/ 6785609 w 10272900"/>
              <a:gd name="connsiteY5" fmla="*/ 4272402 h 8535528"/>
              <a:gd name="connsiteX6" fmla="*/ 6785609 w 10272900"/>
              <a:gd name="connsiteY6" fmla="*/ 3552457 h 8535528"/>
              <a:gd name="connsiteX7" fmla="*/ 6785609 w 10272900"/>
              <a:gd name="connsiteY7" fmla="*/ 2798828 h 8535528"/>
              <a:gd name="connsiteX8" fmla="*/ 6972300 w 10272900"/>
              <a:gd name="connsiteY8" fmla="*/ 2811003 h 8535528"/>
              <a:gd name="connsiteX9" fmla="*/ 7162800 w 10272900"/>
              <a:gd name="connsiteY9" fmla="*/ 2968166 h 8535528"/>
              <a:gd name="connsiteX10" fmla="*/ 7210425 w 10272900"/>
              <a:gd name="connsiteY10" fmla="*/ 3087228 h 8535528"/>
              <a:gd name="connsiteX11" fmla="*/ 7138987 w 10272900"/>
              <a:gd name="connsiteY11" fmla="*/ 3249153 h 8535528"/>
              <a:gd name="connsiteX12" fmla="*/ 7005637 w 10272900"/>
              <a:gd name="connsiteY12" fmla="*/ 3401553 h 8535528"/>
              <a:gd name="connsiteX13" fmla="*/ 6785609 w 10272900"/>
              <a:gd name="connsiteY13" fmla="*/ 3410355 h 8535528"/>
              <a:gd name="connsiteX14" fmla="*/ 6785609 w 10272900"/>
              <a:gd name="connsiteY14" fmla="*/ 2798828 h 8535528"/>
              <a:gd name="connsiteX15" fmla="*/ 7034212 w 10272900"/>
              <a:gd name="connsiteY15" fmla="*/ 1391778 h 8535528"/>
              <a:gd name="connsiteX16" fmla="*/ 7300912 w 10272900"/>
              <a:gd name="connsiteY16" fmla="*/ 1429878 h 8535528"/>
              <a:gd name="connsiteX17" fmla="*/ 7343775 w 10272900"/>
              <a:gd name="connsiteY17" fmla="*/ 1615617 h 8535528"/>
              <a:gd name="connsiteX18" fmla="*/ 7262812 w 10272900"/>
              <a:gd name="connsiteY18" fmla="*/ 1729916 h 8535528"/>
              <a:gd name="connsiteX19" fmla="*/ 7086600 w 10272900"/>
              <a:gd name="connsiteY19" fmla="*/ 1896603 h 8535528"/>
              <a:gd name="connsiteX20" fmla="*/ 6824662 w 10272900"/>
              <a:gd name="connsiteY20" fmla="*/ 2049003 h 8535528"/>
              <a:gd name="connsiteX21" fmla="*/ 7005637 w 10272900"/>
              <a:gd name="connsiteY21" fmla="*/ 2096628 h 8535528"/>
              <a:gd name="connsiteX22" fmla="*/ 7143750 w 10272900"/>
              <a:gd name="connsiteY22" fmla="*/ 2225216 h 8535528"/>
              <a:gd name="connsiteX23" fmla="*/ 7200900 w 10272900"/>
              <a:gd name="connsiteY23" fmla="*/ 2463341 h 8535528"/>
              <a:gd name="connsiteX24" fmla="*/ 7129462 w 10272900"/>
              <a:gd name="connsiteY24" fmla="*/ 2601453 h 8535528"/>
              <a:gd name="connsiteX25" fmla="*/ 6934200 w 10272900"/>
              <a:gd name="connsiteY25" fmla="*/ 2644316 h 8535528"/>
              <a:gd name="connsiteX26" fmla="*/ 6785609 w 10272900"/>
              <a:gd name="connsiteY26" fmla="*/ 2696000 h 8535528"/>
              <a:gd name="connsiteX27" fmla="*/ 6785609 w 10272900"/>
              <a:gd name="connsiteY27" fmla="*/ 1465583 h 8535528"/>
              <a:gd name="connsiteX28" fmla="*/ 7034212 w 10272900"/>
              <a:gd name="connsiteY28" fmla="*/ 1391778 h 8535528"/>
              <a:gd name="connsiteX29" fmla="*/ 3934073 w 10272900"/>
              <a:gd name="connsiteY29" fmla="*/ 1075382 h 8535528"/>
              <a:gd name="connsiteX30" fmla="*/ 4276415 w 10272900"/>
              <a:gd name="connsiteY30" fmla="*/ 1162764 h 8535528"/>
              <a:gd name="connsiteX31" fmla="*/ 4362449 w 10272900"/>
              <a:gd name="connsiteY31" fmla="*/ 1457146 h 8535528"/>
              <a:gd name="connsiteX32" fmla="*/ 4362449 w 10272900"/>
              <a:gd name="connsiteY32" fmla="*/ 2436660 h 8535528"/>
              <a:gd name="connsiteX33" fmla="*/ 4272377 w 10272900"/>
              <a:gd name="connsiteY33" fmla="*/ 2759237 h 8535528"/>
              <a:gd name="connsiteX34" fmla="*/ 4362449 w 10272900"/>
              <a:gd name="connsiteY34" fmla="*/ 2731926 h 8535528"/>
              <a:gd name="connsiteX35" fmla="*/ 4362449 w 10272900"/>
              <a:gd name="connsiteY35" fmla="*/ 4423260 h 8535528"/>
              <a:gd name="connsiteX36" fmla="*/ 4766317 w 10272900"/>
              <a:gd name="connsiteY36" fmla="*/ 4827128 h 8535528"/>
              <a:gd name="connsiteX37" fmla="*/ 6154841 w 10272900"/>
              <a:gd name="connsiteY37" fmla="*/ 4827128 h 8535528"/>
              <a:gd name="connsiteX38" fmla="*/ 5425937 w 10272900"/>
              <a:gd name="connsiteY38" fmla="*/ 5508235 h 8535528"/>
              <a:gd name="connsiteX39" fmla="*/ 4352511 w 10272900"/>
              <a:gd name="connsiteY39" fmla="*/ 6104582 h 8535528"/>
              <a:gd name="connsiteX40" fmla="*/ 3464615 w 10272900"/>
              <a:gd name="connsiteY40" fmla="*/ 6886461 h 8535528"/>
              <a:gd name="connsiteX41" fmla="*/ 1851924 w 10272900"/>
              <a:gd name="connsiteY41" fmla="*/ 8535528 h 8535528"/>
              <a:gd name="connsiteX42" fmla="*/ 0 w 10272900"/>
              <a:gd name="connsiteY42" fmla="*/ 8535528 h 8535528"/>
              <a:gd name="connsiteX43" fmla="*/ 0 w 10272900"/>
              <a:gd name="connsiteY43" fmla="*/ 7044884 h 8535528"/>
              <a:gd name="connsiteX44" fmla="*/ 2841763 w 10272900"/>
              <a:gd name="connsiteY44" fmla="*/ 4978148 h 8535528"/>
              <a:gd name="connsiteX45" fmla="*/ 3186320 w 10272900"/>
              <a:gd name="connsiteY45" fmla="*/ 4474565 h 8535528"/>
              <a:gd name="connsiteX46" fmla="*/ 3292337 w 10272900"/>
              <a:gd name="connsiteY46" fmla="*/ 3175852 h 8535528"/>
              <a:gd name="connsiteX47" fmla="*/ 3700048 w 10272900"/>
              <a:gd name="connsiteY47" fmla="*/ 2446982 h 8535528"/>
              <a:gd name="connsiteX48" fmla="*/ 3915189 w 10272900"/>
              <a:gd name="connsiteY48" fmla="*/ 1757869 h 8535528"/>
              <a:gd name="connsiteX49" fmla="*/ 3934073 w 10272900"/>
              <a:gd name="connsiteY49" fmla="*/ 1075382 h 8535528"/>
              <a:gd name="connsiteX50" fmla="*/ 4692378 w 10272900"/>
              <a:gd name="connsiteY50" fmla="*/ 0 h 8535528"/>
              <a:gd name="connsiteX51" fmla="*/ 4922147 w 10272900"/>
              <a:gd name="connsiteY51" fmla="*/ 0 h 8535528"/>
              <a:gd name="connsiteX52" fmla="*/ 4922147 w 10272900"/>
              <a:gd name="connsiteY52" fmla="*/ 1494 h 8535528"/>
              <a:gd name="connsiteX53" fmla="*/ 4925616 w 10272900"/>
              <a:gd name="connsiteY53" fmla="*/ 0 h 8535528"/>
              <a:gd name="connsiteX54" fmla="*/ 4953506 w 10272900"/>
              <a:gd name="connsiteY54" fmla="*/ 12019 h 8535528"/>
              <a:gd name="connsiteX55" fmla="*/ 4962073 w 10272900"/>
              <a:gd name="connsiteY55" fmla="*/ 33537 h 8535528"/>
              <a:gd name="connsiteX56" fmla="*/ 4962073 w 10272900"/>
              <a:gd name="connsiteY56" fmla="*/ 41345 h 8535528"/>
              <a:gd name="connsiteX57" fmla="*/ 5104840 w 10272900"/>
              <a:gd name="connsiteY57" fmla="*/ 184113 h 8535528"/>
              <a:gd name="connsiteX58" fmla="*/ 6034891 w 10272900"/>
              <a:gd name="connsiteY58" fmla="*/ 184113 h 8535528"/>
              <a:gd name="connsiteX59" fmla="*/ 6177657 w 10272900"/>
              <a:gd name="connsiteY59" fmla="*/ 41345 h 8535528"/>
              <a:gd name="connsiteX60" fmla="*/ 6177657 w 10272900"/>
              <a:gd name="connsiteY60" fmla="*/ 31333 h 8535528"/>
              <a:gd name="connsiteX61" fmla="*/ 6185347 w 10272900"/>
              <a:gd name="connsiteY61" fmla="*/ 12019 h 8535528"/>
              <a:gd name="connsiteX62" fmla="*/ 6213238 w 10272900"/>
              <a:gd name="connsiteY62" fmla="*/ 0 h 8535528"/>
              <a:gd name="connsiteX63" fmla="*/ 6216707 w 10272900"/>
              <a:gd name="connsiteY63" fmla="*/ 1494 h 8535528"/>
              <a:gd name="connsiteX64" fmla="*/ 6216707 w 10272900"/>
              <a:gd name="connsiteY64" fmla="*/ 0 h 8535528"/>
              <a:gd name="connsiteX65" fmla="*/ 6441442 w 10272900"/>
              <a:gd name="connsiteY65" fmla="*/ 0 h 8535528"/>
              <a:gd name="connsiteX66" fmla="*/ 6664189 w 10272900"/>
              <a:gd name="connsiteY66" fmla="*/ 222747 h 8535528"/>
              <a:gd name="connsiteX67" fmla="*/ 6664189 w 10272900"/>
              <a:gd name="connsiteY67" fmla="*/ 4172938 h 8535528"/>
              <a:gd name="connsiteX68" fmla="*/ 6800849 w 10272900"/>
              <a:gd name="connsiteY68" fmla="*/ 4315953 h 8535528"/>
              <a:gd name="connsiteX69" fmla="*/ 6877674 w 10272900"/>
              <a:gd name="connsiteY69" fmla="*/ 4412534 h 8535528"/>
              <a:gd name="connsiteX70" fmla="*/ 6894440 w 10272900"/>
              <a:gd name="connsiteY70" fmla="*/ 4430496 h 8535528"/>
              <a:gd name="connsiteX71" fmla="*/ 6998607 w 10272900"/>
              <a:gd name="connsiteY71" fmla="*/ 4534347 h 8535528"/>
              <a:gd name="connsiteX72" fmla="*/ 7296150 w 10272900"/>
              <a:gd name="connsiteY72" fmla="*/ 4694573 h 8535528"/>
              <a:gd name="connsiteX73" fmla="*/ 7531100 w 10272900"/>
              <a:gd name="connsiteY73" fmla="*/ 4697066 h 8535528"/>
              <a:gd name="connsiteX74" fmla="*/ 7819118 w 10272900"/>
              <a:gd name="connsiteY74" fmla="*/ 4805923 h 8535528"/>
              <a:gd name="connsiteX75" fmla="*/ 8277565 w 10272900"/>
              <a:gd name="connsiteY75" fmla="*/ 5133969 h 8535528"/>
              <a:gd name="connsiteX76" fmla="*/ 8940573 w 10272900"/>
              <a:gd name="connsiteY76" fmla="*/ 5452264 h 8535528"/>
              <a:gd name="connsiteX77" fmla="*/ 9104993 w 10272900"/>
              <a:gd name="connsiteY77" fmla="*/ 5671678 h 8535528"/>
              <a:gd name="connsiteX78" fmla="*/ 9380764 w 10272900"/>
              <a:gd name="connsiteY78" fmla="*/ 6571564 h 8535528"/>
              <a:gd name="connsiteX79" fmla="*/ 9758136 w 10272900"/>
              <a:gd name="connsiteY79" fmla="*/ 7776249 h 8535528"/>
              <a:gd name="connsiteX80" fmla="*/ 10272900 w 10272900"/>
              <a:gd name="connsiteY80" fmla="*/ 8535528 h 8535528"/>
              <a:gd name="connsiteX81" fmla="*/ 8063763 w 10272900"/>
              <a:gd name="connsiteY81" fmla="*/ 8535528 h 8535528"/>
              <a:gd name="connsiteX82" fmla="*/ 7994990 w 10272900"/>
              <a:gd name="connsiteY82" fmla="*/ 8365892 h 8535528"/>
              <a:gd name="connsiteX83" fmla="*/ 7203621 w 10272900"/>
              <a:gd name="connsiteY83" fmla="*/ 7761735 h 8535528"/>
              <a:gd name="connsiteX84" fmla="*/ 6898482 w 10272900"/>
              <a:gd name="connsiteY84" fmla="*/ 7425866 h 8535528"/>
              <a:gd name="connsiteX85" fmla="*/ 6688251 w 10272900"/>
              <a:gd name="connsiteY85" fmla="*/ 7124240 h 8535528"/>
              <a:gd name="connsiteX86" fmla="*/ 6555921 w 10272900"/>
              <a:gd name="connsiteY86" fmla="*/ 6738932 h 8535528"/>
              <a:gd name="connsiteX87" fmla="*/ 6289221 w 10272900"/>
              <a:gd name="connsiteY87" fmla="*/ 6179678 h 8535528"/>
              <a:gd name="connsiteX88" fmla="*/ 6144079 w 10272900"/>
              <a:gd name="connsiteY88" fmla="*/ 5729735 h 8535528"/>
              <a:gd name="connsiteX89" fmla="*/ 5938951 w 10272900"/>
              <a:gd name="connsiteY89" fmla="*/ 5268113 h 8535528"/>
              <a:gd name="connsiteX90" fmla="*/ 6076270 w 10272900"/>
              <a:gd name="connsiteY90" fmla="*/ 5166966 h 8535528"/>
              <a:gd name="connsiteX91" fmla="*/ 6298067 w 10272900"/>
              <a:gd name="connsiteY91" fmla="*/ 5171276 h 8535528"/>
              <a:gd name="connsiteX92" fmla="*/ 6410421 w 10272900"/>
              <a:gd name="connsiteY92" fmla="*/ 5224836 h 8535528"/>
              <a:gd name="connsiteX93" fmla="*/ 6410325 w 10272900"/>
              <a:gd name="connsiteY93" fmla="*/ 5225591 h 8535528"/>
              <a:gd name="connsiteX94" fmla="*/ 6512719 w 10272900"/>
              <a:gd name="connsiteY94" fmla="*/ 5277978 h 8535528"/>
              <a:gd name="connsiteX95" fmla="*/ 6672262 w 10272900"/>
              <a:gd name="connsiteY95" fmla="*/ 5513722 h 8535528"/>
              <a:gd name="connsiteX96" fmla="*/ 6788150 w 10272900"/>
              <a:gd name="connsiteY96" fmla="*/ 5891547 h 8535528"/>
              <a:gd name="connsiteX97" fmla="*/ 7039769 w 10272900"/>
              <a:gd name="connsiteY97" fmla="*/ 6228891 h 8535528"/>
              <a:gd name="connsiteX98" fmla="*/ 7179469 w 10272900"/>
              <a:gd name="connsiteY98" fmla="*/ 6456697 h 8535528"/>
              <a:gd name="connsiteX99" fmla="*/ 7165181 w 10272900"/>
              <a:gd name="connsiteY99" fmla="*/ 6368591 h 8535528"/>
              <a:gd name="connsiteX100" fmla="*/ 7053262 w 10272900"/>
              <a:gd name="connsiteY100" fmla="*/ 5985209 h 8535528"/>
              <a:gd name="connsiteX101" fmla="*/ 6929437 w 10272900"/>
              <a:gd name="connsiteY101" fmla="*/ 5747084 h 8535528"/>
              <a:gd name="connsiteX102" fmla="*/ 6828631 w 10272900"/>
              <a:gd name="connsiteY102" fmla="*/ 5528009 h 8535528"/>
              <a:gd name="connsiteX103" fmla="*/ 6519862 w 10272900"/>
              <a:gd name="connsiteY103" fmla="*/ 4987466 h 8535528"/>
              <a:gd name="connsiteX104" fmla="*/ 6515033 w 10272900"/>
              <a:gd name="connsiteY104" fmla="*/ 4987174 h 8535528"/>
              <a:gd name="connsiteX105" fmla="*/ 6415045 w 10272900"/>
              <a:gd name="connsiteY105" fmla="*/ 4823771 h 8535528"/>
              <a:gd name="connsiteX106" fmla="*/ 6416566 w 10272900"/>
              <a:gd name="connsiteY106" fmla="*/ 4823618 h 8535528"/>
              <a:gd name="connsiteX107" fmla="*/ 6350604 w 10272900"/>
              <a:gd name="connsiteY107" fmla="*/ 4724075 h 8535528"/>
              <a:gd name="connsiteX108" fmla="*/ 4692378 w 10272900"/>
              <a:gd name="connsiteY108" fmla="*/ 4724075 h 8535528"/>
              <a:gd name="connsiteX109" fmla="*/ 4469629 w 10272900"/>
              <a:gd name="connsiteY109" fmla="*/ 4501326 h 8535528"/>
              <a:gd name="connsiteX110" fmla="*/ 4469629 w 10272900"/>
              <a:gd name="connsiteY110" fmla="*/ 222747 h 8535528"/>
              <a:gd name="connsiteX111" fmla="*/ 4692378 w 10272900"/>
              <a:gd name="connsiteY111" fmla="*/ 0 h 8535528"/>
              <a:gd name="connsiteX0" fmla="*/ 6785609 w 10272900"/>
              <a:gd name="connsiteY0" fmla="*/ 3552457 h 8535528"/>
              <a:gd name="connsiteX1" fmla="*/ 6996112 w 10272900"/>
              <a:gd name="connsiteY1" fmla="*/ 3582528 h 8535528"/>
              <a:gd name="connsiteX2" fmla="*/ 7129462 w 10272900"/>
              <a:gd name="connsiteY2" fmla="*/ 3696828 h 8535528"/>
              <a:gd name="connsiteX3" fmla="*/ 7143750 w 10272900"/>
              <a:gd name="connsiteY3" fmla="*/ 3873041 h 8535528"/>
              <a:gd name="connsiteX4" fmla="*/ 7043737 w 10272900"/>
              <a:gd name="connsiteY4" fmla="*/ 4058778 h 8535528"/>
              <a:gd name="connsiteX5" fmla="*/ 6785609 w 10272900"/>
              <a:gd name="connsiteY5" fmla="*/ 4272402 h 8535528"/>
              <a:gd name="connsiteX6" fmla="*/ 6785609 w 10272900"/>
              <a:gd name="connsiteY6" fmla="*/ 3552457 h 8535528"/>
              <a:gd name="connsiteX7" fmla="*/ 6785609 w 10272900"/>
              <a:gd name="connsiteY7" fmla="*/ 2798828 h 8535528"/>
              <a:gd name="connsiteX8" fmla="*/ 6972300 w 10272900"/>
              <a:gd name="connsiteY8" fmla="*/ 2811003 h 8535528"/>
              <a:gd name="connsiteX9" fmla="*/ 7162800 w 10272900"/>
              <a:gd name="connsiteY9" fmla="*/ 2968166 h 8535528"/>
              <a:gd name="connsiteX10" fmla="*/ 7210425 w 10272900"/>
              <a:gd name="connsiteY10" fmla="*/ 3087228 h 8535528"/>
              <a:gd name="connsiteX11" fmla="*/ 7138987 w 10272900"/>
              <a:gd name="connsiteY11" fmla="*/ 3249153 h 8535528"/>
              <a:gd name="connsiteX12" fmla="*/ 7005637 w 10272900"/>
              <a:gd name="connsiteY12" fmla="*/ 3401553 h 8535528"/>
              <a:gd name="connsiteX13" fmla="*/ 6785609 w 10272900"/>
              <a:gd name="connsiteY13" fmla="*/ 3410355 h 8535528"/>
              <a:gd name="connsiteX14" fmla="*/ 6785609 w 10272900"/>
              <a:gd name="connsiteY14" fmla="*/ 2798828 h 8535528"/>
              <a:gd name="connsiteX15" fmla="*/ 7034212 w 10272900"/>
              <a:gd name="connsiteY15" fmla="*/ 1391778 h 8535528"/>
              <a:gd name="connsiteX16" fmla="*/ 7300912 w 10272900"/>
              <a:gd name="connsiteY16" fmla="*/ 1429878 h 8535528"/>
              <a:gd name="connsiteX17" fmla="*/ 7343775 w 10272900"/>
              <a:gd name="connsiteY17" fmla="*/ 1615617 h 8535528"/>
              <a:gd name="connsiteX18" fmla="*/ 7262812 w 10272900"/>
              <a:gd name="connsiteY18" fmla="*/ 1729916 h 8535528"/>
              <a:gd name="connsiteX19" fmla="*/ 7086600 w 10272900"/>
              <a:gd name="connsiteY19" fmla="*/ 1896603 h 8535528"/>
              <a:gd name="connsiteX20" fmla="*/ 6824662 w 10272900"/>
              <a:gd name="connsiteY20" fmla="*/ 2049003 h 8535528"/>
              <a:gd name="connsiteX21" fmla="*/ 7005637 w 10272900"/>
              <a:gd name="connsiteY21" fmla="*/ 2096628 h 8535528"/>
              <a:gd name="connsiteX22" fmla="*/ 7143750 w 10272900"/>
              <a:gd name="connsiteY22" fmla="*/ 2225216 h 8535528"/>
              <a:gd name="connsiteX23" fmla="*/ 7200900 w 10272900"/>
              <a:gd name="connsiteY23" fmla="*/ 2463341 h 8535528"/>
              <a:gd name="connsiteX24" fmla="*/ 7129462 w 10272900"/>
              <a:gd name="connsiteY24" fmla="*/ 2601453 h 8535528"/>
              <a:gd name="connsiteX25" fmla="*/ 6934200 w 10272900"/>
              <a:gd name="connsiteY25" fmla="*/ 2644316 h 8535528"/>
              <a:gd name="connsiteX26" fmla="*/ 6785609 w 10272900"/>
              <a:gd name="connsiteY26" fmla="*/ 2696000 h 8535528"/>
              <a:gd name="connsiteX27" fmla="*/ 6785609 w 10272900"/>
              <a:gd name="connsiteY27" fmla="*/ 1465583 h 8535528"/>
              <a:gd name="connsiteX28" fmla="*/ 7034212 w 10272900"/>
              <a:gd name="connsiteY28" fmla="*/ 1391778 h 8535528"/>
              <a:gd name="connsiteX29" fmla="*/ 3934073 w 10272900"/>
              <a:gd name="connsiteY29" fmla="*/ 1075382 h 8535528"/>
              <a:gd name="connsiteX30" fmla="*/ 4107657 w 10272900"/>
              <a:gd name="connsiteY30" fmla="*/ 1122699 h 8535528"/>
              <a:gd name="connsiteX31" fmla="*/ 4276415 w 10272900"/>
              <a:gd name="connsiteY31" fmla="*/ 1162764 h 8535528"/>
              <a:gd name="connsiteX32" fmla="*/ 4362449 w 10272900"/>
              <a:gd name="connsiteY32" fmla="*/ 1457146 h 8535528"/>
              <a:gd name="connsiteX33" fmla="*/ 4362449 w 10272900"/>
              <a:gd name="connsiteY33" fmla="*/ 2436660 h 8535528"/>
              <a:gd name="connsiteX34" fmla="*/ 4272377 w 10272900"/>
              <a:gd name="connsiteY34" fmla="*/ 2759237 h 8535528"/>
              <a:gd name="connsiteX35" fmla="*/ 4362449 w 10272900"/>
              <a:gd name="connsiteY35" fmla="*/ 2731926 h 8535528"/>
              <a:gd name="connsiteX36" fmla="*/ 4362449 w 10272900"/>
              <a:gd name="connsiteY36" fmla="*/ 4423260 h 8535528"/>
              <a:gd name="connsiteX37" fmla="*/ 4766317 w 10272900"/>
              <a:gd name="connsiteY37" fmla="*/ 4827128 h 8535528"/>
              <a:gd name="connsiteX38" fmla="*/ 6154841 w 10272900"/>
              <a:gd name="connsiteY38" fmla="*/ 4827128 h 8535528"/>
              <a:gd name="connsiteX39" fmla="*/ 5425937 w 10272900"/>
              <a:gd name="connsiteY39" fmla="*/ 5508235 h 8535528"/>
              <a:gd name="connsiteX40" fmla="*/ 4352511 w 10272900"/>
              <a:gd name="connsiteY40" fmla="*/ 6104582 h 8535528"/>
              <a:gd name="connsiteX41" fmla="*/ 3464615 w 10272900"/>
              <a:gd name="connsiteY41" fmla="*/ 6886461 h 8535528"/>
              <a:gd name="connsiteX42" fmla="*/ 1851924 w 10272900"/>
              <a:gd name="connsiteY42" fmla="*/ 8535528 h 8535528"/>
              <a:gd name="connsiteX43" fmla="*/ 0 w 10272900"/>
              <a:gd name="connsiteY43" fmla="*/ 8535528 h 8535528"/>
              <a:gd name="connsiteX44" fmla="*/ 0 w 10272900"/>
              <a:gd name="connsiteY44" fmla="*/ 7044884 h 8535528"/>
              <a:gd name="connsiteX45" fmla="*/ 2841763 w 10272900"/>
              <a:gd name="connsiteY45" fmla="*/ 4978148 h 8535528"/>
              <a:gd name="connsiteX46" fmla="*/ 3186320 w 10272900"/>
              <a:gd name="connsiteY46" fmla="*/ 4474565 h 8535528"/>
              <a:gd name="connsiteX47" fmla="*/ 3292337 w 10272900"/>
              <a:gd name="connsiteY47" fmla="*/ 3175852 h 8535528"/>
              <a:gd name="connsiteX48" fmla="*/ 3700048 w 10272900"/>
              <a:gd name="connsiteY48" fmla="*/ 2446982 h 8535528"/>
              <a:gd name="connsiteX49" fmla="*/ 3915189 w 10272900"/>
              <a:gd name="connsiteY49" fmla="*/ 1757869 h 8535528"/>
              <a:gd name="connsiteX50" fmla="*/ 3934073 w 10272900"/>
              <a:gd name="connsiteY50" fmla="*/ 1075382 h 8535528"/>
              <a:gd name="connsiteX51" fmla="*/ 4692378 w 10272900"/>
              <a:gd name="connsiteY51" fmla="*/ 0 h 8535528"/>
              <a:gd name="connsiteX52" fmla="*/ 4922147 w 10272900"/>
              <a:gd name="connsiteY52" fmla="*/ 0 h 8535528"/>
              <a:gd name="connsiteX53" fmla="*/ 4922147 w 10272900"/>
              <a:gd name="connsiteY53" fmla="*/ 1494 h 8535528"/>
              <a:gd name="connsiteX54" fmla="*/ 4925616 w 10272900"/>
              <a:gd name="connsiteY54" fmla="*/ 0 h 8535528"/>
              <a:gd name="connsiteX55" fmla="*/ 4953506 w 10272900"/>
              <a:gd name="connsiteY55" fmla="*/ 12019 h 8535528"/>
              <a:gd name="connsiteX56" fmla="*/ 4962073 w 10272900"/>
              <a:gd name="connsiteY56" fmla="*/ 33537 h 8535528"/>
              <a:gd name="connsiteX57" fmla="*/ 4962073 w 10272900"/>
              <a:gd name="connsiteY57" fmla="*/ 41345 h 8535528"/>
              <a:gd name="connsiteX58" fmla="*/ 5104840 w 10272900"/>
              <a:gd name="connsiteY58" fmla="*/ 184113 h 8535528"/>
              <a:gd name="connsiteX59" fmla="*/ 6034891 w 10272900"/>
              <a:gd name="connsiteY59" fmla="*/ 184113 h 8535528"/>
              <a:gd name="connsiteX60" fmla="*/ 6177657 w 10272900"/>
              <a:gd name="connsiteY60" fmla="*/ 41345 h 8535528"/>
              <a:gd name="connsiteX61" fmla="*/ 6177657 w 10272900"/>
              <a:gd name="connsiteY61" fmla="*/ 31333 h 8535528"/>
              <a:gd name="connsiteX62" fmla="*/ 6185347 w 10272900"/>
              <a:gd name="connsiteY62" fmla="*/ 12019 h 8535528"/>
              <a:gd name="connsiteX63" fmla="*/ 6213238 w 10272900"/>
              <a:gd name="connsiteY63" fmla="*/ 0 h 8535528"/>
              <a:gd name="connsiteX64" fmla="*/ 6216707 w 10272900"/>
              <a:gd name="connsiteY64" fmla="*/ 1494 h 8535528"/>
              <a:gd name="connsiteX65" fmla="*/ 6216707 w 10272900"/>
              <a:gd name="connsiteY65" fmla="*/ 0 h 8535528"/>
              <a:gd name="connsiteX66" fmla="*/ 6441442 w 10272900"/>
              <a:gd name="connsiteY66" fmla="*/ 0 h 8535528"/>
              <a:gd name="connsiteX67" fmla="*/ 6664189 w 10272900"/>
              <a:gd name="connsiteY67" fmla="*/ 222747 h 8535528"/>
              <a:gd name="connsiteX68" fmla="*/ 6664189 w 10272900"/>
              <a:gd name="connsiteY68" fmla="*/ 4172938 h 8535528"/>
              <a:gd name="connsiteX69" fmla="*/ 6800849 w 10272900"/>
              <a:gd name="connsiteY69" fmla="*/ 4315953 h 8535528"/>
              <a:gd name="connsiteX70" fmla="*/ 6877674 w 10272900"/>
              <a:gd name="connsiteY70" fmla="*/ 4412534 h 8535528"/>
              <a:gd name="connsiteX71" fmla="*/ 6894440 w 10272900"/>
              <a:gd name="connsiteY71" fmla="*/ 4430496 h 8535528"/>
              <a:gd name="connsiteX72" fmla="*/ 6998607 w 10272900"/>
              <a:gd name="connsiteY72" fmla="*/ 4534347 h 8535528"/>
              <a:gd name="connsiteX73" fmla="*/ 7296150 w 10272900"/>
              <a:gd name="connsiteY73" fmla="*/ 4694573 h 8535528"/>
              <a:gd name="connsiteX74" fmla="*/ 7531100 w 10272900"/>
              <a:gd name="connsiteY74" fmla="*/ 4697066 h 8535528"/>
              <a:gd name="connsiteX75" fmla="*/ 7819118 w 10272900"/>
              <a:gd name="connsiteY75" fmla="*/ 4805923 h 8535528"/>
              <a:gd name="connsiteX76" fmla="*/ 8277565 w 10272900"/>
              <a:gd name="connsiteY76" fmla="*/ 5133969 h 8535528"/>
              <a:gd name="connsiteX77" fmla="*/ 8940573 w 10272900"/>
              <a:gd name="connsiteY77" fmla="*/ 5452264 h 8535528"/>
              <a:gd name="connsiteX78" fmla="*/ 9104993 w 10272900"/>
              <a:gd name="connsiteY78" fmla="*/ 5671678 h 8535528"/>
              <a:gd name="connsiteX79" fmla="*/ 9380764 w 10272900"/>
              <a:gd name="connsiteY79" fmla="*/ 6571564 h 8535528"/>
              <a:gd name="connsiteX80" fmla="*/ 9758136 w 10272900"/>
              <a:gd name="connsiteY80" fmla="*/ 7776249 h 8535528"/>
              <a:gd name="connsiteX81" fmla="*/ 10272900 w 10272900"/>
              <a:gd name="connsiteY81" fmla="*/ 8535528 h 8535528"/>
              <a:gd name="connsiteX82" fmla="*/ 8063763 w 10272900"/>
              <a:gd name="connsiteY82" fmla="*/ 8535528 h 8535528"/>
              <a:gd name="connsiteX83" fmla="*/ 7994990 w 10272900"/>
              <a:gd name="connsiteY83" fmla="*/ 8365892 h 8535528"/>
              <a:gd name="connsiteX84" fmla="*/ 7203621 w 10272900"/>
              <a:gd name="connsiteY84" fmla="*/ 7761735 h 8535528"/>
              <a:gd name="connsiteX85" fmla="*/ 6898482 w 10272900"/>
              <a:gd name="connsiteY85" fmla="*/ 7425866 h 8535528"/>
              <a:gd name="connsiteX86" fmla="*/ 6688251 w 10272900"/>
              <a:gd name="connsiteY86" fmla="*/ 7124240 h 8535528"/>
              <a:gd name="connsiteX87" fmla="*/ 6555921 w 10272900"/>
              <a:gd name="connsiteY87" fmla="*/ 6738932 h 8535528"/>
              <a:gd name="connsiteX88" fmla="*/ 6289221 w 10272900"/>
              <a:gd name="connsiteY88" fmla="*/ 6179678 h 8535528"/>
              <a:gd name="connsiteX89" fmla="*/ 6144079 w 10272900"/>
              <a:gd name="connsiteY89" fmla="*/ 5729735 h 8535528"/>
              <a:gd name="connsiteX90" fmla="*/ 5938951 w 10272900"/>
              <a:gd name="connsiteY90" fmla="*/ 5268113 h 8535528"/>
              <a:gd name="connsiteX91" fmla="*/ 6076270 w 10272900"/>
              <a:gd name="connsiteY91" fmla="*/ 5166966 h 8535528"/>
              <a:gd name="connsiteX92" fmla="*/ 6298067 w 10272900"/>
              <a:gd name="connsiteY92" fmla="*/ 5171276 h 8535528"/>
              <a:gd name="connsiteX93" fmla="*/ 6410421 w 10272900"/>
              <a:gd name="connsiteY93" fmla="*/ 5224836 h 8535528"/>
              <a:gd name="connsiteX94" fmla="*/ 6410325 w 10272900"/>
              <a:gd name="connsiteY94" fmla="*/ 5225591 h 8535528"/>
              <a:gd name="connsiteX95" fmla="*/ 6512719 w 10272900"/>
              <a:gd name="connsiteY95" fmla="*/ 5277978 h 8535528"/>
              <a:gd name="connsiteX96" fmla="*/ 6672262 w 10272900"/>
              <a:gd name="connsiteY96" fmla="*/ 5513722 h 8535528"/>
              <a:gd name="connsiteX97" fmla="*/ 6788150 w 10272900"/>
              <a:gd name="connsiteY97" fmla="*/ 5891547 h 8535528"/>
              <a:gd name="connsiteX98" fmla="*/ 7039769 w 10272900"/>
              <a:gd name="connsiteY98" fmla="*/ 6228891 h 8535528"/>
              <a:gd name="connsiteX99" fmla="*/ 7179469 w 10272900"/>
              <a:gd name="connsiteY99" fmla="*/ 6456697 h 8535528"/>
              <a:gd name="connsiteX100" fmla="*/ 7165181 w 10272900"/>
              <a:gd name="connsiteY100" fmla="*/ 6368591 h 8535528"/>
              <a:gd name="connsiteX101" fmla="*/ 7053262 w 10272900"/>
              <a:gd name="connsiteY101" fmla="*/ 5985209 h 8535528"/>
              <a:gd name="connsiteX102" fmla="*/ 6929437 w 10272900"/>
              <a:gd name="connsiteY102" fmla="*/ 5747084 h 8535528"/>
              <a:gd name="connsiteX103" fmla="*/ 6828631 w 10272900"/>
              <a:gd name="connsiteY103" fmla="*/ 5528009 h 8535528"/>
              <a:gd name="connsiteX104" fmla="*/ 6519862 w 10272900"/>
              <a:gd name="connsiteY104" fmla="*/ 4987466 h 8535528"/>
              <a:gd name="connsiteX105" fmla="*/ 6515033 w 10272900"/>
              <a:gd name="connsiteY105" fmla="*/ 4987174 h 8535528"/>
              <a:gd name="connsiteX106" fmla="*/ 6415045 w 10272900"/>
              <a:gd name="connsiteY106" fmla="*/ 4823771 h 8535528"/>
              <a:gd name="connsiteX107" fmla="*/ 6416566 w 10272900"/>
              <a:gd name="connsiteY107" fmla="*/ 4823618 h 8535528"/>
              <a:gd name="connsiteX108" fmla="*/ 6350604 w 10272900"/>
              <a:gd name="connsiteY108" fmla="*/ 4724075 h 8535528"/>
              <a:gd name="connsiteX109" fmla="*/ 4692378 w 10272900"/>
              <a:gd name="connsiteY109" fmla="*/ 4724075 h 8535528"/>
              <a:gd name="connsiteX110" fmla="*/ 4469629 w 10272900"/>
              <a:gd name="connsiteY110" fmla="*/ 4501326 h 8535528"/>
              <a:gd name="connsiteX111" fmla="*/ 4469629 w 10272900"/>
              <a:gd name="connsiteY111" fmla="*/ 222747 h 8535528"/>
              <a:gd name="connsiteX112" fmla="*/ 4692378 w 10272900"/>
              <a:gd name="connsiteY112" fmla="*/ 0 h 8535528"/>
              <a:gd name="connsiteX0" fmla="*/ 6785609 w 10272900"/>
              <a:gd name="connsiteY0" fmla="*/ 3552457 h 8535528"/>
              <a:gd name="connsiteX1" fmla="*/ 6996112 w 10272900"/>
              <a:gd name="connsiteY1" fmla="*/ 3582528 h 8535528"/>
              <a:gd name="connsiteX2" fmla="*/ 7129462 w 10272900"/>
              <a:gd name="connsiteY2" fmla="*/ 3696828 h 8535528"/>
              <a:gd name="connsiteX3" fmla="*/ 7143750 w 10272900"/>
              <a:gd name="connsiteY3" fmla="*/ 3873041 h 8535528"/>
              <a:gd name="connsiteX4" fmla="*/ 7043737 w 10272900"/>
              <a:gd name="connsiteY4" fmla="*/ 4058778 h 8535528"/>
              <a:gd name="connsiteX5" fmla="*/ 6785609 w 10272900"/>
              <a:gd name="connsiteY5" fmla="*/ 4272402 h 8535528"/>
              <a:gd name="connsiteX6" fmla="*/ 6785609 w 10272900"/>
              <a:gd name="connsiteY6" fmla="*/ 3552457 h 8535528"/>
              <a:gd name="connsiteX7" fmla="*/ 6785609 w 10272900"/>
              <a:gd name="connsiteY7" fmla="*/ 2798828 h 8535528"/>
              <a:gd name="connsiteX8" fmla="*/ 6972300 w 10272900"/>
              <a:gd name="connsiteY8" fmla="*/ 2811003 h 8535528"/>
              <a:gd name="connsiteX9" fmla="*/ 7162800 w 10272900"/>
              <a:gd name="connsiteY9" fmla="*/ 2968166 h 8535528"/>
              <a:gd name="connsiteX10" fmla="*/ 7210425 w 10272900"/>
              <a:gd name="connsiteY10" fmla="*/ 3087228 h 8535528"/>
              <a:gd name="connsiteX11" fmla="*/ 7138987 w 10272900"/>
              <a:gd name="connsiteY11" fmla="*/ 3249153 h 8535528"/>
              <a:gd name="connsiteX12" fmla="*/ 7005637 w 10272900"/>
              <a:gd name="connsiteY12" fmla="*/ 3401553 h 8535528"/>
              <a:gd name="connsiteX13" fmla="*/ 6785609 w 10272900"/>
              <a:gd name="connsiteY13" fmla="*/ 3410355 h 8535528"/>
              <a:gd name="connsiteX14" fmla="*/ 6785609 w 10272900"/>
              <a:gd name="connsiteY14" fmla="*/ 2798828 h 8535528"/>
              <a:gd name="connsiteX15" fmla="*/ 7034212 w 10272900"/>
              <a:gd name="connsiteY15" fmla="*/ 1391778 h 8535528"/>
              <a:gd name="connsiteX16" fmla="*/ 7300912 w 10272900"/>
              <a:gd name="connsiteY16" fmla="*/ 1429878 h 8535528"/>
              <a:gd name="connsiteX17" fmla="*/ 7343775 w 10272900"/>
              <a:gd name="connsiteY17" fmla="*/ 1615617 h 8535528"/>
              <a:gd name="connsiteX18" fmla="*/ 7262812 w 10272900"/>
              <a:gd name="connsiteY18" fmla="*/ 1729916 h 8535528"/>
              <a:gd name="connsiteX19" fmla="*/ 7086600 w 10272900"/>
              <a:gd name="connsiteY19" fmla="*/ 1896603 h 8535528"/>
              <a:gd name="connsiteX20" fmla="*/ 6824662 w 10272900"/>
              <a:gd name="connsiteY20" fmla="*/ 2049003 h 8535528"/>
              <a:gd name="connsiteX21" fmla="*/ 7005637 w 10272900"/>
              <a:gd name="connsiteY21" fmla="*/ 2096628 h 8535528"/>
              <a:gd name="connsiteX22" fmla="*/ 7143750 w 10272900"/>
              <a:gd name="connsiteY22" fmla="*/ 2225216 h 8535528"/>
              <a:gd name="connsiteX23" fmla="*/ 7200900 w 10272900"/>
              <a:gd name="connsiteY23" fmla="*/ 2463341 h 8535528"/>
              <a:gd name="connsiteX24" fmla="*/ 7129462 w 10272900"/>
              <a:gd name="connsiteY24" fmla="*/ 2601453 h 8535528"/>
              <a:gd name="connsiteX25" fmla="*/ 6934200 w 10272900"/>
              <a:gd name="connsiteY25" fmla="*/ 2644316 h 8535528"/>
              <a:gd name="connsiteX26" fmla="*/ 6785609 w 10272900"/>
              <a:gd name="connsiteY26" fmla="*/ 2696000 h 8535528"/>
              <a:gd name="connsiteX27" fmla="*/ 6785609 w 10272900"/>
              <a:gd name="connsiteY27" fmla="*/ 1465583 h 8535528"/>
              <a:gd name="connsiteX28" fmla="*/ 7034212 w 10272900"/>
              <a:gd name="connsiteY28" fmla="*/ 1391778 h 8535528"/>
              <a:gd name="connsiteX29" fmla="*/ 3934073 w 10272900"/>
              <a:gd name="connsiteY29" fmla="*/ 1075382 h 8535528"/>
              <a:gd name="connsiteX30" fmla="*/ 4105276 w 10272900"/>
              <a:gd name="connsiteY30" fmla="*/ 1029830 h 8535528"/>
              <a:gd name="connsiteX31" fmla="*/ 4276415 w 10272900"/>
              <a:gd name="connsiteY31" fmla="*/ 1162764 h 8535528"/>
              <a:gd name="connsiteX32" fmla="*/ 4362449 w 10272900"/>
              <a:gd name="connsiteY32" fmla="*/ 1457146 h 8535528"/>
              <a:gd name="connsiteX33" fmla="*/ 4362449 w 10272900"/>
              <a:gd name="connsiteY33" fmla="*/ 2436660 h 8535528"/>
              <a:gd name="connsiteX34" fmla="*/ 4272377 w 10272900"/>
              <a:gd name="connsiteY34" fmla="*/ 2759237 h 8535528"/>
              <a:gd name="connsiteX35" fmla="*/ 4362449 w 10272900"/>
              <a:gd name="connsiteY35" fmla="*/ 2731926 h 8535528"/>
              <a:gd name="connsiteX36" fmla="*/ 4362449 w 10272900"/>
              <a:gd name="connsiteY36" fmla="*/ 4423260 h 8535528"/>
              <a:gd name="connsiteX37" fmla="*/ 4766317 w 10272900"/>
              <a:gd name="connsiteY37" fmla="*/ 4827128 h 8535528"/>
              <a:gd name="connsiteX38" fmla="*/ 6154841 w 10272900"/>
              <a:gd name="connsiteY38" fmla="*/ 4827128 h 8535528"/>
              <a:gd name="connsiteX39" fmla="*/ 5425937 w 10272900"/>
              <a:gd name="connsiteY39" fmla="*/ 5508235 h 8535528"/>
              <a:gd name="connsiteX40" fmla="*/ 4352511 w 10272900"/>
              <a:gd name="connsiteY40" fmla="*/ 6104582 h 8535528"/>
              <a:gd name="connsiteX41" fmla="*/ 3464615 w 10272900"/>
              <a:gd name="connsiteY41" fmla="*/ 6886461 h 8535528"/>
              <a:gd name="connsiteX42" fmla="*/ 1851924 w 10272900"/>
              <a:gd name="connsiteY42" fmla="*/ 8535528 h 8535528"/>
              <a:gd name="connsiteX43" fmla="*/ 0 w 10272900"/>
              <a:gd name="connsiteY43" fmla="*/ 8535528 h 8535528"/>
              <a:gd name="connsiteX44" fmla="*/ 0 w 10272900"/>
              <a:gd name="connsiteY44" fmla="*/ 7044884 h 8535528"/>
              <a:gd name="connsiteX45" fmla="*/ 2841763 w 10272900"/>
              <a:gd name="connsiteY45" fmla="*/ 4978148 h 8535528"/>
              <a:gd name="connsiteX46" fmla="*/ 3186320 w 10272900"/>
              <a:gd name="connsiteY46" fmla="*/ 4474565 h 8535528"/>
              <a:gd name="connsiteX47" fmla="*/ 3292337 w 10272900"/>
              <a:gd name="connsiteY47" fmla="*/ 3175852 h 8535528"/>
              <a:gd name="connsiteX48" fmla="*/ 3700048 w 10272900"/>
              <a:gd name="connsiteY48" fmla="*/ 2446982 h 8535528"/>
              <a:gd name="connsiteX49" fmla="*/ 3915189 w 10272900"/>
              <a:gd name="connsiteY49" fmla="*/ 1757869 h 8535528"/>
              <a:gd name="connsiteX50" fmla="*/ 3934073 w 10272900"/>
              <a:gd name="connsiteY50" fmla="*/ 1075382 h 8535528"/>
              <a:gd name="connsiteX51" fmla="*/ 4692378 w 10272900"/>
              <a:gd name="connsiteY51" fmla="*/ 0 h 8535528"/>
              <a:gd name="connsiteX52" fmla="*/ 4922147 w 10272900"/>
              <a:gd name="connsiteY52" fmla="*/ 0 h 8535528"/>
              <a:gd name="connsiteX53" fmla="*/ 4922147 w 10272900"/>
              <a:gd name="connsiteY53" fmla="*/ 1494 h 8535528"/>
              <a:gd name="connsiteX54" fmla="*/ 4925616 w 10272900"/>
              <a:gd name="connsiteY54" fmla="*/ 0 h 8535528"/>
              <a:gd name="connsiteX55" fmla="*/ 4953506 w 10272900"/>
              <a:gd name="connsiteY55" fmla="*/ 12019 h 8535528"/>
              <a:gd name="connsiteX56" fmla="*/ 4962073 w 10272900"/>
              <a:gd name="connsiteY56" fmla="*/ 33537 h 8535528"/>
              <a:gd name="connsiteX57" fmla="*/ 4962073 w 10272900"/>
              <a:gd name="connsiteY57" fmla="*/ 41345 h 8535528"/>
              <a:gd name="connsiteX58" fmla="*/ 5104840 w 10272900"/>
              <a:gd name="connsiteY58" fmla="*/ 184113 h 8535528"/>
              <a:gd name="connsiteX59" fmla="*/ 6034891 w 10272900"/>
              <a:gd name="connsiteY59" fmla="*/ 184113 h 8535528"/>
              <a:gd name="connsiteX60" fmla="*/ 6177657 w 10272900"/>
              <a:gd name="connsiteY60" fmla="*/ 41345 h 8535528"/>
              <a:gd name="connsiteX61" fmla="*/ 6177657 w 10272900"/>
              <a:gd name="connsiteY61" fmla="*/ 31333 h 8535528"/>
              <a:gd name="connsiteX62" fmla="*/ 6185347 w 10272900"/>
              <a:gd name="connsiteY62" fmla="*/ 12019 h 8535528"/>
              <a:gd name="connsiteX63" fmla="*/ 6213238 w 10272900"/>
              <a:gd name="connsiteY63" fmla="*/ 0 h 8535528"/>
              <a:gd name="connsiteX64" fmla="*/ 6216707 w 10272900"/>
              <a:gd name="connsiteY64" fmla="*/ 1494 h 8535528"/>
              <a:gd name="connsiteX65" fmla="*/ 6216707 w 10272900"/>
              <a:gd name="connsiteY65" fmla="*/ 0 h 8535528"/>
              <a:gd name="connsiteX66" fmla="*/ 6441442 w 10272900"/>
              <a:gd name="connsiteY66" fmla="*/ 0 h 8535528"/>
              <a:gd name="connsiteX67" fmla="*/ 6664189 w 10272900"/>
              <a:gd name="connsiteY67" fmla="*/ 222747 h 8535528"/>
              <a:gd name="connsiteX68" fmla="*/ 6664189 w 10272900"/>
              <a:gd name="connsiteY68" fmla="*/ 4172938 h 8535528"/>
              <a:gd name="connsiteX69" fmla="*/ 6800849 w 10272900"/>
              <a:gd name="connsiteY69" fmla="*/ 4315953 h 8535528"/>
              <a:gd name="connsiteX70" fmla="*/ 6877674 w 10272900"/>
              <a:gd name="connsiteY70" fmla="*/ 4412534 h 8535528"/>
              <a:gd name="connsiteX71" fmla="*/ 6894440 w 10272900"/>
              <a:gd name="connsiteY71" fmla="*/ 4430496 h 8535528"/>
              <a:gd name="connsiteX72" fmla="*/ 6998607 w 10272900"/>
              <a:gd name="connsiteY72" fmla="*/ 4534347 h 8535528"/>
              <a:gd name="connsiteX73" fmla="*/ 7296150 w 10272900"/>
              <a:gd name="connsiteY73" fmla="*/ 4694573 h 8535528"/>
              <a:gd name="connsiteX74" fmla="*/ 7531100 w 10272900"/>
              <a:gd name="connsiteY74" fmla="*/ 4697066 h 8535528"/>
              <a:gd name="connsiteX75" fmla="*/ 7819118 w 10272900"/>
              <a:gd name="connsiteY75" fmla="*/ 4805923 h 8535528"/>
              <a:gd name="connsiteX76" fmla="*/ 8277565 w 10272900"/>
              <a:gd name="connsiteY76" fmla="*/ 5133969 h 8535528"/>
              <a:gd name="connsiteX77" fmla="*/ 8940573 w 10272900"/>
              <a:gd name="connsiteY77" fmla="*/ 5452264 h 8535528"/>
              <a:gd name="connsiteX78" fmla="*/ 9104993 w 10272900"/>
              <a:gd name="connsiteY78" fmla="*/ 5671678 h 8535528"/>
              <a:gd name="connsiteX79" fmla="*/ 9380764 w 10272900"/>
              <a:gd name="connsiteY79" fmla="*/ 6571564 h 8535528"/>
              <a:gd name="connsiteX80" fmla="*/ 9758136 w 10272900"/>
              <a:gd name="connsiteY80" fmla="*/ 7776249 h 8535528"/>
              <a:gd name="connsiteX81" fmla="*/ 10272900 w 10272900"/>
              <a:gd name="connsiteY81" fmla="*/ 8535528 h 8535528"/>
              <a:gd name="connsiteX82" fmla="*/ 8063763 w 10272900"/>
              <a:gd name="connsiteY82" fmla="*/ 8535528 h 8535528"/>
              <a:gd name="connsiteX83" fmla="*/ 7994990 w 10272900"/>
              <a:gd name="connsiteY83" fmla="*/ 8365892 h 8535528"/>
              <a:gd name="connsiteX84" fmla="*/ 7203621 w 10272900"/>
              <a:gd name="connsiteY84" fmla="*/ 7761735 h 8535528"/>
              <a:gd name="connsiteX85" fmla="*/ 6898482 w 10272900"/>
              <a:gd name="connsiteY85" fmla="*/ 7425866 h 8535528"/>
              <a:gd name="connsiteX86" fmla="*/ 6688251 w 10272900"/>
              <a:gd name="connsiteY86" fmla="*/ 7124240 h 8535528"/>
              <a:gd name="connsiteX87" fmla="*/ 6555921 w 10272900"/>
              <a:gd name="connsiteY87" fmla="*/ 6738932 h 8535528"/>
              <a:gd name="connsiteX88" fmla="*/ 6289221 w 10272900"/>
              <a:gd name="connsiteY88" fmla="*/ 6179678 h 8535528"/>
              <a:gd name="connsiteX89" fmla="*/ 6144079 w 10272900"/>
              <a:gd name="connsiteY89" fmla="*/ 5729735 h 8535528"/>
              <a:gd name="connsiteX90" fmla="*/ 5938951 w 10272900"/>
              <a:gd name="connsiteY90" fmla="*/ 5268113 h 8535528"/>
              <a:gd name="connsiteX91" fmla="*/ 6076270 w 10272900"/>
              <a:gd name="connsiteY91" fmla="*/ 5166966 h 8535528"/>
              <a:gd name="connsiteX92" fmla="*/ 6298067 w 10272900"/>
              <a:gd name="connsiteY92" fmla="*/ 5171276 h 8535528"/>
              <a:gd name="connsiteX93" fmla="*/ 6410421 w 10272900"/>
              <a:gd name="connsiteY93" fmla="*/ 5224836 h 8535528"/>
              <a:gd name="connsiteX94" fmla="*/ 6410325 w 10272900"/>
              <a:gd name="connsiteY94" fmla="*/ 5225591 h 8535528"/>
              <a:gd name="connsiteX95" fmla="*/ 6512719 w 10272900"/>
              <a:gd name="connsiteY95" fmla="*/ 5277978 h 8535528"/>
              <a:gd name="connsiteX96" fmla="*/ 6672262 w 10272900"/>
              <a:gd name="connsiteY96" fmla="*/ 5513722 h 8535528"/>
              <a:gd name="connsiteX97" fmla="*/ 6788150 w 10272900"/>
              <a:gd name="connsiteY97" fmla="*/ 5891547 h 8535528"/>
              <a:gd name="connsiteX98" fmla="*/ 7039769 w 10272900"/>
              <a:gd name="connsiteY98" fmla="*/ 6228891 h 8535528"/>
              <a:gd name="connsiteX99" fmla="*/ 7179469 w 10272900"/>
              <a:gd name="connsiteY99" fmla="*/ 6456697 h 8535528"/>
              <a:gd name="connsiteX100" fmla="*/ 7165181 w 10272900"/>
              <a:gd name="connsiteY100" fmla="*/ 6368591 h 8535528"/>
              <a:gd name="connsiteX101" fmla="*/ 7053262 w 10272900"/>
              <a:gd name="connsiteY101" fmla="*/ 5985209 h 8535528"/>
              <a:gd name="connsiteX102" fmla="*/ 6929437 w 10272900"/>
              <a:gd name="connsiteY102" fmla="*/ 5747084 h 8535528"/>
              <a:gd name="connsiteX103" fmla="*/ 6828631 w 10272900"/>
              <a:gd name="connsiteY103" fmla="*/ 5528009 h 8535528"/>
              <a:gd name="connsiteX104" fmla="*/ 6519862 w 10272900"/>
              <a:gd name="connsiteY104" fmla="*/ 4987466 h 8535528"/>
              <a:gd name="connsiteX105" fmla="*/ 6515033 w 10272900"/>
              <a:gd name="connsiteY105" fmla="*/ 4987174 h 8535528"/>
              <a:gd name="connsiteX106" fmla="*/ 6415045 w 10272900"/>
              <a:gd name="connsiteY106" fmla="*/ 4823771 h 8535528"/>
              <a:gd name="connsiteX107" fmla="*/ 6416566 w 10272900"/>
              <a:gd name="connsiteY107" fmla="*/ 4823618 h 8535528"/>
              <a:gd name="connsiteX108" fmla="*/ 6350604 w 10272900"/>
              <a:gd name="connsiteY108" fmla="*/ 4724075 h 8535528"/>
              <a:gd name="connsiteX109" fmla="*/ 4692378 w 10272900"/>
              <a:gd name="connsiteY109" fmla="*/ 4724075 h 8535528"/>
              <a:gd name="connsiteX110" fmla="*/ 4469629 w 10272900"/>
              <a:gd name="connsiteY110" fmla="*/ 4501326 h 8535528"/>
              <a:gd name="connsiteX111" fmla="*/ 4469629 w 10272900"/>
              <a:gd name="connsiteY111" fmla="*/ 222747 h 8535528"/>
              <a:gd name="connsiteX112" fmla="*/ 4692378 w 10272900"/>
              <a:gd name="connsiteY112" fmla="*/ 0 h 85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0272900" h="8535528">
                <a:moveTo>
                  <a:pt x="6785609" y="3552457"/>
                </a:moveTo>
                <a:lnTo>
                  <a:pt x="6996112" y="3582528"/>
                </a:lnTo>
                <a:lnTo>
                  <a:pt x="7129462" y="3696828"/>
                </a:lnTo>
                <a:lnTo>
                  <a:pt x="7143750" y="3873041"/>
                </a:lnTo>
                <a:lnTo>
                  <a:pt x="7043737" y="4058778"/>
                </a:lnTo>
                <a:lnTo>
                  <a:pt x="6785609" y="4272402"/>
                </a:lnTo>
                <a:lnTo>
                  <a:pt x="6785609" y="3552457"/>
                </a:lnTo>
                <a:close/>
                <a:moveTo>
                  <a:pt x="6785609" y="2798828"/>
                </a:moveTo>
                <a:lnTo>
                  <a:pt x="6972300" y="2811003"/>
                </a:lnTo>
                <a:lnTo>
                  <a:pt x="7162800" y="2968166"/>
                </a:lnTo>
                <a:lnTo>
                  <a:pt x="7210425" y="3087228"/>
                </a:lnTo>
                <a:lnTo>
                  <a:pt x="7138987" y="3249153"/>
                </a:lnTo>
                <a:lnTo>
                  <a:pt x="7005637" y="3401553"/>
                </a:lnTo>
                <a:lnTo>
                  <a:pt x="6785609" y="3410355"/>
                </a:lnTo>
                <a:lnTo>
                  <a:pt x="6785609" y="2798828"/>
                </a:lnTo>
                <a:close/>
                <a:moveTo>
                  <a:pt x="7034212" y="1391778"/>
                </a:moveTo>
                <a:lnTo>
                  <a:pt x="7300912" y="1429878"/>
                </a:lnTo>
                <a:lnTo>
                  <a:pt x="7343775" y="1615617"/>
                </a:lnTo>
                <a:lnTo>
                  <a:pt x="7262812" y="1729916"/>
                </a:lnTo>
                <a:lnTo>
                  <a:pt x="7086600" y="1896603"/>
                </a:lnTo>
                <a:lnTo>
                  <a:pt x="6824662" y="2049003"/>
                </a:lnTo>
                <a:lnTo>
                  <a:pt x="7005637" y="2096628"/>
                </a:lnTo>
                <a:lnTo>
                  <a:pt x="7143750" y="2225216"/>
                </a:lnTo>
                <a:lnTo>
                  <a:pt x="7200900" y="2463341"/>
                </a:lnTo>
                <a:lnTo>
                  <a:pt x="7129462" y="2601453"/>
                </a:lnTo>
                <a:lnTo>
                  <a:pt x="6934200" y="2644316"/>
                </a:lnTo>
                <a:lnTo>
                  <a:pt x="6785609" y="2696000"/>
                </a:lnTo>
                <a:lnTo>
                  <a:pt x="6785609" y="1465583"/>
                </a:lnTo>
                <a:lnTo>
                  <a:pt x="7034212" y="1391778"/>
                </a:lnTo>
                <a:close/>
                <a:moveTo>
                  <a:pt x="3934073" y="1075382"/>
                </a:moveTo>
                <a:lnTo>
                  <a:pt x="4105276" y="1029830"/>
                </a:lnTo>
                <a:lnTo>
                  <a:pt x="4276415" y="1162764"/>
                </a:lnTo>
                <a:lnTo>
                  <a:pt x="4362449" y="1457146"/>
                </a:lnTo>
                <a:lnTo>
                  <a:pt x="4362449" y="2436660"/>
                </a:lnTo>
                <a:lnTo>
                  <a:pt x="4272377" y="2759237"/>
                </a:lnTo>
                <a:lnTo>
                  <a:pt x="4362449" y="2731926"/>
                </a:lnTo>
                <a:lnTo>
                  <a:pt x="4362449" y="4423260"/>
                </a:lnTo>
                <a:cubicBezTo>
                  <a:pt x="4362449" y="4757435"/>
                  <a:pt x="4492467" y="4827128"/>
                  <a:pt x="4766317" y="4827128"/>
                </a:cubicBezTo>
                <a:lnTo>
                  <a:pt x="6154841" y="4827128"/>
                </a:lnTo>
                <a:lnTo>
                  <a:pt x="5425937" y="5508235"/>
                </a:lnTo>
                <a:lnTo>
                  <a:pt x="4352511" y="6104582"/>
                </a:lnTo>
                <a:lnTo>
                  <a:pt x="3464615" y="6886461"/>
                </a:lnTo>
                <a:lnTo>
                  <a:pt x="1851924" y="8535528"/>
                </a:lnTo>
                <a:lnTo>
                  <a:pt x="0" y="8535528"/>
                </a:lnTo>
                <a:lnTo>
                  <a:pt x="0" y="7044884"/>
                </a:lnTo>
                <a:lnTo>
                  <a:pt x="2841763" y="4978148"/>
                </a:lnTo>
                <a:lnTo>
                  <a:pt x="3186320" y="4474565"/>
                </a:lnTo>
                <a:lnTo>
                  <a:pt x="3292337" y="3175852"/>
                </a:lnTo>
                <a:lnTo>
                  <a:pt x="3700048" y="2446982"/>
                </a:lnTo>
                <a:lnTo>
                  <a:pt x="3915189" y="1757869"/>
                </a:lnTo>
                <a:cubicBezTo>
                  <a:pt x="3924024" y="1581173"/>
                  <a:pt x="3925238" y="1252078"/>
                  <a:pt x="3934073" y="1075382"/>
                </a:cubicBezTo>
                <a:close/>
                <a:moveTo>
                  <a:pt x="4692378" y="0"/>
                </a:moveTo>
                <a:lnTo>
                  <a:pt x="4922147" y="0"/>
                </a:lnTo>
                <a:lnTo>
                  <a:pt x="4922147" y="1494"/>
                </a:lnTo>
                <a:lnTo>
                  <a:pt x="4925616" y="0"/>
                </a:lnTo>
                <a:cubicBezTo>
                  <a:pt x="4936508" y="0"/>
                  <a:pt x="4946367" y="4593"/>
                  <a:pt x="4953506" y="12019"/>
                </a:cubicBezTo>
                <a:lnTo>
                  <a:pt x="4962073" y="33537"/>
                </a:lnTo>
                <a:lnTo>
                  <a:pt x="4962073" y="41345"/>
                </a:lnTo>
                <a:cubicBezTo>
                  <a:pt x="4962073" y="120194"/>
                  <a:pt x="5025991" y="184113"/>
                  <a:pt x="5104840" y="184113"/>
                </a:cubicBezTo>
                <a:lnTo>
                  <a:pt x="6034891" y="184113"/>
                </a:lnTo>
                <a:cubicBezTo>
                  <a:pt x="6113738" y="184113"/>
                  <a:pt x="6177657" y="120194"/>
                  <a:pt x="6177657" y="41345"/>
                </a:cubicBezTo>
                <a:lnTo>
                  <a:pt x="6177657" y="31333"/>
                </a:lnTo>
                <a:lnTo>
                  <a:pt x="6185347" y="12019"/>
                </a:lnTo>
                <a:cubicBezTo>
                  <a:pt x="6192487" y="4593"/>
                  <a:pt x="6202346" y="0"/>
                  <a:pt x="6213238" y="0"/>
                </a:cubicBezTo>
                <a:lnTo>
                  <a:pt x="6216707" y="1494"/>
                </a:lnTo>
                <a:lnTo>
                  <a:pt x="6216707" y="0"/>
                </a:lnTo>
                <a:lnTo>
                  <a:pt x="6441442" y="0"/>
                </a:lnTo>
                <a:cubicBezTo>
                  <a:pt x="6564460" y="0"/>
                  <a:pt x="6664189" y="99727"/>
                  <a:pt x="6664189" y="222747"/>
                </a:cubicBezTo>
                <a:lnTo>
                  <a:pt x="6664189" y="4172938"/>
                </a:lnTo>
                <a:lnTo>
                  <a:pt x="6800849" y="4315953"/>
                </a:lnTo>
                <a:lnTo>
                  <a:pt x="6877674" y="4412534"/>
                </a:lnTo>
                <a:lnTo>
                  <a:pt x="6894440" y="4430496"/>
                </a:lnTo>
                <a:cubicBezTo>
                  <a:pt x="6931119" y="4469673"/>
                  <a:pt x="6967022" y="4507042"/>
                  <a:pt x="6998607" y="4534347"/>
                </a:cubicBezTo>
                <a:lnTo>
                  <a:pt x="7296150" y="4694573"/>
                </a:lnTo>
                <a:lnTo>
                  <a:pt x="7531100" y="4697066"/>
                </a:lnTo>
                <a:lnTo>
                  <a:pt x="7819118" y="4805923"/>
                </a:lnTo>
                <a:lnTo>
                  <a:pt x="8277565" y="5133969"/>
                </a:lnTo>
                <a:lnTo>
                  <a:pt x="8940573" y="5452264"/>
                </a:lnTo>
                <a:lnTo>
                  <a:pt x="9104993" y="5671678"/>
                </a:lnTo>
                <a:lnTo>
                  <a:pt x="9380764" y="6571564"/>
                </a:lnTo>
                <a:lnTo>
                  <a:pt x="9758136" y="7776249"/>
                </a:lnTo>
                <a:lnTo>
                  <a:pt x="10272900" y="8535528"/>
                </a:lnTo>
                <a:lnTo>
                  <a:pt x="8063763" y="8535528"/>
                </a:lnTo>
                <a:lnTo>
                  <a:pt x="7994990" y="8365892"/>
                </a:lnTo>
                <a:lnTo>
                  <a:pt x="7203621" y="7761735"/>
                </a:lnTo>
                <a:lnTo>
                  <a:pt x="6898482" y="7425866"/>
                </a:lnTo>
                <a:lnTo>
                  <a:pt x="6688251" y="7124240"/>
                </a:lnTo>
                <a:lnTo>
                  <a:pt x="6555921" y="6738932"/>
                </a:lnTo>
                <a:lnTo>
                  <a:pt x="6289221" y="6179678"/>
                </a:lnTo>
                <a:lnTo>
                  <a:pt x="6144079" y="5729735"/>
                </a:lnTo>
                <a:lnTo>
                  <a:pt x="5938951" y="5268113"/>
                </a:lnTo>
                <a:lnTo>
                  <a:pt x="6076270" y="5166966"/>
                </a:lnTo>
                <a:lnTo>
                  <a:pt x="6298067" y="5171276"/>
                </a:lnTo>
                <a:lnTo>
                  <a:pt x="6410421" y="5224836"/>
                </a:lnTo>
                <a:cubicBezTo>
                  <a:pt x="6410389" y="5225088"/>
                  <a:pt x="6410357" y="5225339"/>
                  <a:pt x="6410325" y="5225591"/>
                </a:cubicBezTo>
                <a:lnTo>
                  <a:pt x="6512719" y="5277978"/>
                </a:lnTo>
                <a:lnTo>
                  <a:pt x="6672262" y="5513722"/>
                </a:lnTo>
                <a:lnTo>
                  <a:pt x="6788150" y="5891547"/>
                </a:lnTo>
                <a:lnTo>
                  <a:pt x="7039769" y="6228891"/>
                </a:lnTo>
                <a:lnTo>
                  <a:pt x="7179469" y="6456697"/>
                </a:lnTo>
                <a:lnTo>
                  <a:pt x="7165181" y="6368591"/>
                </a:lnTo>
                <a:lnTo>
                  <a:pt x="7053262" y="5985209"/>
                </a:lnTo>
                <a:lnTo>
                  <a:pt x="6929437" y="5747084"/>
                </a:lnTo>
                <a:lnTo>
                  <a:pt x="6828631" y="5528009"/>
                </a:lnTo>
                <a:lnTo>
                  <a:pt x="6519862" y="4987466"/>
                </a:lnTo>
                <a:lnTo>
                  <a:pt x="6515033" y="4987174"/>
                </a:lnTo>
                <a:lnTo>
                  <a:pt x="6415045" y="4823771"/>
                </a:lnTo>
                <a:lnTo>
                  <a:pt x="6416566" y="4823618"/>
                </a:lnTo>
                <a:lnTo>
                  <a:pt x="6350604" y="4724075"/>
                </a:lnTo>
                <a:lnTo>
                  <a:pt x="4692378" y="4724075"/>
                </a:lnTo>
                <a:cubicBezTo>
                  <a:pt x="4569355" y="4724075"/>
                  <a:pt x="4469629" y="4624349"/>
                  <a:pt x="4469629" y="4501326"/>
                </a:cubicBezTo>
                <a:lnTo>
                  <a:pt x="4469629" y="222747"/>
                </a:lnTo>
                <a:cubicBezTo>
                  <a:pt x="4469629" y="99727"/>
                  <a:pt x="4569355" y="0"/>
                  <a:pt x="46923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914400" anchor="ctr">
            <a:noAutofit/>
          </a:bodyPr>
          <a:lstStyle>
            <a:lvl1pPr marL="0" indent="0" algn="ctr">
              <a:buNone/>
              <a:defRPr sz="2700"/>
            </a:lvl1pPr>
          </a:lstStyle>
          <a:p>
            <a:r>
              <a:rPr lang="en-US" dirty="0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54461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WW.VMOJAHDE.I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>
            <a:extLst>
              <a:ext uri="{FF2B5EF4-FFF2-40B4-BE49-F238E27FC236}">
                <a16:creationId xmlns:a16="http://schemas.microsoft.com/office/drawing/2014/main" xmlns="" id="{17BDA916-D0A8-4D74-A4E4-A4A907729859}"/>
              </a:ext>
            </a:extLst>
          </p:cNvPr>
          <p:cNvSpPr/>
          <p:nvPr userDrawn="1"/>
        </p:nvSpPr>
        <p:spPr>
          <a:xfrm rot="1762235">
            <a:off x="6277104" y="4702484"/>
            <a:ext cx="1215935" cy="435934"/>
          </a:xfrm>
          <a:custGeom>
            <a:avLst/>
            <a:gdLst>
              <a:gd name="connsiteX0" fmla="*/ 1988820 w 1988820"/>
              <a:gd name="connsiteY0" fmla="*/ 609600 h 609600"/>
              <a:gd name="connsiteX1" fmla="*/ 0 w 1988820"/>
              <a:gd name="connsiteY1" fmla="*/ 167640 h 609600"/>
              <a:gd name="connsiteX2" fmla="*/ 53340 w 1988820"/>
              <a:gd name="connsiteY2" fmla="*/ 0 h 609600"/>
              <a:gd name="connsiteX3" fmla="*/ 1988820 w 1988820"/>
              <a:gd name="connsiteY3" fmla="*/ 426720 h 609600"/>
              <a:gd name="connsiteX4" fmla="*/ 1988820 w 1988820"/>
              <a:gd name="connsiteY4" fmla="*/ 609600 h 609600"/>
              <a:gd name="connsiteX0" fmla="*/ 1988820 w 1988820"/>
              <a:gd name="connsiteY0" fmla="*/ 609600 h 609600"/>
              <a:gd name="connsiteX1" fmla="*/ 0 w 1988820"/>
              <a:gd name="connsiteY1" fmla="*/ 167640 h 609600"/>
              <a:gd name="connsiteX2" fmla="*/ 53340 w 1988820"/>
              <a:gd name="connsiteY2" fmla="*/ 0 h 609600"/>
              <a:gd name="connsiteX3" fmla="*/ 149066 w 1988820"/>
              <a:gd name="connsiteY3" fmla="*/ 20003 h 609600"/>
              <a:gd name="connsiteX4" fmla="*/ 1988820 w 1988820"/>
              <a:gd name="connsiteY4" fmla="*/ 426720 h 609600"/>
              <a:gd name="connsiteX5" fmla="*/ 1988820 w 1988820"/>
              <a:gd name="connsiteY5" fmla="*/ 609600 h 609600"/>
              <a:gd name="connsiteX0" fmla="*/ 1988820 w 1988820"/>
              <a:gd name="connsiteY0" fmla="*/ 609600 h 609600"/>
              <a:gd name="connsiteX1" fmla="*/ 89535 w 1988820"/>
              <a:gd name="connsiteY1" fmla="*/ 191453 h 609600"/>
              <a:gd name="connsiteX2" fmla="*/ 0 w 1988820"/>
              <a:gd name="connsiteY2" fmla="*/ 167640 h 609600"/>
              <a:gd name="connsiteX3" fmla="*/ 53340 w 1988820"/>
              <a:gd name="connsiteY3" fmla="*/ 0 h 609600"/>
              <a:gd name="connsiteX4" fmla="*/ 149066 w 1988820"/>
              <a:gd name="connsiteY4" fmla="*/ 20003 h 609600"/>
              <a:gd name="connsiteX5" fmla="*/ 1988820 w 1988820"/>
              <a:gd name="connsiteY5" fmla="*/ 426720 h 609600"/>
              <a:gd name="connsiteX6" fmla="*/ 1988820 w 1988820"/>
              <a:gd name="connsiteY6" fmla="*/ 609600 h 609600"/>
              <a:gd name="connsiteX0" fmla="*/ 1950720 w 1950720"/>
              <a:gd name="connsiteY0" fmla="*/ 609600 h 609600"/>
              <a:gd name="connsiteX1" fmla="*/ 51435 w 1950720"/>
              <a:gd name="connsiteY1" fmla="*/ 191453 h 609600"/>
              <a:gd name="connsiteX2" fmla="*/ 0 w 1950720"/>
              <a:gd name="connsiteY2" fmla="*/ 150971 h 609600"/>
              <a:gd name="connsiteX3" fmla="*/ 15240 w 1950720"/>
              <a:gd name="connsiteY3" fmla="*/ 0 h 609600"/>
              <a:gd name="connsiteX4" fmla="*/ 110966 w 1950720"/>
              <a:gd name="connsiteY4" fmla="*/ 20003 h 609600"/>
              <a:gd name="connsiteX5" fmla="*/ 1950720 w 1950720"/>
              <a:gd name="connsiteY5" fmla="*/ 426720 h 609600"/>
              <a:gd name="connsiteX6" fmla="*/ 1950720 w 1950720"/>
              <a:gd name="connsiteY6" fmla="*/ 609600 h 609600"/>
              <a:gd name="connsiteX0" fmla="*/ 1950720 w 1950720"/>
              <a:gd name="connsiteY0" fmla="*/ 590550 h 590550"/>
              <a:gd name="connsiteX1" fmla="*/ 51435 w 1950720"/>
              <a:gd name="connsiteY1" fmla="*/ 172403 h 590550"/>
              <a:gd name="connsiteX2" fmla="*/ 0 w 1950720"/>
              <a:gd name="connsiteY2" fmla="*/ 131921 h 590550"/>
              <a:gd name="connsiteX3" fmla="*/ 29528 w 1950720"/>
              <a:gd name="connsiteY3" fmla="*/ 0 h 590550"/>
              <a:gd name="connsiteX4" fmla="*/ 110966 w 1950720"/>
              <a:gd name="connsiteY4" fmla="*/ 953 h 590550"/>
              <a:gd name="connsiteX5" fmla="*/ 1950720 w 1950720"/>
              <a:gd name="connsiteY5" fmla="*/ 407670 h 590550"/>
              <a:gd name="connsiteX6" fmla="*/ 1950720 w 1950720"/>
              <a:gd name="connsiteY6" fmla="*/ 590550 h 590550"/>
              <a:gd name="connsiteX0" fmla="*/ 1950720 w 1950720"/>
              <a:gd name="connsiteY0" fmla="*/ 589597 h 589597"/>
              <a:gd name="connsiteX1" fmla="*/ 51435 w 1950720"/>
              <a:gd name="connsiteY1" fmla="*/ 171450 h 589597"/>
              <a:gd name="connsiteX2" fmla="*/ 0 w 1950720"/>
              <a:gd name="connsiteY2" fmla="*/ 130968 h 589597"/>
              <a:gd name="connsiteX3" fmla="*/ 43816 w 1950720"/>
              <a:gd name="connsiteY3" fmla="*/ 10954 h 589597"/>
              <a:gd name="connsiteX4" fmla="*/ 110966 w 1950720"/>
              <a:gd name="connsiteY4" fmla="*/ 0 h 589597"/>
              <a:gd name="connsiteX5" fmla="*/ 1950720 w 1950720"/>
              <a:gd name="connsiteY5" fmla="*/ 406717 h 589597"/>
              <a:gd name="connsiteX6" fmla="*/ 1950720 w 1950720"/>
              <a:gd name="connsiteY6" fmla="*/ 589597 h 589597"/>
              <a:gd name="connsiteX0" fmla="*/ 1941195 w 1941195"/>
              <a:gd name="connsiteY0" fmla="*/ 589597 h 589597"/>
              <a:gd name="connsiteX1" fmla="*/ 41910 w 1941195"/>
              <a:gd name="connsiteY1" fmla="*/ 171450 h 589597"/>
              <a:gd name="connsiteX2" fmla="*/ 0 w 1941195"/>
              <a:gd name="connsiteY2" fmla="*/ 138111 h 589597"/>
              <a:gd name="connsiteX3" fmla="*/ 34291 w 1941195"/>
              <a:gd name="connsiteY3" fmla="*/ 10954 h 589597"/>
              <a:gd name="connsiteX4" fmla="*/ 101441 w 1941195"/>
              <a:gd name="connsiteY4" fmla="*/ 0 h 589597"/>
              <a:gd name="connsiteX5" fmla="*/ 1941195 w 1941195"/>
              <a:gd name="connsiteY5" fmla="*/ 406717 h 589597"/>
              <a:gd name="connsiteX6" fmla="*/ 1941195 w 1941195"/>
              <a:gd name="connsiteY6" fmla="*/ 589597 h 58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195" h="589597">
                <a:moveTo>
                  <a:pt x="1941195" y="589597"/>
                </a:moveTo>
                <a:lnTo>
                  <a:pt x="41910" y="171450"/>
                </a:lnTo>
                <a:lnTo>
                  <a:pt x="0" y="138111"/>
                </a:lnTo>
                <a:lnTo>
                  <a:pt x="34291" y="10954"/>
                </a:lnTo>
                <a:lnTo>
                  <a:pt x="101441" y="0"/>
                </a:lnTo>
                <a:lnTo>
                  <a:pt x="1941195" y="406717"/>
                </a:lnTo>
                <a:lnTo>
                  <a:pt x="1941195" y="589597"/>
                </a:lnTo>
                <a:close/>
              </a:path>
            </a:pathLst>
          </a:custGeom>
          <a:solidFill>
            <a:schemeClr val="tx1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xmlns="" id="{C6DDF733-BE55-4BB2-94EF-BA3BEF3C458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711766" y="192504"/>
            <a:ext cx="5465701" cy="6653462"/>
          </a:xfrm>
          <a:custGeom>
            <a:avLst/>
            <a:gdLst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785394 w 7392307"/>
              <a:gd name="connsiteY47" fmla="*/ 3836307 h 8962414"/>
              <a:gd name="connsiteX48" fmla="*/ 3570514 w 7392307"/>
              <a:gd name="connsiteY48" fmla="*/ 3756819 h 8962414"/>
              <a:gd name="connsiteX49" fmla="*/ 3504859 w 7392307"/>
              <a:gd name="connsiteY49" fmla="*/ 3452472 h 8962414"/>
              <a:gd name="connsiteX50" fmla="*/ 3357109 w 7392307"/>
              <a:gd name="connsiteY50" fmla="*/ 3374344 h 8962414"/>
              <a:gd name="connsiteX51" fmla="*/ 3328307 w 7392307"/>
              <a:gd name="connsiteY51" fmla="*/ 3326606 h 8962414"/>
              <a:gd name="connsiteX52" fmla="*/ 3328079 w 7392307"/>
              <a:gd name="connsiteY52" fmla="*/ 3220244 h 8962414"/>
              <a:gd name="connsiteX53" fmla="*/ 3221038 w 7392307"/>
              <a:gd name="connsiteY53" fmla="*/ 3077708 h 8962414"/>
              <a:gd name="connsiteX54" fmla="*/ 2902290 w 7392307"/>
              <a:gd name="connsiteY54" fmla="*/ 3086214 h 8962414"/>
              <a:gd name="connsiteX55" fmla="*/ 2869292 w 7392307"/>
              <a:gd name="connsiteY55" fmla="*/ 3036321 h 8962414"/>
              <a:gd name="connsiteX56" fmla="*/ 2878364 w 7392307"/>
              <a:gd name="connsiteY56" fmla="*/ 2452914 h 8962414"/>
              <a:gd name="connsiteX57" fmla="*/ 2646135 w 7392307"/>
              <a:gd name="connsiteY57" fmla="*/ 2336800 h 8962414"/>
              <a:gd name="connsiteX58" fmla="*/ 2399392 w 7392307"/>
              <a:gd name="connsiteY58" fmla="*/ 1683657 h 8962414"/>
              <a:gd name="connsiteX59" fmla="*/ 2457450 w 7392307"/>
              <a:gd name="connsiteY59" fmla="*/ 1277257 h 8962414"/>
              <a:gd name="connsiteX60" fmla="*/ 2225221 w 7392307"/>
              <a:gd name="connsiteY60" fmla="*/ 1045028 h 8962414"/>
              <a:gd name="connsiteX61" fmla="*/ 2335439 w 7392307"/>
              <a:gd name="connsiteY61" fmla="*/ 560614 h 8962414"/>
              <a:gd name="connsiteX62" fmla="*/ 2791278 w 7392307"/>
              <a:gd name="connsiteY62" fmla="*/ 478971 h 8962414"/>
              <a:gd name="connsiteX63" fmla="*/ 2950935 w 7392307"/>
              <a:gd name="connsiteY63" fmla="*/ 246743 h 8962414"/>
              <a:gd name="connsiteX64" fmla="*/ 3458935 w 7392307"/>
              <a:gd name="connsiteY64" fmla="*/ 20320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785394 w 7392307"/>
              <a:gd name="connsiteY47" fmla="*/ 3836307 h 8962414"/>
              <a:gd name="connsiteX48" fmla="*/ 3570514 w 7392307"/>
              <a:gd name="connsiteY48" fmla="*/ 3756819 h 8962414"/>
              <a:gd name="connsiteX49" fmla="*/ 3533736 w 7392307"/>
              <a:gd name="connsiteY49" fmla="*/ 3573645 h 8962414"/>
              <a:gd name="connsiteX50" fmla="*/ 3504859 w 7392307"/>
              <a:gd name="connsiteY50" fmla="*/ 3452472 h 8962414"/>
              <a:gd name="connsiteX51" fmla="*/ 3357109 w 7392307"/>
              <a:gd name="connsiteY51" fmla="*/ 3374344 h 8962414"/>
              <a:gd name="connsiteX52" fmla="*/ 3328307 w 7392307"/>
              <a:gd name="connsiteY52" fmla="*/ 3326606 h 8962414"/>
              <a:gd name="connsiteX53" fmla="*/ 3328079 w 7392307"/>
              <a:gd name="connsiteY53" fmla="*/ 3220244 h 8962414"/>
              <a:gd name="connsiteX54" fmla="*/ 3221038 w 7392307"/>
              <a:gd name="connsiteY54" fmla="*/ 3077708 h 8962414"/>
              <a:gd name="connsiteX55" fmla="*/ 2902290 w 7392307"/>
              <a:gd name="connsiteY55" fmla="*/ 3086214 h 8962414"/>
              <a:gd name="connsiteX56" fmla="*/ 2869292 w 7392307"/>
              <a:gd name="connsiteY56" fmla="*/ 3036321 h 8962414"/>
              <a:gd name="connsiteX57" fmla="*/ 2878364 w 7392307"/>
              <a:gd name="connsiteY57" fmla="*/ 2452914 h 8962414"/>
              <a:gd name="connsiteX58" fmla="*/ 2646135 w 7392307"/>
              <a:gd name="connsiteY58" fmla="*/ 2336800 h 8962414"/>
              <a:gd name="connsiteX59" fmla="*/ 2399392 w 7392307"/>
              <a:gd name="connsiteY59" fmla="*/ 1683657 h 8962414"/>
              <a:gd name="connsiteX60" fmla="*/ 2457450 w 7392307"/>
              <a:gd name="connsiteY60" fmla="*/ 1277257 h 8962414"/>
              <a:gd name="connsiteX61" fmla="*/ 2225221 w 7392307"/>
              <a:gd name="connsiteY61" fmla="*/ 1045028 h 8962414"/>
              <a:gd name="connsiteX62" fmla="*/ 2335439 w 7392307"/>
              <a:gd name="connsiteY62" fmla="*/ 560614 h 8962414"/>
              <a:gd name="connsiteX63" fmla="*/ 2791278 w 7392307"/>
              <a:gd name="connsiteY63" fmla="*/ 478971 h 8962414"/>
              <a:gd name="connsiteX64" fmla="*/ 2950935 w 7392307"/>
              <a:gd name="connsiteY64" fmla="*/ 246743 h 8962414"/>
              <a:gd name="connsiteX65" fmla="*/ 3458935 w 7392307"/>
              <a:gd name="connsiteY65" fmla="*/ 203200 h 8962414"/>
              <a:gd name="connsiteX66" fmla="*/ 3778250 w 7392307"/>
              <a:gd name="connsiteY66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785394 w 7392307"/>
              <a:gd name="connsiteY47" fmla="*/ 3836307 h 8962414"/>
              <a:gd name="connsiteX48" fmla="*/ 3570514 w 7392307"/>
              <a:gd name="connsiteY48" fmla="*/ 3756819 h 8962414"/>
              <a:gd name="connsiteX49" fmla="*/ 3552786 w 7392307"/>
              <a:gd name="connsiteY49" fmla="*/ 3580789 h 8962414"/>
              <a:gd name="connsiteX50" fmla="*/ 3504859 w 7392307"/>
              <a:gd name="connsiteY50" fmla="*/ 3452472 h 8962414"/>
              <a:gd name="connsiteX51" fmla="*/ 3357109 w 7392307"/>
              <a:gd name="connsiteY51" fmla="*/ 3374344 h 8962414"/>
              <a:gd name="connsiteX52" fmla="*/ 3328307 w 7392307"/>
              <a:gd name="connsiteY52" fmla="*/ 3326606 h 8962414"/>
              <a:gd name="connsiteX53" fmla="*/ 3328079 w 7392307"/>
              <a:gd name="connsiteY53" fmla="*/ 3220244 h 8962414"/>
              <a:gd name="connsiteX54" fmla="*/ 3221038 w 7392307"/>
              <a:gd name="connsiteY54" fmla="*/ 3077708 h 8962414"/>
              <a:gd name="connsiteX55" fmla="*/ 2902290 w 7392307"/>
              <a:gd name="connsiteY55" fmla="*/ 3086214 h 8962414"/>
              <a:gd name="connsiteX56" fmla="*/ 2869292 w 7392307"/>
              <a:gd name="connsiteY56" fmla="*/ 3036321 h 8962414"/>
              <a:gd name="connsiteX57" fmla="*/ 2878364 w 7392307"/>
              <a:gd name="connsiteY57" fmla="*/ 2452914 h 8962414"/>
              <a:gd name="connsiteX58" fmla="*/ 2646135 w 7392307"/>
              <a:gd name="connsiteY58" fmla="*/ 2336800 h 8962414"/>
              <a:gd name="connsiteX59" fmla="*/ 2399392 w 7392307"/>
              <a:gd name="connsiteY59" fmla="*/ 1683657 h 8962414"/>
              <a:gd name="connsiteX60" fmla="*/ 2457450 w 7392307"/>
              <a:gd name="connsiteY60" fmla="*/ 1277257 h 8962414"/>
              <a:gd name="connsiteX61" fmla="*/ 2225221 w 7392307"/>
              <a:gd name="connsiteY61" fmla="*/ 1045028 h 8962414"/>
              <a:gd name="connsiteX62" fmla="*/ 2335439 w 7392307"/>
              <a:gd name="connsiteY62" fmla="*/ 560614 h 8962414"/>
              <a:gd name="connsiteX63" fmla="*/ 2791278 w 7392307"/>
              <a:gd name="connsiteY63" fmla="*/ 478971 h 8962414"/>
              <a:gd name="connsiteX64" fmla="*/ 2950935 w 7392307"/>
              <a:gd name="connsiteY64" fmla="*/ 246743 h 8962414"/>
              <a:gd name="connsiteX65" fmla="*/ 3458935 w 7392307"/>
              <a:gd name="connsiteY65" fmla="*/ 203200 h 8962414"/>
              <a:gd name="connsiteX66" fmla="*/ 3778250 w 7392307"/>
              <a:gd name="connsiteY66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785394 w 7392307"/>
              <a:gd name="connsiteY47" fmla="*/ 3836307 h 8962414"/>
              <a:gd name="connsiteX48" fmla="*/ 3664705 w 7392307"/>
              <a:gd name="connsiteY48" fmla="*/ 3795102 h 8962414"/>
              <a:gd name="connsiteX49" fmla="*/ 3570514 w 7392307"/>
              <a:gd name="connsiteY49" fmla="*/ 3756819 h 8962414"/>
              <a:gd name="connsiteX50" fmla="*/ 3552786 w 7392307"/>
              <a:gd name="connsiteY50" fmla="*/ 3580789 h 8962414"/>
              <a:gd name="connsiteX51" fmla="*/ 3504859 w 7392307"/>
              <a:gd name="connsiteY51" fmla="*/ 3452472 h 8962414"/>
              <a:gd name="connsiteX52" fmla="*/ 3357109 w 7392307"/>
              <a:gd name="connsiteY52" fmla="*/ 3374344 h 8962414"/>
              <a:gd name="connsiteX53" fmla="*/ 3328307 w 7392307"/>
              <a:gd name="connsiteY53" fmla="*/ 3326606 h 8962414"/>
              <a:gd name="connsiteX54" fmla="*/ 3328079 w 7392307"/>
              <a:gd name="connsiteY54" fmla="*/ 3220244 h 8962414"/>
              <a:gd name="connsiteX55" fmla="*/ 3221038 w 7392307"/>
              <a:gd name="connsiteY55" fmla="*/ 3077708 h 8962414"/>
              <a:gd name="connsiteX56" fmla="*/ 2902290 w 7392307"/>
              <a:gd name="connsiteY56" fmla="*/ 3086214 h 8962414"/>
              <a:gd name="connsiteX57" fmla="*/ 2869292 w 7392307"/>
              <a:gd name="connsiteY57" fmla="*/ 3036321 h 8962414"/>
              <a:gd name="connsiteX58" fmla="*/ 2878364 w 7392307"/>
              <a:gd name="connsiteY58" fmla="*/ 2452914 h 8962414"/>
              <a:gd name="connsiteX59" fmla="*/ 2646135 w 7392307"/>
              <a:gd name="connsiteY59" fmla="*/ 2336800 h 8962414"/>
              <a:gd name="connsiteX60" fmla="*/ 2399392 w 7392307"/>
              <a:gd name="connsiteY60" fmla="*/ 1683657 h 8962414"/>
              <a:gd name="connsiteX61" fmla="*/ 2457450 w 7392307"/>
              <a:gd name="connsiteY61" fmla="*/ 1277257 h 8962414"/>
              <a:gd name="connsiteX62" fmla="*/ 2225221 w 7392307"/>
              <a:gd name="connsiteY62" fmla="*/ 1045028 h 8962414"/>
              <a:gd name="connsiteX63" fmla="*/ 2335439 w 7392307"/>
              <a:gd name="connsiteY63" fmla="*/ 560614 h 8962414"/>
              <a:gd name="connsiteX64" fmla="*/ 2791278 w 7392307"/>
              <a:gd name="connsiteY64" fmla="*/ 478971 h 8962414"/>
              <a:gd name="connsiteX65" fmla="*/ 2950935 w 7392307"/>
              <a:gd name="connsiteY65" fmla="*/ 246743 h 8962414"/>
              <a:gd name="connsiteX66" fmla="*/ 3458935 w 7392307"/>
              <a:gd name="connsiteY66" fmla="*/ 203200 h 8962414"/>
              <a:gd name="connsiteX67" fmla="*/ 3778250 w 7392307"/>
              <a:gd name="connsiteY67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785394 w 7392307"/>
              <a:gd name="connsiteY47" fmla="*/ 3836307 h 8962414"/>
              <a:gd name="connsiteX48" fmla="*/ 3681374 w 7392307"/>
              <a:gd name="connsiteY48" fmla="*/ 3785577 h 8962414"/>
              <a:gd name="connsiteX49" fmla="*/ 3570514 w 7392307"/>
              <a:gd name="connsiteY49" fmla="*/ 3756819 h 8962414"/>
              <a:gd name="connsiteX50" fmla="*/ 3552786 w 7392307"/>
              <a:gd name="connsiteY50" fmla="*/ 3580789 h 8962414"/>
              <a:gd name="connsiteX51" fmla="*/ 3504859 w 7392307"/>
              <a:gd name="connsiteY51" fmla="*/ 3452472 h 8962414"/>
              <a:gd name="connsiteX52" fmla="*/ 3357109 w 7392307"/>
              <a:gd name="connsiteY52" fmla="*/ 3374344 h 8962414"/>
              <a:gd name="connsiteX53" fmla="*/ 3328307 w 7392307"/>
              <a:gd name="connsiteY53" fmla="*/ 3326606 h 8962414"/>
              <a:gd name="connsiteX54" fmla="*/ 3328079 w 7392307"/>
              <a:gd name="connsiteY54" fmla="*/ 3220244 h 8962414"/>
              <a:gd name="connsiteX55" fmla="*/ 3221038 w 7392307"/>
              <a:gd name="connsiteY55" fmla="*/ 3077708 h 8962414"/>
              <a:gd name="connsiteX56" fmla="*/ 2902290 w 7392307"/>
              <a:gd name="connsiteY56" fmla="*/ 3086214 h 8962414"/>
              <a:gd name="connsiteX57" fmla="*/ 2869292 w 7392307"/>
              <a:gd name="connsiteY57" fmla="*/ 3036321 h 8962414"/>
              <a:gd name="connsiteX58" fmla="*/ 2878364 w 7392307"/>
              <a:gd name="connsiteY58" fmla="*/ 2452914 h 8962414"/>
              <a:gd name="connsiteX59" fmla="*/ 2646135 w 7392307"/>
              <a:gd name="connsiteY59" fmla="*/ 2336800 h 8962414"/>
              <a:gd name="connsiteX60" fmla="*/ 2399392 w 7392307"/>
              <a:gd name="connsiteY60" fmla="*/ 1683657 h 8962414"/>
              <a:gd name="connsiteX61" fmla="*/ 2457450 w 7392307"/>
              <a:gd name="connsiteY61" fmla="*/ 1277257 h 8962414"/>
              <a:gd name="connsiteX62" fmla="*/ 2225221 w 7392307"/>
              <a:gd name="connsiteY62" fmla="*/ 1045028 h 8962414"/>
              <a:gd name="connsiteX63" fmla="*/ 2335439 w 7392307"/>
              <a:gd name="connsiteY63" fmla="*/ 560614 h 8962414"/>
              <a:gd name="connsiteX64" fmla="*/ 2791278 w 7392307"/>
              <a:gd name="connsiteY64" fmla="*/ 478971 h 8962414"/>
              <a:gd name="connsiteX65" fmla="*/ 2950935 w 7392307"/>
              <a:gd name="connsiteY65" fmla="*/ 246743 h 8962414"/>
              <a:gd name="connsiteX66" fmla="*/ 3458935 w 7392307"/>
              <a:gd name="connsiteY66" fmla="*/ 203200 h 8962414"/>
              <a:gd name="connsiteX67" fmla="*/ 3778250 w 7392307"/>
              <a:gd name="connsiteY67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902830 w 7392307"/>
              <a:gd name="connsiteY47" fmla="*/ 3797483 h 8962414"/>
              <a:gd name="connsiteX48" fmla="*/ 3785394 w 7392307"/>
              <a:gd name="connsiteY48" fmla="*/ 3836307 h 8962414"/>
              <a:gd name="connsiteX49" fmla="*/ 3681374 w 7392307"/>
              <a:gd name="connsiteY49" fmla="*/ 3785577 h 8962414"/>
              <a:gd name="connsiteX50" fmla="*/ 3570514 w 7392307"/>
              <a:gd name="connsiteY50" fmla="*/ 3756819 h 8962414"/>
              <a:gd name="connsiteX51" fmla="*/ 3552786 w 7392307"/>
              <a:gd name="connsiteY51" fmla="*/ 3580789 h 8962414"/>
              <a:gd name="connsiteX52" fmla="*/ 3504859 w 7392307"/>
              <a:gd name="connsiteY52" fmla="*/ 3452472 h 8962414"/>
              <a:gd name="connsiteX53" fmla="*/ 3357109 w 7392307"/>
              <a:gd name="connsiteY53" fmla="*/ 3374344 h 8962414"/>
              <a:gd name="connsiteX54" fmla="*/ 3328307 w 7392307"/>
              <a:gd name="connsiteY54" fmla="*/ 3326606 h 8962414"/>
              <a:gd name="connsiteX55" fmla="*/ 3328079 w 7392307"/>
              <a:gd name="connsiteY55" fmla="*/ 3220244 h 8962414"/>
              <a:gd name="connsiteX56" fmla="*/ 3221038 w 7392307"/>
              <a:gd name="connsiteY56" fmla="*/ 3077708 h 8962414"/>
              <a:gd name="connsiteX57" fmla="*/ 2902290 w 7392307"/>
              <a:gd name="connsiteY57" fmla="*/ 3086214 h 8962414"/>
              <a:gd name="connsiteX58" fmla="*/ 2869292 w 7392307"/>
              <a:gd name="connsiteY58" fmla="*/ 3036321 h 8962414"/>
              <a:gd name="connsiteX59" fmla="*/ 2878364 w 7392307"/>
              <a:gd name="connsiteY59" fmla="*/ 2452914 h 8962414"/>
              <a:gd name="connsiteX60" fmla="*/ 2646135 w 7392307"/>
              <a:gd name="connsiteY60" fmla="*/ 2336800 h 8962414"/>
              <a:gd name="connsiteX61" fmla="*/ 2399392 w 7392307"/>
              <a:gd name="connsiteY61" fmla="*/ 1683657 h 8962414"/>
              <a:gd name="connsiteX62" fmla="*/ 2457450 w 7392307"/>
              <a:gd name="connsiteY62" fmla="*/ 1277257 h 8962414"/>
              <a:gd name="connsiteX63" fmla="*/ 2225221 w 7392307"/>
              <a:gd name="connsiteY63" fmla="*/ 1045028 h 8962414"/>
              <a:gd name="connsiteX64" fmla="*/ 2335439 w 7392307"/>
              <a:gd name="connsiteY64" fmla="*/ 560614 h 8962414"/>
              <a:gd name="connsiteX65" fmla="*/ 2791278 w 7392307"/>
              <a:gd name="connsiteY65" fmla="*/ 478971 h 8962414"/>
              <a:gd name="connsiteX66" fmla="*/ 2950935 w 7392307"/>
              <a:gd name="connsiteY66" fmla="*/ 246743 h 8962414"/>
              <a:gd name="connsiteX67" fmla="*/ 3458935 w 7392307"/>
              <a:gd name="connsiteY67" fmla="*/ 203200 h 8962414"/>
              <a:gd name="connsiteX68" fmla="*/ 3778250 w 7392307"/>
              <a:gd name="connsiteY68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3914736 w 7392307"/>
              <a:gd name="connsiteY47" fmla="*/ 3818914 h 8962414"/>
              <a:gd name="connsiteX48" fmla="*/ 3785394 w 7392307"/>
              <a:gd name="connsiteY48" fmla="*/ 3836307 h 8962414"/>
              <a:gd name="connsiteX49" fmla="*/ 3681374 w 7392307"/>
              <a:gd name="connsiteY49" fmla="*/ 3785577 h 8962414"/>
              <a:gd name="connsiteX50" fmla="*/ 3570514 w 7392307"/>
              <a:gd name="connsiteY50" fmla="*/ 3756819 h 8962414"/>
              <a:gd name="connsiteX51" fmla="*/ 3552786 w 7392307"/>
              <a:gd name="connsiteY51" fmla="*/ 3580789 h 8962414"/>
              <a:gd name="connsiteX52" fmla="*/ 3504859 w 7392307"/>
              <a:gd name="connsiteY52" fmla="*/ 3452472 h 8962414"/>
              <a:gd name="connsiteX53" fmla="*/ 3357109 w 7392307"/>
              <a:gd name="connsiteY53" fmla="*/ 3374344 h 8962414"/>
              <a:gd name="connsiteX54" fmla="*/ 3328307 w 7392307"/>
              <a:gd name="connsiteY54" fmla="*/ 3326606 h 8962414"/>
              <a:gd name="connsiteX55" fmla="*/ 3328079 w 7392307"/>
              <a:gd name="connsiteY55" fmla="*/ 3220244 h 8962414"/>
              <a:gd name="connsiteX56" fmla="*/ 3221038 w 7392307"/>
              <a:gd name="connsiteY56" fmla="*/ 3077708 h 8962414"/>
              <a:gd name="connsiteX57" fmla="*/ 2902290 w 7392307"/>
              <a:gd name="connsiteY57" fmla="*/ 3086214 h 8962414"/>
              <a:gd name="connsiteX58" fmla="*/ 2869292 w 7392307"/>
              <a:gd name="connsiteY58" fmla="*/ 3036321 h 8962414"/>
              <a:gd name="connsiteX59" fmla="*/ 2878364 w 7392307"/>
              <a:gd name="connsiteY59" fmla="*/ 2452914 h 8962414"/>
              <a:gd name="connsiteX60" fmla="*/ 2646135 w 7392307"/>
              <a:gd name="connsiteY60" fmla="*/ 2336800 h 8962414"/>
              <a:gd name="connsiteX61" fmla="*/ 2399392 w 7392307"/>
              <a:gd name="connsiteY61" fmla="*/ 1683657 h 8962414"/>
              <a:gd name="connsiteX62" fmla="*/ 2457450 w 7392307"/>
              <a:gd name="connsiteY62" fmla="*/ 1277257 h 8962414"/>
              <a:gd name="connsiteX63" fmla="*/ 2225221 w 7392307"/>
              <a:gd name="connsiteY63" fmla="*/ 1045028 h 8962414"/>
              <a:gd name="connsiteX64" fmla="*/ 2335439 w 7392307"/>
              <a:gd name="connsiteY64" fmla="*/ 560614 h 8962414"/>
              <a:gd name="connsiteX65" fmla="*/ 2791278 w 7392307"/>
              <a:gd name="connsiteY65" fmla="*/ 478971 h 8962414"/>
              <a:gd name="connsiteX66" fmla="*/ 2950935 w 7392307"/>
              <a:gd name="connsiteY66" fmla="*/ 246743 h 8962414"/>
              <a:gd name="connsiteX67" fmla="*/ 3458935 w 7392307"/>
              <a:gd name="connsiteY67" fmla="*/ 203200 h 8962414"/>
              <a:gd name="connsiteX68" fmla="*/ 3778250 w 7392307"/>
              <a:gd name="connsiteY68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4238586 w 7392307"/>
              <a:gd name="connsiteY47" fmla="*/ 3695089 h 8962414"/>
              <a:gd name="connsiteX48" fmla="*/ 3914736 w 7392307"/>
              <a:gd name="connsiteY48" fmla="*/ 3818914 h 8962414"/>
              <a:gd name="connsiteX49" fmla="*/ 3785394 w 7392307"/>
              <a:gd name="connsiteY49" fmla="*/ 3836307 h 8962414"/>
              <a:gd name="connsiteX50" fmla="*/ 3681374 w 7392307"/>
              <a:gd name="connsiteY50" fmla="*/ 3785577 h 8962414"/>
              <a:gd name="connsiteX51" fmla="*/ 3570514 w 7392307"/>
              <a:gd name="connsiteY51" fmla="*/ 3756819 h 8962414"/>
              <a:gd name="connsiteX52" fmla="*/ 3552786 w 7392307"/>
              <a:gd name="connsiteY52" fmla="*/ 3580789 h 8962414"/>
              <a:gd name="connsiteX53" fmla="*/ 3504859 w 7392307"/>
              <a:gd name="connsiteY53" fmla="*/ 3452472 h 8962414"/>
              <a:gd name="connsiteX54" fmla="*/ 3357109 w 7392307"/>
              <a:gd name="connsiteY54" fmla="*/ 3374344 h 8962414"/>
              <a:gd name="connsiteX55" fmla="*/ 3328307 w 7392307"/>
              <a:gd name="connsiteY55" fmla="*/ 3326606 h 8962414"/>
              <a:gd name="connsiteX56" fmla="*/ 3328079 w 7392307"/>
              <a:gd name="connsiteY56" fmla="*/ 3220244 h 8962414"/>
              <a:gd name="connsiteX57" fmla="*/ 3221038 w 7392307"/>
              <a:gd name="connsiteY57" fmla="*/ 3077708 h 8962414"/>
              <a:gd name="connsiteX58" fmla="*/ 2902290 w 7392307"/>
              <a:gd name="connsiteY58" fmla="*/ 3086214 h 8962414"/>
              <a:gd name="connsiteX59" fmla="*/ 2869292 w 7392307"/>
              <a:gd name="connsiteY59" fmla="*/ 3036321 h 8962414"/>
              <a:gd name="connsiteX60" fmla="*/ 2878364 w 7392307"/>
              <a:gd name="connsiteY60" fmla="*/ 2452914 h 8962414"/>
              <a:gd name="connsiteX61" fmla="*/ 2646135 w 7392307"/>
              <a:gd name="connsiteY61" fmla="*/ 2336800 h 8962414"/>
              <a:gd name="connsiteX62" fmla="*/ 2399392 w 7392307"/>
              <a:gd name="connsiteY62" fmla="*/ 1683657 h 8962414"/>
              <a:gd name="connsiteX63" fmla="*/ 2457450 w 7392307"/>
              <a:gd name="connsiteY63" fmla="*/ 1277257 h 8962414"/>
              <a:gd name="connsiteX64" fmla="*/ 2225221 w 7392307"/>
              <a:gd name="connsiteY64" fmla="*/ 1045028 h 8962414"/>
              <a:gd name="connsiteX65" fmla="*/ 2335439 w 7392307"/>
              <a:gd name="connsiteY65" fmla="*/ 560614 h 8962414"/>
              <a:gd name="connsiteX66" fmla="*/ 2791278 w 7392307"/>
              <a:gd name="connsiteY66" fmla="*/ 478971 h 8962414"/>
              <a:gd name="connsiteX67" fmla="*/ 2950935 w 7392307"/>
              <a:gd name="connsiteY67" fmla="*/ 246743 h 8962414"/>
              <a:gd name="connsiteX68" fmla="*/ 3458935 w 7392307"/>
              <a:gd name="connsiteY68" fmla="*/ 203200 h 8962414"/>
              <a:gd name="connsiteX69" fmla="*/ 3778250 w 7392307"/>
              <a:gd name="connsiteY69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460421 w 7392307"/>
              <a:gd name="connsiteY46" fmla="*/ 3614057 h 8962414"/>
              <a:gd name="connsiteX47" fmla="*/ 4217155 w 7392307"/>
              <a:gd name="connsiteY47" fmla="*/ 3678420 h 8962414"/>
              <a:gd name="connsiteX48" fmla="*/ 3914736 w 7392307"/>
              <a:gd name="connsiteY48" fmla="*/ 3818914 h 8962414"/>
              <a:gd name="connsiteX49" fmla="*/ 3785394 w 7392307"/>
              <a:gd name="connsiteY49" fmla="*/ 3836307 h 8962414"/>
              <a:gd name="connsiteX50" fmla="*/ 3681374 w 7392307"/>
              <a:gd name="connsiteY50" fmla="*/ 3785577 h 8962414"/>
              <a:gd name="connsiteX51" fmla="*/ 3570514 w 7392307"/>
              <a:gd name="connsiteY51" fmla="*/ 3756819 h 8962414"/>
              <a:gd name="connsiteX52" fmla="*/ 3552786 w 7392307"/>
              <a:gd name="connsiteY52" fmla="*/ 3580789 h 8962414"/>
              <a:gd name="connsiteX53" fmla="*/ 3504859 w 7392307"/>
              <a:gd name="connsiteY53" fmla="*/ 3452472 h 8962414"/>
              <a:gd name="connsiteX54" fmla="*/ 3357109 w 7392307"/>
              <a:gd name="connsiteY54" fmla="*/ 3374344 h 8962414"/>
              <a:gd name="connsiteX55" fmla="*/ 3328307 w 7392307"/>
              <a:gd name="connsiteY55" fmla="*/ 3326606 h 8962414"/>
              <a:gd name="connsiteX56" fmla="*/ 3328079 w 7392307"/>
              <a:gd name="connsiteY56" fmla="*/ 3220244 h 8962414"/>
              <a:gd name="connsiteX57" fmla="*/ 3221038 w 7392307"/>
              <a:gd name="connsiteY57" fmla="*/ 3077708 h 8962414"/>
              <a:gd name="connsiteX58" fmla="*/ 2902290 w 7392307"/>
              <a:gd name="connsiteY58" fmla="*/ 3086214 h 8962414"/>
              <a:gd name="connsiteX59" fmla="*/ 2869292 w 7392307"/>
              <a:gd name="connsiteY59" fmla="*/ 3036321 h 8962414"/>
              <a:gd name="connsiteX60" fmla="*/ 2878364 w 7392307"/>
              <a:gd name="connsiteY60" fmla="*/ 2452914 h 8962414"/>
              <a:gd name="connsiteX61" fmla="*/ 2646135 w 7392307"/>
              <a:gd name="connsiteY61" fmla="*/ 2336800 h 8962414"/>
              <a:gd name="connsiteX62" fmla="*/ 2399392 w 7392307"/>
              <a:gd name="connsiteY62" fmla="*/ 1683657 h 8962414"/>
              <a:gd name="connsiteX63" fmla="*/ 2457450 w 7392307"/>
              <a:gd name="connsiteY63" fmla="*/ 1277257 h 8962414"/>
              <a:gd name="connsiteX64" fmla="*/ 2225221 w 7392307"/>
              <a:gd name="connsiteY64" fmla="*/ 1045028 h 8962414"/>
              <a:gd name="connsiteX65" fmla="*/ 2335439 w 7392307"/>
              <a:gd name="connsiteY65" fmla="*/ 560614 h 8962414"/>
              <a:gd name="connsiteX66" fmla="*/ 2791278 w 7392307"/>
              <a:gd name="connsiteY66" fmla="*/ 478971 h 8962414"/>
              <a:gd name="connsiteX67" fmla="*/ 2950935 w 7392307"/>
              <a:gd name="connsiteY67" fmla="*/ 246743 h 8962414"/>
              <a:gd name="connsiteX68" fmla="*/ 3458935 w 7392307"/>
              <a:gd name="connsiteY68" fmla="*/ 203200 h 8962414"/>
              <a:gd name="connsiteX69" fmla="*/ 3778250 w 7392307"/>
              <a:gd name="connsiteY69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541005 w 7392307"/>
              <a:gd name="connsiteY46" fmla="*/ 3718902 h 8962414"/>
              <a:gd name="connsiteX47" fmla="*/ 4460421 w 7392307"/>
              <a:gd name="connsiteY47" fmla="*/ 3614057 h 8962414"/>
              <a:gd name="connsiteX48" fmla="*/ 4217155 w 7392307"/>
              <a:gd name="connsiteY48" fmla="*/ 3678420 h 8962414"/>
              <a:gd name="connsiteX49" fmla="*/ 3914736 w 7392307"/>
              <a:gd name="connsiteY49" fmla="*/ 3818914 h 8962414"/>
              <a:gd name="connsiteX50" fmla="*/ 3785394 w 7392307"/>
              <a:gd name="connsiteY50" fmla="*/ 3836307 h 8962414"/>
              <a:gd name="connsiteX51" fmla="*/ 3681374 w 7392307"/>
              <a:gd name="connsiteY51" fmla="*/ 3785577 h 8962414"/>
              <a:gd name="connsiteX52" fmla="*/ 3570514 w 7392307"/>
              <a:gd name="connsiteY52" fmla="*/ 3756819 h 8962414"/>
              <a:gd name="connsiteX53" fmla="*/ 3552786 w 7392307"/>
              <a:gd name="connsiteY53" fmla="*/ 3580789 h 8962414"/>
              <a:gd name="connsiteX54" fmla="*/ 3504859 w 7392307"/>
              <a:gd name="connsiteY54" fmla="*/ 3452472 h 8962414"/>
              <a:gd name="connsiteX55" fmla="*/ 3357109 w 7392307"/>
              <a:gd name="connsiteY55" fmla="*/ 3374344 h 8962414"/>
              <a:gd name="connsiteX56" fmla="*/ 3328307 w 7392307"/>
              <a:gd name="connsiteY56" fmla="*/ 3326606 h 8962414"/>
              <a:gd name="connsiteX57" fmla="*/ 3328079 w 7392307"/>
              <a:gd name="connsiteY57" fmla="*/ 3220244 h 8962414"/>
              <a:gd name="connsiteX58" fmla="*/ 3221038 w 7392307"/>
              <a:gd name="connsiteY58" fmla="*/ 3077708 h 8962414"/>
              <a:gd name="connsiteX59" fmla="*/ 2902290 w 7392307"/>
              <a:gd name="connsiteY59" fmla="*/ 3086214 h 8962414"/>
              <a:gd name="connsiteX60" fmla="*/ 2869292 w 7392307"/>
              <a:gd name="connsiteY60" fmla="*/ 3036321 h 8962414"/>
              <a:gd name="connsiteX61" fmla="*/ 2878364 w 7392307"/>
              <a:gd name="connsiteY61" fmla="*/ 2452914 h 8962414"/>
              <a:gd name="connsiteX62" fmla="*/ 2646135 w 7392307"/>
              <a:gd name="connsiteY62" fmla="*/ 2336800 h 8962414"/>
              <a:gd name="connsiteX63" fmla="*/ 2399392 w 7392307"/>
              <a:gd name="connsiteY63" fmla="*/ 1683657 h 8962414"/>
              <a:gd name="connsiteX64" fmla="*/ 2457450 w 7392307"/>
              <a:gd name="connsiteY64" fmla="*/ 1277257 h 8962414"/>
              <a:gd name="connsiteX65" fmla="*/ 2225221 w 7392307"/>
              <a:gd name="connsiteY65" fmla="*/ 1045028 h 8962414"/>
              <a:gd name="connsiteX66" fmla="*/ 2335439 w 7392307"/>
              <a:gd name="connsiteY66" fmla="*/ 560614 h 8962414"/>
              <a:gd name="connsiteX67" fmla="*/ 2791278 w 7392307"/>
              <a:gd name="connsiteY67" fmla="*/ 478971 h 8962414"/>
              <a:gd name="connsiteX68" fmla="*/ 2950935 w 7392307"/>
              <a:gd name="connsiteY68" fmla="*/ 246743 h 8962414"/>
              <a:gd name="connsiteX69" fmla="*/ 3458935 w 7392307"/>
              <a:gd name="connsiteY69" fmla="*/ 203200 h 8962414"/>
              <a:gd name="connsiteX70" fmla="*/ 3778250 w 7392307"/>
              <a:gd name="connsiteY70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20078 w 7392307"/>
              <a:gd name="connsiteY45" fmla="*/ 3831771 h 8962414"/>
              <a:gd name="connsiteX46" fmla="*/ 4512430 w 7392307"/>
              <a:gd name="connsiteY46" fmla="*/ 3740333 h 8962414"/>
              <a:gd name="connsiteX47" fmla="*/ 4460421 w 7392307"/>
              <a:gd name="connsiteY47" fmla="*/ 3614057 h 8962414"/>
              <a:gd name="connsiteX48" fmla="*/ 4217155 w 7392307"/>
              <a:gd name="connsiteY48" fmla="*/ 3678420 h 8962414"/>
              <a:gd name="connsiteX49" fmla="*/ 3914736 w 7392307"/>
              <a:gd name="connsiteY49" fmla="*/ 3818914 h 8962414"/>
              <a:gd name="connsiteX50" fmla="*/ 3785394 w 7392307"/>
              <a:gd name="connsiteY50" fmla="*/ 3836307 h 8962414"/>
              <a:gd name="connsiteX51" fmla="*/ 3681374 w 7392307"/>
              <a:gd name="connsiteY51" fmla="*/ 3785577 h 8962414"/>
              <a:gd name="connsiteX52" fmla="*/ 3570514 w 7392307"/>
              <a:gd name="connsiteY52" fmla="*/ 3756819 h 8962414"/>
              <a:gd name="connsiteX53" fmla="*/ 3552786 w 7392307"/>
              <a:gd name="connsiteY53" fmla="*/ 3580789 h 8962414"/>
              <a:gd name="connsiteX54" fmla="*/ 3504859 w 7392307"/>
              <a:gd name="connsiteY54" fmla="*/ 3452472 h 8962414"/>
              <a:gd name="connsiteX55" fmla="*/ 3357109 w 7392307"/>
              <a:gd name="connsiteY55" fmla="*/ 3374344 h 8962414"/>
              <a:gd name="connsiteX56" fmla="*/ 3328307 w 7392307"/>
              <a:gd name="connsiteY56" fmla="*/ 3326606 h 8962414"/>
              <a:gd name="connsiteX57" fmla="*/ 3328079 w 7392307"/>
              <a:gd name="connsiteY57" fmla="*/ 3220244 h 8962414"/>
              <a:gd name="connsiteX58" fmla="*/ 3221038 w 7392307"/>
              <a:gd name="connsiteY58" fmla="*/ 3077708 h 8962414"/>
              <a:gd name="connsiteX59" fmla="*/ 2902290 w 7392307"/>
              <a:gd name="connsiteY59" fmla="*/ 3086214 h 8962414"/>
              <a:gd name="connsiteX60" fmla="*/ 2869292 w 7392307"/>
              <a:gd name="connsiteY60" fmla="*/ 3036321 h 8962414"/>
              <a:gd name="connsiteX61" fmla="*/ 2878364 w 7392307"/>
              <a:gd name="connsiteY61" fmla="*/ 2452914 h 8962414"/>
              <a:gd name="connsiteX62" fmla="*/ 2646135 w 7392307"/>
              <a:gd name="connsiteY62" fmla="*/ 2336800 h 8962414"/>
              <a:gd name="connsiteX63" fmla="*/ 2399392 w 7392307"/>
              <a:gd name="connsiteY63" fmla="*/ 1683657 h 8962414"/>
              <a:gd name="connsiteX64" fmla="*/ 2457450 w 7392307"/>
              <a:gd name="connsiteY64" fmla="*/ 1277257 h 8962414"/>
              <a:gd name="connsiteX65" fmla="*/ 2225221 w 7392307"/>
              <a:gd name="connsiteY65" fmla="*/ 1045028 h 8962414"/>
              <a:gd name="connsiteX66" fmla="*/ 2335439 w 7392307"/>
              <a:gd name="connsiteY66" fmla="*/ 560614 h 8962414"/>
              <a:gd name="connsiteX67" fmla="*/ 2791278 w 7392307"/>
              <a:gd name="connsiteY67" fmla="*/ 478971 h 8962414"/>
              <a:gd name="connsiteX68" fmla="*/ 2950935 w 7392307"/>
              <a:gd name="connsiteY68" fmla="*/ 246743 h 8962414"/>
              <a:gd name="connsiteX69" fmla="*/ 3458935 w 7392307"/>
              <a:gd name="connsiteY69" fmla="*/ 203200 h 8962414"/>
              <a:gd name="connsiteX70" fmla="*/ 3778250 w 7392307"/>
              <a:gd name="connsiteY70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598155 w 7392307"/>
              <a:gd name="connsiteY45" fmla="*/ 3999889 h 8962414"/>
              <a:gd name="connsiteX46" fmla="*/ 4620078 w 7392307"/>
              <a:gd name="connsiteY46" fmla="*/ 3831771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21038 w 7392307"/>
              <a:gd name="connsiteY59" fmla="*/ 3077708 h 8962414"/>
              <a:gd name="connsiteX60" fmla="*/ 2902290 w 7392307"/>
              <a:gd name="connsiteY60" fmla="*/ 3086214 h 8962414"/>
              <a:gd name="connsiteX61" fmla="*/ 2869292 w 7392307"/>
              <a:gd name="connsiteY61" fmla="*/ 3036321 h 8962414"/>
              <a:gd name="connsiteX62" fmla="*/ 2878364 w 7392307"/>
              <a:gd name="connsiteY62" fmla="*/ 2452914 h 8962414"/>
              <a:gd name="connsiteX63" fmla="*/ 2646135 w 7392307"/>
              <a:gd name="connsiteY63" fmla="*/ 2336800 h 8962414"/>
              <a:gd name="connsiteX64" fmla="*/ 2399392 w 7392307"/>
              <a:gd name="connsiteY64" fmla="*/ 1683657 h 8962414"/>
              <a:gd name="connsiteX65" fmla="*/ 2457450 w 7392307"/>
              <a:gd name="connsiteY65" fmla="*/ 1277257 h 8962414"/>
              <a:gd name="connsiteX66" fmla="*/ 2225221 w 7392307"/>
              <a:gd name="connsiteY66" fmla="*/ 1045028 h 8962414"/>
              <a:gd name="connsiteX67" fmla="*/ 2335439 w 7392307"/>
              <a:gd name="connsiteY67" fmla="*/ 560614 h 8962414"/>
              <a:gd name="connsiteX68" fmla="*/ 2791278 w 7392307"/>
              <a:gd name="connsiteY68" fmla="*/ 478971 h 8962414"/>
              <a:gd name="connsiteX69" fmla="*/ 2950935 w 7392307"/>
              <a:gd name="connsiteY69" fmla="*/ 246743 h 8962414"/>
              <a:gd name="connsiteX70" fmla="*/ 3458935 w 7392307"/>
              <a:gd name="connsiteY70" fmla="*/ 203200 h 8962414"/>
              <a:gd name="connsiteX71" fmla="*/ 3778250 w 7392307"/>
              <a:gd name="connsiteY71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0078 w 7392307"/>
              <a:gd name="connsiteY46" fmla="*/ 3831771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21038 w 7392307"/>
              <a:gd name="connsiteY59" fmla="*/ 3077708 h 8962414"/>
              <a:gd name="connsiteX60" fmla="*/ 2902290 w 7392307"/>
              <a:gd name="connsiteY60" fmla="*/ 3086214 h 8962414"/>
              <a:gd name="connsiteX61" fmla="*/ 2869292 w 7392307"/>
              <a:gd name="connsiteY61" fmla="*/ 3036321 h 8962414"/>
              <a:gd name="connsiteX62" fmla="*/ 2878364 w 7392307"/>
              <a:gd name="connsiteY62" fmla="*/ 2452914 h 8962414"/>
              <a:gd name="connsiteX63" fmla="*/ 2646135 w 7392307"/>
              <a:gd name="connsiteY63" fmla="*/ 2336800 h 8962414"/>
              <a:gd name="connsiteX64" fmla="*/ 2399392 w 7392307"/>
              <a:gd name="connsiteY64" fmla="*/ 1683657 h 8962414"/>
              <a:gd name="connsiteX65" fmla="*/ 2457450 w 7392307"/>
              <a:gd name="connsiteY65" fmla="*/ 1277257 h 8962414"/>
              <a:gd name="connsiteX66" fmla="*/ 2225221 w 7392307"/>
              <a:gd name="connsiteY66" fmla="*/ 1045028 h 8962414"/>
              <a:gd name="connsiteX67" fmla="*/ 2335439 w 7392307"/>
              <a:gd name="connsiteY67" fmla="*/ 560614 h 8962414"/>
              <a:gd name="connsiteX68" fmla="*/ 2791278 w 7392307"/>
              <a:gd name="connsiteY68" fmla="*/ 478971 h 8962414"/>
              <a:gd name="connsiteX69" fmla="*/ 2950935 w 7392307"/>
              <a:gd name="connsiteY69" fmla="*/ 246743 h 8962414"/>
              <a:gd name="connsiteX70" fmla="*/ 3458935 w 7392307"/>
              <a:gd name="connsiteY70" fmla="*/ 203200 h 8962414"/>
              <a:gd name="connsiteX71" fmla="*/ 3778250 w 7392307"/>
              <a:gd name="connsiteY71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21038 w 7392307"/>
              <a:gd name="connsiteY59" fmla="*/ 3077708 h 8962414"/>
              <a:gd name="connsiteX60" fmla="*/ 2902290 w 7392307"/>
              <a:gd name="connsiteY60" fmla="*/ 3086214 h 8962414"/>
              <a:gd name="connsiteX61" fmla="*/ 2869292 w 7392307"/>
              <a:gd name="connsiteY61" fmla="*/ 3036321 h 8962414"/>
              <a:gd name="connsiteX62" fmla="*/ 2878364 w 7392307"/>
              <a:gd name="connsiteY62" fmla="*/ 2452914 h 8962414"/>
              <a:gd name="connsiteX63" fmla="*/ 2646135 w 7392307"/>
              <a:gd name="connsiteY63" fmla="*/ 2336800 h 8962414"/>
              <a:gd name="connsiteX64" fmla="*/ 2399392 w 7392307"/>
              <a:gd name="connsiteY64" fmla="*/ 1683657 h 8962414"/>
              <a:gd name="connsiteX65" fmla="*/ 2457450 w 7392307"/>
              <a:gd name="connsiteY65" fmla="*/ 1277257 h 8962414"/>
              <a:gd name="connsiteX66" fmla="*/ 2225221 w 7392307"/>
              <a:gd name="connsiteY66" fmla="*/ 1045028 h 8962414"/>
              <a:gd name="connsiteX67" fmla="*/ 2335439 w 7392307"/>
              <a:gd name="connsiteY67" fmla="*/ 560614 h 8962414"/>
              <a:gd name="connsiteX68" fmla="*/ 2791278 w 7392307"/>
              <a:gd name="connsiteY68" fmla="*/ 478971 h 8962414"/>
              <a:gd name="connsiteX69" fmla="*/ 2950935 w 7392307"/>
              <a:gd name="connsiteY69" fmla="*/ 246743 h 8962414"/>
              <a:gd name="connsiteX70" fmla="*/ 3458935 w 7392307"/>
              <a:gd name="connsiteY70" fmla="*/ 203200 h 8962414"/>
              <a:gd name="connsiteX71" fmla="*/ 3778250 w 7392307"/>
              <a:gd name="connsiteY71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69417 w 7392307"/>
              <a:gd name="connsiteY59" fmla="*/ 3142639 h 8962414"/>
              <a:gd name="connsiteX60" fmla="*/ 3221038 w 7392307"/>
              <a:gd name="connsiteY60" fmla="*/ 3077708 h 8962414"/>
              <a:gd name="connsiteX61" fmla="*/ 2902290 w 7392307"/>
              <a:gd name="connsiteY61" fmla="*/ 3086214 h 8962414"/>
              <a:gd name="connsiteX62" fmla="*/ 2869292 w 7392307"/>
              <a:gd name="connsiteY62" fmla="*/ 3036321 h 8962414"/>
              <a:gd name="connsiteX63" fmla="*/ 2878364 w 7392307"/>
              <a:gd name="connsiteY63" fmla="*/ 2452914 h 8962414"/>
              <a:gd name="connsiteX64" fmla="*/ 2646135 w 7392307"/>
              <a:gd name="connsiteY64" fmla="*/ 2336800 h 8962414"/>
              <a:gd name="connsiteX65" fmla="*/ 2399392 w 7392307"/>
              <a:gd name="connsiteY65" fmla="*/ 1683657 h 8962414"/>
              <a:gd name="connsiteX66" fmla="*/ 2457450 w 7392307"/>
              <a:gd name="connsiteY66" fmla="*/ 1277257 h 8962414"/>
              <a:gd name="connsiteX67" fmla="*/ 2225221 w 7392307"/>
              <a:gd name="connsiteY67" fmla="*/ 1045028 h 8962414"/>
              <a:gd name="connsiteX68" fmla="*/ 2335439 w 7392307"/>
              <a:gd name="connsiteY68" fmla="*/ 560614 h 8962414"/>
              <a:gd name="connsiteX69" fmla="*/ 2791278 w 7392307"/>
              <a:gd name="connsiteY69" fmla="*/ 478971 h 8962414"/>
              <a:gd name="connsiteX70" fmla="*/ 2950935 w 7392307"/>
              <a:gd name="connsiteY70" fmla="*/ 246743 h 8962414"/>
              <a:gd name="connsiteX71" fmla="*/ 3458935 w 7392307"/>
              <a:gd name="connsiteY71" fmla="*/ 203200 h 8962414"/>
              <a:gd name="connsiteX72" fmla="*/ 3778250 w 7392307"/>
              <a:gd name="connsiteY72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2902290 w 7392307"/>
              <a:gd name="connsiteY61" fmla="*/ 3086214 h 8962414"/>
              <a:gd name="connsiteX62" fmla="*/ 2869292 w 7392307"/>
              <a:gd name="connsiteY62" fmla="*/ 3036321 h 8962414"/>
              <a:gd name="connsiteX63" fmla="*/ 2878364 w 7392307"/>
              <a:gd name="connsiteY63" fmla="*/ 2452914 h 8962414"/>
              <a:gd name="connsiteX64" fmla="*/ 2646135 w 7392307"/>
              <a:gd name="connsiteY64" fmla="*/ 2336800 h 8962414"/>
              <a:gd name="connsiteX65" fmla="*/ 2399392 w 7392307"/>
              <a:gd name="connsiteY65" fmla="*/ 1683657 h 8962414"/>
              <a:gd name="connsiteX66" fmla="*/ 2457450 w 7392307"/>
              <a:gd name="connsiteY66" fmla="*/ 1277257 h 8962414"/>
              <a:gd name="connsiteX67" fmla="*/ 2225221 w 7392307"/>
              <a:gd name="connsiteY67" fmla="*/ 1045028 h 8962414"/>
              <a:gd name="connsiteX68" fmla="*/ 2335439 w 7392307"/>
              <a:gd name="connsiteY68" fmla="*/ 560614 h 8962414"/>
              <a:gd name="connsiteX69" fmla="*/ 2791278 w 7392307"/>
              <a:gd name="connsiteY69" fmla="*/ 478971 h 8962414"/>
              <a:gd name="connsiteX70" fmla="*/ 2950935 w 7392307"/>
              <a:gd name="connsiteY70" fmla="*/ 246743 h 8962414"/>
              <a:gd name="connsiteX71" fmla="*/ 3458935 w 7392307"/>
              <a:gd name="connsiteY71" fmla="*/ 203200 h 8962414"/>
              <a:gd name="connsiteX72" fmla="*/ 3778250 w 7392307"/>
              <a:gd name="connsiteY72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2902290 w 7392307"/>
              <a:gd name="connsiteY61" fmla="*/ 3086214 h 8962414"/>
              <a:gd name="connsiteX62" fmla="*/ 2869292 w 7392307"/>
              <a:gd name="connsiteY62" fmla="*/ 3036321 h 8962414"/>
              <a:gd name="connsiteX63" fmla="*/ 2874130 w 7392307"/>
              <a:gd name="connsiteY63" fmla="*/ 2621145 h 8962414"/>
              <a:gd name="connsiteX64" fmla="*/ 2878364 w 7392307"/>
              <a:gd name="connsiteY64" fmla="*/ 2452914 h 8962414"/>
              <a:gd name="connsiteX65" fmla="*/ 2646135 w 7392307"/>
              <a:gd name="connsiteY65" fmla="*/ 2336800 h 8962414"/>
              <a:gd name="connsiteX66" fmla="*/ 2399392 w 7392307"/>
              <a:gd name="connsiteY66" fmla="*/ 1683657 h 8962414"/>
              <a:gd name="connsiteX67" fmla="*/ 2457450 w 7392307"/>
              <a:gd name="connsiteY67" fmla="*/ 1277257 h 8962414"/>
              <a:gd name="connsiteX68" fmla="*/ 2225221 w 7392307"/>
              <a:gd name="connsiteY68" fmla="*/ 1045028 h 8962414"/>
              <a:gd name="connsiteX69" fmla="*/ 2335439 w 7392307"/>
              <a:gd name="connsiteY69" fmla="*/ 560614 h 8962414"/>
              <a:gd name="connsiteX70" fmla="*/ 2791278 w 7392307"/>
              <a:gd name="connsiteY70" fmla="*/ 478971 h 8962414"/>
              <a:gd name="connsiteX71" fmla="*/ 2950935 w 7392307"/>
              <a:gd name="connsiteY71" fmla="*/ 246743 h 8962414"/>
              <a:gd name="connsiteX72" fmla="*/ 3458935 w 7392307"/>
              <a:gd name="connsiteY72" fmla="*/ 203200 h 8962414"/>
              <a:gd name="connsiteX73" fmla="*/ 3778250 w 7392307"/>
              <a:gd name="connsiteY73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2902290 w 7392307"/>
              <a:gd name="connsiteY61" fmla="*/ 3086214 h 8962414"/>
              <a:gd name="connsiteX62" fmla="*/ 2869292 w 7392307"/>
              <a:gd name="connsiteY62" fmla="*/ 3036321 h 8962414"/>
              <a:gd name="connsiteX63" fmla="*/ 2857462 w 7392307"/>
              <a:gd name="connsiteY63" fmla="*/ 2621145 h 8962414"/>
              <a:gd name="connsiteX64" fmla="*/ 2878364 w 7392307"/>
              <a:gd name="connsiteY64" fmla="*/ 2452914 h 8962414"/>
              <a:gd name="connsiteX65" fmla="*/ 2646135 w 7392307"/>
              <a:gd name="connsiteY65" fmla="*/ 2336800 h 8962414"/>
              <a:gd name="connsiteX66" fmla="*/ 2399392 w 7392307"/>
              <a:gd name="connsiteY66" fmla="*/ 1683657 h 8962414"/>
              <a:gd name="connsiteX67" fmla="*/ 2457450 w 7392307"/>
              <a:gd name="connsiteY67" fmla="*/ 1277257 h 8962414"/>
              <a:gd name="connsiteX68" fmla="*/ 2225221 w 7392307"/>
              <a:gd name="connsiteY68" fmla="*/ 1045028 h 8962414"/>
              <a:gd name="connsiteX69" fmla="*/ 2335439 w 7392307"/>
              <a:gd name="connsiteY69" fmla="*/ 560614 h 8962414"/>
              <a:gd name="connsiteX70" fmla="*/ 2791278 w 7392307"/>
              <a:gd name="connsiteY70" fmla="*/ 478971 h 8962414"/>
              <a:gd name="connsiteX71" fmla="*/ 2950935 w 7392307"/>
              <a:gd name="connsiteY71" fmla="*/ 246743 h 8962414"/>
              <a:gd name="connsiteX72" fmla="*/ 3458935 w 7392307"/>
              <a:gd name="connsiteY72" fmla="*/ 203200 h 8962414"/>
              <a:gd name="connsiteX73" fmla="*/ 3778250 w 7392307"/>
              <a:gd name="connsiteY73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67011 w 7392307"/>
              <a:gd name="connsiteY61" fmla="*/ 3080727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646135 w 7392307"/>
              <a:gd name="connsiteY66" fmla="*/ 2336800 h 8962414"/>
              <a:gd name="connsiteX67" fmla="*/ 2399392 w 7392307"/>
              <a:gd name="connsiteY67" fmla="*/ 1683657 h 8962414"/>
              <a:gd name="connsiteX68" fmla="*/ 2457450 w 7392307"/>
              <a:gd name="connsiteY68" fmla="*/ 1277257 h 8962414"/>
              <a:gd name="connsiteX69" fmla="*/ 2225221 w 7392307"/>
              <a:gd name="connsiteY69" fmla="*/ 1045028 h 8962414"/>
              <a:gd name="connsiteX70" fmla="*/ 2335439 w 7392307"/>
              <a:gd name="connsiteY70" fmla="*/ 560614 h 8962414"/>
              <a:gd name="connsiteX71" fmla="*/ 2791278 w 7392307"/>
              <a:gd name="connsiteY71" fmla="*/ 478971 h 8962414"/>
              <a:gd name="connsiteX72" fmla="*/ 2950935 w 7392307"/>
              <a:gd name="connsiteY72" fmla="*/ 246743 h 8962414"/>
              <a:gd name="connsiteX73" fmla="*/ 3458935 w 7392307"/>
              <a:gd name="connsiteY73" fmla="*/ 203200 h 8962414"/>
              <a:gd name="connsiteX74" fmla="*/ 3778250 w 7392307"/>
              <a:gd name="connsiteY74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646135 w 7392307"/>
              <a:gd name="connsiteY66" fmla="*/ 2336800 h 8962414"/>
              <a:gd name="connsiteX67" fmla="*/ 2399392 w 7392307"/>
              <a:gd name="connsiteY67" fmla="*/ 1683657 h 8962414"/>
              <a:gd name="connsiteX68" fmla="*/ 2457450 w 7392307"/>
              <a:gd name="connsiteY68" fmla="*/ 1277257 h 8962414"/>
              <a:gd name="connsiteX69" fmla="*/ 2225221 w 7392307"/>
              <a:gd name="connsiteY69" fmla="*/ 1045028 h 8962414"/>
              <a:gd name="connsiteX70" fmla="*/ 2335439 w 7392307"/>
              <a:gd name="connsiteY70" fmla="*/ 560614 h 8962414"/>
              <a:gd name="connsiteX71" fmla="*/ 2791278 w 7392307"/>
              <a:gd name="connsiteY71" fmla="*/ 478971 h 8962414"/>
              <a:gd name="connsiteX72" fmla="*/ 2950935 w 7392307"/>
              <a:gd name="connsiteY72" fmla="*/ 246743 h 8962414"/>
              <a:gd name="connsiteX73" fmla="*/ 3458935 w 7392307"/>
              <a:gd name="connsiteY73" fmla="*/ 203200 h 8962414"/>
              <a:gd name="connsiteX74" fmla="*/ 3778250 w 7392307"/>
              <a:gd name="connsiteY74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57449 w 7392307"/>
              <a:gd name="connsiteY66" fmla="*/ 2390164 h 8962414"/>
              <a:gd name="connsiteX67" fmla="*/ 2646135 w 7392307"/>
              <a:gd name="connsiteY67" fmla="*/ 2336800 h 8962414"/>
              <a:gd name="connsiteX68" fmla="*/ 2399392 w 7392307"/>
              <a:gd name="connsiteY68" fmla="*/ 1683657 h 8962414"/>
              <a:gd name="connsiteX69" fmla="*/ 2457450 w 7392307"/>
              <a:gd name="connsiteY69" fmla="*/ 1277257 h 8962414"/>
              <a:gd name="connsiteX70" fmla="*/ 2225221 w 7392307"/>
              <a:gd name="connsiteY70" fmla="*/ 1045028 h 8962414"/>
              <a:gd name="connsiteX71" fmla="*/ 2335439 w 7392307"/>
              <a:gd name="connsiteY71" fmla="*/ 560614 h 8962414"/>
              <a:gd name="connsiteX72" fmla="*/ 2791278 w 7392307"/>
              <a:gd name="connsiteY72" fmla="*/ 478971 h 8962414"/>
              <a:gd name="connsiteX73" fmla="*/ 2950935 w 7392307"/>
              <a:gd name="connsiteY73" fmla="*/ 246743 h 8962414"/>
              <a:gd name="connsiteX74" fmla="*/ 3458935 w 7392307"/>
              <a:gd name="connsiteY74" fmla="*/ 203200 h 8962414"/>
              <a:gd name="connsiteX75" fmla="*/ 3778250 w 7392307"/>
              <a:gd name="connsiteY75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399392 w 7392307"/>
              <a:gd name="connsiteY68" fmla="*/ 1683657 h 8962414"/>
              <a:gd name="connsiteX69" fmla="*/ 2457450 w 7392307"/>
              <a:gd name="connsiteY69" fmla="*/ 1277257 h 8962414"/>
              <a:gd name="connsiteX70" fmla="*/ 2225221 w 7392307"/>
              <a:gd name="connsiteY70" fmla="*/ 1045028 h 8962414"/>
              <a:gd name="connsiteX71" fmla="*/ 2335439 w 7392307"/>
              <a:gd name="connsiteY71" fmla="*/ 560614 h 8962414"/>
              <a:gd name="connsiteX72" fmla="*/ 2791278 w 7392307"/>
              <a:gd name="connsiteY72" fmla="*/ 478971 h 8962414"/>
              <a:gd name="connsiteX73" fmla="*/ 2950935 w 7392307"/>
              <a:gd name="connsiteY73" fmla="*/ 246743 h 8962414"/>
              <a:gd name="connsiteX74" fmla="*/ 3458935 w 7392307"/>
              <a:gd name="connsiteY74" fmla="*/ 203200 h 8962414"/>
              <a:gd name="connsiteX75" fmla="*/ 3778250 w 7392307"/>
              <a:gd name="connsiteY75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26467 w 7392307"/>
              <a:gd name="connsiteY68" fmla="*/ 2018689 h 8962414"/>
              <a:gd name="connsiteX69" fmla="*/ 2399392 w 7392307"/>
              <a:gd name="connsiteY69" fmla="*/ 1683657 h 8962414"/>
              <a:gd name="connsiteX70" fmla="*/ 2457450 w 7392307"/>
              <a:gd name="connsiteY70" fmla="*/ 1277257 h 8962414"/>
              <a:gd name="connsiteX71" fmla="*/ 2225221 w 7392307"/>
              <a:gd name="connsiteY71" fmla="*/ 1045028 h 8962414"/>
              <a:gd name="connsiteX72" fmla="*/ 2335439 w 7392307"/>
              <a:gd name="connsiteY72" fmla="*/ 560614 h 8962414"/>
              <a:gd name="connsiteX73" fmla="*/ 2791278 w 7392307"/>
              <a:gd name="connsiteY73" fmla="*/ 478971 h 8962414"/>
              <a:gd name="connsiteX74" fmla="*/ 2950935 w 7392307"/>
              <a:gd name="connsiteY74" fmla="*/ 246743 h 8962414"/>
              <a:gd name="connsiteX75" fmla="*/ 3458935 w 7392307"/>
              <a:gd name="connsiteY75" fmla="*/ 203200 h 8962414"/>
              <a:gd name="connsiteX76" fmla="*/ 3778250 w 7392307"/>
              <a:gd name="connsiteY76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7450 w 7392307"/>
              <a:gd name="connsiteY70" fmla="*/ 1277257 h 8962414"/>
              <a:gd name="connsiteX71" fmla="*/ 2225221 w 7392307"/>
              <a:gd name="connsiteY71" fmla="*/ 1045028 h 8962414"/>
              <a:gd name="connsiteX72" fmla="*/ 2335439 w 7392307"/>
              <a:gd name="connsiteY72" fmla="*/ 560614 h 8962414"/>
              <a:gd name="connsiteX73" fmla="*/ 2791278 w 7392307"/>
              <a:gd name="connsiteY73" fmla="*/ 478971 h 8962414"/>
              <a:gd name="connsiteX74" fmla="*/ 2950935 w 7392307"/>
              <a:gd name="connsiteY74" fmla="*/ 246743 h 8962414"/>
              <a:gd name="connsiteX75" fmla="*/ 3458935 w 7392307"/>
              <a:gd name="connsiteY75" fmla="*/ 203200 h 8962414"/>
              <a:gd name="connsiteX76" fmla="*/ 3778250 w 7392307"/>
              <a:gd name="connsiteY76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35980 w 7392307"/>
              <a:gd name="connsiteY70" fmla="*/ 1456714 h 8962414"/>
              <a:gd name="connsiteX71" fmla="*/ 2457450 w 7392307"/>
              <a:gd name="connsiteY71" fmla="*/ 1277257 h 8962414"/>
              <a:gd name="connsiteX72" fmla="*/ 2225221 w 7392307"/>
              <a:gd name="connsiteY72" fmla="*/ 1045028 h 8962414"/>
              <a:gd name="connsiteX73" fmla="*/ 2335439 w 7392307"/>
              <a:gd name="connsiteY73" fmla="*/ 560614 h 8962414"/>
              <a:gd name="connsiteX74" fmla="*/ 2791278 w 7392307"/>
              <a:gd name="connsiteY74" fmla="*/ 478971 h 8962414"/>
              <a:gd name="connsiteX75" fmla="*/ 2950935 w 7392307"/>
              <a:gd name="connsiteY75" fmla="*/ 246743 h 8962414"/>
              <a:gd name="connsiteX76" fmla="*/ 3458935 w 7392307"/>
              <a:gd name="connsiteY76" fmla="*/ 203200 h 8962414"/>
              <a:gd name="connsiteX77" fmla="*/ 3778250 w 7392307"/>
              <a:gd name="connsiteY77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225221 w 7392307"/>
              <a:gd name="connsiteY72" fmla="*/ 1045028 h 8962414"/>
              <a:gd name="connsiteX73" fmla="*/ 2335439 w 7392307"/>
              <a:gd name="connsiteY73" fmla="*/ 560614 h 8962414"/>
              <a:gd name="connsiteX74" fmla="*/ 2791278 w 7392307"/>
              <a:gd name="connsiteY74" fmla="*/ 478971 h 8962414"/>
              <a:gd name="connsiteX75" fmla="*/ 2950935 w 7392307"/>
              <a:gd name="connsiteY75" fmla="*/ 246743 h 8962414"/>
              <a:gd name="connsiteX76" fmla="*/ 3458935 w 7392307"/>
              <a:gd name="connsiteY76" fmla="*/ 203200 h 8962414"/>
              <a:gd name="connsiteX77" fmla="*/ 3778250 w 7392307"/>
              <a:gd name="connsiteY77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8824 w 7392307"/>
              <a:gd name="connsiteY72" fmla="*/ 1144770 h 8962414"/>
              <a:gd name="connsiteX73" fmla="*/ 2225221 w 7392307"/>
              <a:gd name="connsiteY73" fmla="*/ 1045028 h 8962414"/>
              <a:gd name="connsiteX74" fmla="*/ 2335439 w 7392307"/>
              <a:gd name="connsiteY74" fmla="*/ 560614 h 8962414"/>
              <a:gd name="connsiteX75" fmla="*/ 2791278 w 7392307"/>
              <a:gd name="connsiteY75" fmla="*/ 478971 h 8962414"/>
              <a:gd name="connsiteX76" fmla="*/ 2950935 w 7392307"/>
              <a:gd name="connsiteY76" fmla="*/ 246743 h 8962414"/>
              <a:gd name="connsiteX77" fmla="*/ 3458935 w 7392307"/>
              <a:gd name="connsiteY77" fmla="*/ 203200 h 8962414"/>
              <a:gd name="connsiteX78" fmla="*/ 3778250 w 7392307"/>
              <a:gd name="connsiteY78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335439 w 7392307"/>
              <a:gd name="connsiteY74" fmla="*/ 560614 h 8962414"/>
              <a:gd name="connsiteX75" fmla="*/ 2791278 w 7392307"/>
              <a:gd name="connsiteY75" fmla="*/ 478971 h 8962414"/>
              <a:gd name="connsiteX76" fmla="*/ 2950935 w 7392307"/>
              <a:gd name="connsiteY76" fmla="*/ 246743 h 8962414"/>
              <a:gd name="connsiteX77" fmla="*/ 3458935 w 7392307"/>
              <a:gd name="connsiteY77" fmla="*/ 203200 h 8962414"/>
              <a:gd name="connsiteX78" fmla="*/ 3778250 w 7392307"/>
              <a:gd name="connsiteY78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90724 w 7392307"/>
              <a:gd name="connsiteY74" fmla="*/ 737577 h 8962414"/>
              <a:gd name="connsiteX75" fmla="*/ 2335439 w 7392307"/>
              <a:gd name="connsiteY75" fmla="*/ 560614 h 8962414"/>
              <a:gd name="connsiteX76" fmla="*/ 2791278 w 7392307"/>
              <a:gd name="connsiteY76" fmla="*/ 478971 h 8962414"/>
              <a:gd name="connsiteX77" fmla="*/ 2950935 w 7392307"/>
              <a:gd name="connsiteY77" fmla="*/ 246743 h 8962414"/>
              <a:gd name="connsiteX78" fmla="*/ 3458935 w 7392307"/>
              <a:gd name="connsiteY78" fmla="*/ 203200 h 8962414"/>
              <a:gd name="connsiteX79" fmla="*/ 3778250 w 7392307"/>
              <a:gd name="connsiteY79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791278 w 7392307"/>
              <a:gd name="connsiteY76" fmla="*/ 478971 h 8962414"/>
              <a:gd name="connsiteX77" fmla="*/ 2950935 w 7392307"/>
              <a:gd name="connsiteY77" fmla="*/ 246743 h 8962414"/>
              <a:gd name="connsiteX78" fmla="*/ 3458935 w 7392307"/>
              <a:gd name="connsiteY78" fmla="*/ 203200 h 8962414"/>
              <a:gd name="connsiteX79" fmla="*/ 3778250 w 7392307"/>
              <a:gd name="connsiteY79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21705 w 7392307"/>
              <a:gd name="connsiteY76" fmla="*/ 530408 h 8962414"/>
              <a:gd name="connsiteX77" fmla="*/ 2791278 w 7392307"/>
              <a:gd name="connsiteY77" fmla="*/ 478971 h 8962414"/>
              <a:gd name="connsiteX78" fmla="*/ 2950935 w 7392307"/>
              <a:gd name="connsiteY78" fmla="*/ 246743 h 8962414"/>
              <a:gd name="connsiteX79" fmla="*/ 3458935 w 7392307"/>
              <a:gd name="connsiteY79" fmla="*/ 203200 h 8962414"/>
              <a:gd name="connsiteX80" fmla="*/ 3778250 w 7392307"/>
              <a:gd name="connsiteY80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91278 w 7392307"/>
              <a:gd name="connsiteY77" fmla="*/ 478971 h 8962414"/>
              <a:gd name="connsiteX78" fmla="*/ 2950935 w 7392307"/>
              <a:gd name="connsiteY78" fmla="*/ 246743 h 8962414"/>
              <a:gd name="connsiteX79" fmla="*/ 3458935 w 7392307"/>
              <a:gd name="connsiteY79" fmla="*/ 203200 h 8962414"/>
              <a:gd name="connsiteX80" fmla="*/ 3778250 w 7392307"/>
              <a:gd name="connsiteY80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86515 w 7392307"/>
              <a:gd name="connsiteY77" fmla="*/ 443252 h 8962414"/>
              <a:gd name="connsiteX78" fmla="*/ 2950935 w 7392307"/>
              <a:gd name="connsiteY78" fmla="*/ 246743 h 8962414"/>
              <a:gd name="connsiteX79" fmla="*/ 3458935 w 7392307"/>
              <a:gd name="connsiteY79" fmla="*/ 203200 h 8962414"/>
              <a:gd name="connsiteX80" fmla="*/ 3778250 w 7392307"/>
              <a:gd name="connsiteY80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86515 w 7392307"/>
              <a:gd name="connsiteY77" fmla="*/ 443252 h 8962414"/>
              <a:gd name="connsiteX78" fmla="*/ 2950935 w 7392307"/>
              <a:gd name="connsiteY78" fmla="*/ 246743 h 8962414"/>
              <a:gd name="connsiteX79" fmla="*/ 3250367 w 7392307"/>
              <a:gd name="connsiteY79" fmla="*/ 220845 h 8962414"/>
              <a:gd name="connsiteX80" fmla="*/ 3458935 w 7392307"/>
              <a:gd name="connsiteY80" fmla="*/ 203200 h 8962414"/>
              <a:gd name="connsiteX81" fmla="*/ 3778250 w 7392307"/>
              <a:gd name="connsiteY81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86515 w 7392307"/>
              <a:gd name="connsiteY77" fmla="*/ 443252 h 8962414"/>
              <a:gd name="connsiteX78" fmla="*/ 2950935 w 7392307"/>
              <a:gd name="connsiteY78" fmla="*/ 246743 h 8962414"/>
              <a:gd name="connsiteX79" fmla="*/ 3250367 w 7392307"/>
              <a:gd name="connsiteY79" fmla="*/ 168458 h 8962414"/>
              <a:gd name="connsiteX80" fmla="*/ 3458935 w 7392307"/>
              <a:gd name="connsiteY80" fmla="*/ 203200 h 8962414"/>
              <a:gd name="connsiteX81" fmla="*/ 3778250 w 7392307"/>
              <a:gd name="connsiteY81" fmla="*/ 0 h 8962414"/>
              <a:gd name="connsiteX0" fmla="*/ 3778250 w 7392307"/>
              <a:gd name="connsiteY0" fmla="*/ 0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86515 w 7392307"/>
              <a:gd name="connsiteY77" fmla="*/ 443252 h 8962414"/>
              <a:gd name="connsiteX78" fmla="*/ 2950935 w 7392307"/>
              <a:gd name="connsiteY78" fmla="*/ 246743 h 8962414"/>
              <a:gd name="connsiteX79" fmla="*/ 3250367 w 7392307"/>
              <a:gd name="connsiteY79" fmla="*/ 168458 h 8962414"/>
              <a:gd name="connsiteX80" fmla="*/ 3382735 w 7392307"/>
              <a:gd name="connsiteY80" fmla="*/ 72232 h 8962414"/>
              <a:gd name="connsiteX81" fmla="*/ 3778250 w 7392307"/>
              <a:gd name="connsiteY81" fmla="*/ 0 h 8962414"/>
              <a:gd name="connsiteX0" fmla="*/ 3773487 w 7392307"/>
              <a:gd name="connsiteY0" fmla="*/ 30956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86515 w 7392307"/>
              <a:gd name="connsiteY77" fmla="*/ 443252 h 8962414"/>
              <a:gd name="connsiteX78" fmla="*/ 2950935 w 7392307"/>
              <a:gd name="connsiteY78" fmla="*/ 246743 h 8962414"/>
              <a:gd name="connsiteX79" fmla="*/ 3250367 w 7392307"/>
              <a:gd name="connsiteY79" fmla="*/ 168458 h 8962414"/>
              <a:gd name="connsiteX80" fmla="*/ 3382735 w 7392307"/>
              <a:gd name="connsiteY80" fmla="*/ 72232 h 8962414"/>
              <a:gd name="connsiteX81" fmla="*/ 3773487 w 7392307"/>
              <a:gd name="connsiteY81" fmla="*/ 30956 h 8962414"/>
              <a:gd name="connsiteX0" fmla="*/ 3773487 w 7392307"/>
              <a:gd name="connsiteY0" fmla="*/ 30956 h 8962414"/>
              <a:gd name="connsiteX1" fmla="*/ 4518478 w 7392307"/>
              <a:gd name="connsiteY1" fmla="*/ 0 h 8962414"/>
              <a:gd name="connsiteX2" fmla="*/ 4518478 w 7392307"/>
              <a:gd name="connsiteY2" fmla="*/ 159657 h 8962414"/>
              <a:gd name="connsiteX3" fmla="*/ 4982935 w 7392307"/>
              <a:gd name="connsiteY3" fmla="*/ 566057 h 8962414"/>
              <a:gd name="connsiteX4" fmla="*/ 4968421 w 7392307"/>
              <a:gd name="connsiteY4" fmla="*/ 783771 h 8962414"/>
              <a:gd name="connsiteX5" fmla="*/ 5300889 w 7392307"/>
              <a:gd name="connsiteY5" fmla="*/ 1262289 h 8962414"/>
              <a:gd name="connsiteX6" fmla="*/ 5190217 w 7392307"/>
              <a:gd name="connsiteY6" fmla="*/ 1695903 h 8962414"/>
              <a:gd name="connsiteX7" fmla="*/ 5331278 w 7392307"/>
              <a:gd name="connsiteY7" fmla="*/ 1944914 h 8962414"/>
              <a:gd name="connsiteX8" fmla="*/ 5287735 w 7392307"/>
              <a:gd name="connsiteY8" fmla="*/ 2206171 h 8962414"/>
              <a:gd name="connsiteX9" fmla="*/ 5607050 w 7392307"/>
              <a:gd name="connsiteY9" fmla="*/ 2743200 h 8962414"/>
              <a:gd name="connsiteX10" fmla="*/ 5955392 w 7392307"/>
              <a:gd name="connsiteY10" fmla="*/ 2757714 h 8962414"/>
              <a:gd name="connsiteX11" fmla="*/ 6042478 w 7392307"/>
              <a:gd name="connsiteY11" fmla="*/ 3048000 h 8962414"/>
              <a:gd name="connsiteX12" fmla="*/ 6550478 w 7392307"/>
              <a:gd name="connsiteY12" fmla="*/ 3367314 h 8962414"/>
              <a:gd name="connsiteX13" fmla="*/ 6855278 w 7392307"/>
              <a:gd name="connsiteY13" fmla="*/ 4034971 h 8962414"/>
              <a:gd name="connsiteX14" fmla="*/ 7261678 w 7392307"/>
              <a:gd name="connsiteY14" fmla="*/ 4542971 h 8962414"/>
              <a:gd name="connsiteX15" fmla="*/ 7392307 w 7392307"/>
              <a:gd name="connsiteY15" fmla="*/ 5399314 h 8962414"/>
              <a:gd name="connsiteX16" fmla="*/ 7232650 w 7392307"/>
              <a:gd name="connsiteY16" fmla="*/ 6342743 h 8962414"/>
              <a:gd name="connsiteX17" fmla="*/ 7247164 w 7392307"/>
              <a:gd name="connsiteY17" fmla="*/ 7590971 h 8962414"/>
              <a:gd name="connsiteX18" fmla="*/ 7058478 w 7392307"/>
              <a:gd name="connsiteY18" fmla="*/ 7692571 h 8962414"/>
              <a:gd name="connsiteX19" fmla="*/ 7102021 w 7392307"/>
              <a:gd name="connsiteY19" fmla="*/ 8476343 h 8962414"/>
              <a:gd name="connsiteX20" fmla="*/ 7037823 w 7392307"/>
              <a:gd name="connsiteY20" fmla="*/ 8962414 h 8962414"/>
              <a:gd name="connsiteX21" fmla="*/ 3176706 w 7392307"/>
              <a:gd name="connsiteY21" fmla="*/ 8962414 h 8962414"/>
              <a:gd name="connsiteX22" fmla="*/ 3212192 w 7392307"/>
              <a:gd name="connsiteY22" fmla="*/ 8418286 h 8962414"/>
              <a:gd name="connsiteX23" fmla="*/ 2138135 w 7392307"/>
              <a:gd name="connsiteY23" fmla="*/ 8069943 h 8962414"/>
              <a:gd name="connsiteX24" fmla="*/ 1543050 w 7392307"/>
              <a:gd name="connsiteY24" fmla="*/ 7605486 h 8962414"/>
              <a:gd name="connsiteX25" fmla="*/ 1180192 w 7392307"/>
              <a:gd name="connsiteY25" fmla="*/ 7576457 h 8962414"/>
              <a:gd name="connsiteX26" fmla="*/ 614135 w 7392307"/>
              <a:gd name="connsiteY26" fmla="*/ 7155543 h 8962414"/>
              <a:gd name="connsiteX27" fmla="*/ 454478 w 7392307"/>
              <a:gd name="connsiteY27" fmla="*/ 7097486 h 8962414"/>
              <a:gd name="connsiteX28" fmla="*/ 410935 w 7392307"/>
              <a:gd name="connsiteY28" fmla="*/ 6923314 h 8962414"/>
              <a:gd name="connsiteX29" fmla="*/ 251278 w 7392307"/>
              <a:gd name="connsiteY29" fmla="*/ 6821714 h 8962414"/>
              <a:gd name="connsiteX30" fmla="*/ 193221 w 7392307"/>
              <a:gd name="connsiteY30" fmla="*/ 6633028 h 8962414"/>
              <a:gd name="connsiteX31" fmla="*/ 0 w 7392307"/>
              <a:gd name="connsiteY31" fmla="*/ 6386965 h 8962414"/>
              <a:gd name="connsiteX32" fmla="*/ 40481 w 7392307"/>
              <a:gd name="connsiteY32" fmla="*/ 6161881 h 8962414"/>
              <a:gd name="connsiteX33" fmla="*/ 265792 w 7392307"/>
              <a:gd name="connsiteY33" fmla="*/ 6342743 h 8962414"/>
              <a:gd name="connsiteX34" fmla="*/ 663346 w 7392307"/>
              <a:gd name="connsiteY34" fmla="*/ 6430622 h 8962414"/>
              <a:gd name="connsiteX35" fmla="*/ 731270 w 7392307"/>
              <a:gd name="connsiteY35" fmla="*/ 6335372 h 8962414"/>
              <a:gd name="connsiteX36" fmla="*/ 1127804 w 7392307"/>
              <a:gd name="connsiteY36" fmla="*/ 6263369 h 8962414"/>
              <a:gd name="connsiteX37" fmla="*/ 1592263 w 7392307"/>
              <a:gd name="connsiteY37" fmla="*/ 6789283 h 8962414"/>
              <a:gd name="connsiteX38" fmla="*/ 2051050 w 7392307"/>
              <a:gd name="connsiteY38" fmla="*/ 7024914 h 8962414"/>
              <a:gd name="connsiteX39" fmla="*/ 2802391 w 7392307"/>
              <a:gd name="connsiteY39" fmla="*/ 7159625 h 8962414"/>
              <a:gd name="connsiteX40" fmla="*/ 3299278 w 7392307"/>
              <a:gd name="connsiteY40" fmla="*/ 7039428 h 8962414"/>
              <a:gd name="connsiteX41" fmla="*/ 3516085 w 7392307"/>
              <a:gd name="connsiteY41" fmla="*/ 6210300 h 8962414"/>
              <a:gd name="connsiteX42" fmla="*/ 3538764 w 7392307"/>
              <a:gd name="connsiteY42" fmla="*/ 5334907 h 8962414"/>
              <a:gd name="connsiteX43" fmla="*/ 4005035 w 7392307"/>
              <a:gd name="connsiteY43" fmla="*/ 4620986 h 8962414"/>
              <a:gd name="connsiteX44" fmla="*/ 4576535 w 7392307"/>
              <a:gd name="connsiteY44" fmla="*/ 4136571 h 8962414"/>
              <a:gd name="connsiteX45" fmla="*/ 4614824 w 7392307"/>
              <a:gd name="connsiteY45" fmla="*/ 4033226 h 8962414"/>
              <a:gd name="connsiteX46" fmla="*/ 4627222 w 7392307"/>
              <a:gd name="connsiteY46" fmla="*/ 3848439 h 8962414"/>
              <a:gd name="connsiteX47" fmla="*/ 4512430 w 7392307"/>
              <a:gd name="connsiteY47" fmla="*/ 3740333 h 8962414"/>
              <a:gd name="connsiteX48" fmla="*/ 4460421 w 7392307"/>
              <a:gd name="connsiteY48" fmla="*/ 3614057 h 8962414"/>
              <a:gd name="connsiteX49" fmla="*/ 4217155 w 7392307"/>
              <a:gd name="connsiteY49" fmla="*/ 3678420 h 8962414"/>
              <a:gd name="connsiteX50" fmla="*/ 3914736 w 7392307"/>
              <a:gd name="connsiteY50" fmla="*/ 3818914 h 8962414"/>
              <a:gd name="connsiteX51" fmla="*/ 3785394 w 7392307"/>
              <a:gd name="connsiteY51" fmla="*/ 3836307 h 8962414"/>
              <a:gd name="connsiteX52" fmla="*/ 3681374 w 7392307"/>
              <a:gd name="connsiteY52" fmla="*/ 3785577 h 8962414"/>
              <a:gd name="connsiteX53" fmla="*/ 3570514 w 7392307"/>
              <a:gd name="connsiteY53" fmla="*/ 3756819 h 8962414"/>
              <a:gd name="connsiteX54" fmla="*/ 3552786 w 7392307"/>
              <a:gd name="connsiteY54" fmla="*/ 3580789 h 8962414"/>
              <a:gd name="connsiteX55" fmla="*/ 3504859 w 7392307"/>
              <a:gd name="connsiteY55" fmla="*/ 3452472 h 8962414"/>
              <a:gd name="connsiteX56" fmla="*/ 3357109 w 7392307"/>
              <a:gd name="connsiteY56" fmla="*/ 3374344 h 8962414"/>
              <a:gd name="connsiteX57" fmla="*/ 3328307 w 7392307"/>
              <a:gd name="connsiteY57" fmla="*/ 3326606 h 8962414"/>
              <a:gd name="connsiteX58" fmla="*/ 3328079 w 7392307"/>
              <a:gd name="connsiteY58" fmla="*/ 3220244 h 8962414"/>
              <a:gd name="connsiteX59" fmla="*/ 3290848 w 7392307"/>
              <a:gd name="connsiteY59" fmla="*/ 3142639 h 8962414"/>
              <a:gd name="connsiteX60" fmla="*/ 3221038 w 7392307"/>
              <a:gd name="connsiteY60" fmla="*/ 3077708 h 8962414"/>
              <a:gd name="connsiteX61" fmla="*/ 3050342 w 7392307"/>
              <a:gd name="connsiteY61" fmla="*/ 3071202 h 8962414"/>
              <a:gd name="connsiteX62" fmla="*/ 2902290 w 7392307"/>
              <a:gd name="connsiteY62" fmla="*/ 3086214 h 8962414"/>
              <a:gd name="connsiteX63" fmla="*/ 2869292 w 7392307"/>
              <a:gd name="connsiteY63" fmla="*/ 3036321 h 8962414"/>
              <a:gd name="connsiteX64" fmla="*/ 2857462 w 7392307"/>
              <a:gd name="connsiteY64" fmla="*/ 2621145 h 8962414"/>
              <a:gd name="connsiteX65" fmla="*/ 2878364 w 7392307"/>
              <a:gd name="connsiteY65" fmla="*/ 2452914 h 8962414"/>
              <a:gd name="connsiteX66" fmla="*/ 2771736 w 7392307"/>
              <a:gd name="connsiteY66" fmla="*/ 2383020 h 8962414"/>
              <a:gd name="connsiteX67" fmla="*/ 2646135 w 7392307"/>
              <a:gd name="connsiteY67" fmla="*/ 2336800 h 8962414"/>
              <a:gd name="connsiteX68" fmla="*/ 2512180 w 7392307"/>
              <a:gd name="connsiteY68" fmla="*/ 2054408 h 8962414"/>
              <a:gd name="connsiteX69" fmla="*/ 2399392 w 7392307"/>
              <a:gd name="connsiteY69" fmla="*/ 1683657 h 8962414"/>
              <a:gd name="connsiteX70" fmla="*/ 2452649 w 7392307"/>
              <a:gd name="connsiteY70" fmla="*/ 1475764 h 8962414"/>
              <a:gd name="connsiteX71" fmla="*/ 2457450 w 7392307"/>
              <a:gd name="connsiteY71" fmla="*/ 1277257 h 8962414"/>
              <a:gd name="connsiteX72" fmla="*/ 2324062 w 7392307"/>
              <a:gd name="connsiteY72" fmla="*/ 1166201 h 8962414"/>
              <a:gd name="connsiteX73" fmla="*/ 2225221 w 7392307"/>
              <a:gd name="connsiteY73" fmla="*/ 1045028 h 8962414"/>
              <a:gd name="connsiteX74" fmla="*/ 2269293 w 7392307"/>
              <a:gd name="connsiteY74" fmla="*/ 735195 h 8962414"/>
              <a:gd name="connsiteX75" fmla="*/ 2335439 w 7392307"/>
              <a:gd name="connsiteY75" fmla="*/ 560614 h 8962414"/>
              <a:gd name="connsiteX76" fmla="*/ 2505036 w 7392307"/>
              <a:gd name="connsiteY76" fmla="*/ 475639 h 8962414"/>
              <a:gd name="connsiteX77" fmla="*/ 2786515 w 7392307"/>
              <a:gd name="connsiteY77" fmla="*/ 443252 h 8962414"/>
              <a:gd name="connsiteX78" fmla="*/ 2950935 w 7392307"/>
              <a:gd name="connsiteY78" fmla="*/ 246743 h 8962414"/>
              <a:gd name="connsiteX79" fmla="*/ 3250367 w 7392307"/>
              <a:gd name="connsiteY79" fmla="*/ 168458 h 8962414"/>
              <a:gd name="connsiteX80" fmla="*/ 3430360 w 7392307"/>
              <a:gd name="connsiteY80" fmla="*/ 26988 h 8962414"/>
              <a:gd name="connsiteX81" fmla="*/ 3773487 w 7392307"/>
              <a:gd name="connsiteY81" fmla="*/ 30956 h 8962414"/>
              <a:gd name="connsiteX0" fmla="*/ 3773487 w 7392307"/>
              <a:gd name="connsiteY0" fmla="*/ 30956 h 8962414"/>
              <a:gd name="connsiteX1" fmla="*/ 4181436 w 7392307"/>
              <a:gd name="connsiteY1" fmla="*/ 13677 h 8962414"/>
              <a:gd name="connsiteX2" fmla="*/ 4518478 w 7392307"/>
              <a:gd name="connsiteY2" fmla="*/ 0 h 8962414"/>
              <a:gd name="connsiteX3" fmla="*/ 4518478 w 7392307"/>
              <a:gd name="connsiteY3" fmla="*/ 159657 h 8962414"/>
              <a:gd name="connsiteX4" fmla="*/ 4982935 w 7392307"/>
              <a:gd name="connsiteY4" fmla="*/ 566057 h 8962414"/>
              <a:gd name="connsiteX5" fmla="*/ 4968421 w 7392307"/>
              <a:gd name="connsiteY5" fmla="*/ 783771 h 8962414"/>
              <a:gd name="connsiteX6" fmla="*/ 5300889 w 7392307"/>
              <a:gd name="connsiteY6" fmla="*/ 1262289 h 8962414"/>
              <a:gd name="connsiteX7" fmla="*/ 5190217 w 7392307"/>
              <a:gd name="connsiteY7" fmla="*/ 1695903 h 8962414"/>
              <a:gd name="connsiteX8" fmla="*/ 5331278 w 7392307"/>
              <a:gd name="connsiteY8" fmla="*/ 1944914 h 8962414"/>
              <a:gd name="connsiteX9" fmla="*/ 5287735 w 7392307"/>
              <a:gd name="connsiteY9" fmla="*/ 2206171 h 8962414"/>
              <a:gd name="connsiteX10" fmla="*/ 5607050 w 7392307"/>
              <a:gd name="connsiteY10" fmla="*/ 2743200 h 8962414"/>
              <a:gd name="connsiteX11" fmla="*/ 5955392 w 7392307"/>
              <a:gd name="connsiteY11" fmla="*/ 2757714 h 8962414"/>
              <a:gd name="connsiteX12" fmla="*/ 6042478 w 7392307"/>
              <a:gd name="connsiteY12" fmla="*/ 3048000 h 8962414"/>
              <a:gd name="connsiteX13" fmla="*/ 6550478 w 7392307"/>
              <a:gd name="connsiteY13" fmla="*/ 3367314 h 8962414"/>
              <a:gd name="connsiteX14" fmla="*/ 6855278 w 7392307"/>
              <a:gd name="connsiteY14" fmla="*/ 4034971 h 8962414"/>
              <a:gd name="connsiteX15" fmla="*/ 7261678 w 7392307"/>
              <a:gd name="connsiteY15" fmla="*/ 4542971 h 8962414"/>
              <a:gd name="connsiteX16" fmla="*/ 7392307 w 7392307"/>
              <a:gd name="connsiteY16" fmla="*/ 5399314 h 8962414"/>
              <a:gd name="connsiteX17" fmla="*/ 7232650 w 7392307"/>
              <a:gd name="connsiteY17" fmla="*/ 6342743 h 8962414"/>
              <a:gd name="connsiteX18" fmla="*/ 7247164 w 7392307"/>
              <a:gd name="connsiteY18" fmla="*/ 7590971 h 8962414"/>
              <a:gd name="connsiteX19" fmla="*/ 7058478 w 7392307"/>
              <a:gd name="connsiteY19" fmla="*/ 7692571 h 8962414"/>
              <a:gd name="connsiteX20" fmla="*/ 7102021 w 7392307"/>
              <a:gd name="connsiteY20" fmla="*/ 8476343 h 8962414"/>
              <a:gd name="connsiteX21" fmla="*/ 7037823 w 7392307"/>
              <a:gd name="connsiteY21" fmla="*/ 8962414 h 8962414"/>
              <a:gd name="connsiteX22" fmla="*/ 3176706 w 7392307"/>
              <a:gd name="connsiteY22" fmla="*/ 8962414 h 8962414"/>
              <a:gd name="connsiteX23" fmla="*/ 3212192 w 7392307"/>
              <a:gd name="connsiteY23" fmla="*/ 8418286 h 8962414"/>
              <a:gd name="connsiteX24" fmla="*/ 2138135 w 7392307"/>
              <a:gd name="connsiteY24" fmla="*/ 8069943 h 8962414"/>
              <a:gd name="connsiteX25" fmla="*/ 1543050 w 7392307"/>
              <a:gd name="connsiteY25" fmla="*/ 7605486 h 8962414"/>
              <a:gd name="connsiteX26" fmla="*/ 1180192 w 7392307"/>
              <a:gd name="connsiteY26" fmla="*/ 7576457 h 8962414"/>
              <a:gd name="connsiteX27" fmla="*/ 614135 w 7392307"/>
              <a:gd name="connsiteY27" fmla="*/ 7155543 h 8962414"/>
              <a:gd name="connsiteX28" fmla="*/ 454478 w 7392307"/>
              <a:gd name="connsiteY28" fmla="*/ 7097486 h 8962414"/>
              <a:gd name="connsiteX29" fmla="*/ 410935 w 7392307"/>
              <a:gd name="connsiteY29" fmla="*/ 6923314 h 8962414"/>
              <a:gd name="connsiteX30" fmla="*/ 251278 w 7392307"/>
              <a:gd name="connsiteY30" fmla="*/ 6821714 h 8962414"/>
              <a:gd name="connsiteX31" fmla="*/ 193221 w 7392307"/>
              <a:gd name="connsiteY31" fmla="*/ 6633028 h 8962414"/>
              <a:gd name="connsiteX32" fmla="*/ 0 w 7392307"/>
              <a:gd name="connsiteY32" fmla="*/ 6386965 h 8962414"/>
              <a:gd name="connsiteX33" fmla="*/ 40481 w 7392307"/>
              <a:gd name="connsiteY33" fmla="*/ 6161881 h 8962414"/>
              <a:gd name="connsiteX34" fmla="*/ 265792 w 7392307"/>
              <a:gd name="connsiteY34" fmla="*/ 6342743 h 8962414"/>
              <a:gd name="connsiteX35" fmla="*/ 663346 w 7392307"/>
              <a:gd name="connsiteY35" fmla="*/ 6430622 h 8962414"/>
              <a:gd name="connsiteX36" fmla="*/ 731270 w 7392307"/>
              <a:gd name="connsiteY36" fmla="*/ 6335372 h 8962414"/>
              <a:gd name="connsiteX37" fmla="*/ 1127804 w 7392307"/>
              <a:gd name="connsiteY37" fmla="*/ 6263369 h 8962414"/>
              <a:gd name="connsiteX38" fmla="*/ 1592263 w 7392307"/>
              <a:gd name="connsiteY38" fmla="*/ 6789283 h 8962414"/>
              <a:gd name="connsiteX39" fmla="*/ 2051050 w 7392307"/>
              <a:gd name="connsiteY39" fmla="*/ 7024914 h 8962414"/>
              <a:gd name="connsiteX40" fmla="*/ 2802391 w 7392307"/>
              <a:gd name="connsiteY40" fmla="*/ 7159625 h 8962414"/>
              <a:gd name="connsiteX41" fmla="*/ 3299278 w 7392307"/>
              <a:gd name="connsiteY41" fmla="*/ 7039428 h 8962414"/>
              <a:gd name="connsiteX42" fmla="*/ 3516085 w 7392307"/>
              <a:gd name="connsiteY42" fmla="*/ 6210300 h 8962414"/>
              <a:gd name="connsiteX43" fmla="*/ 3538764 w 7392307"/>
              <a:gd name="connsiteY43" fmla="*/ 5334907 h 8962414"/>
              <a:gd name="connsiteX44" fmla="*/ 4005035 w 7392307"/>
              <a:gd name="connsiteY44" fmla="*/ 4620986 h 8962414"/>
              <a:gd name="connsiteX45" fmla="*/ 4576535 w 7392307"/>
              <a:gd name="connsiteY45" fmla="*/ 4136571 h 8962414"/>
              <a:gd name="connsiteX46" fmla="*/ 4614824 w 7392307"/>
              <a:gd name="connsiteY46" fmla="*/ 4033226 h 8962414"/>
              <a:gd name="connsiteX47" fmla="*/ 4627222 w 7392307"/>
              <a:gd name="connsiteY47" fmla="*/ 3848439 h 8962414"/>
              <a:gd name="connsiteX48" fmla="*/ 4512430 w 7392307"/>
              <a:gd name="connsiteY48" fmla="*/ 3740333 h 8962414"/>
              <a:gd name="connsiteX49" fmla="*/ 4460421 w 7392307"/>
              <a:gd name="connsiteY49" fmla="*/ 3614057 h 8962414"/>
              <a:gd name="connsiteX50" fmla="*/ 4217155 w 7392307"/>
              <a:gd name="connsiteY50" fmla="*/ 3678420 h 8962414"/>
              <a:gd name="connsiteX51" fmla="*/ 3914736 w 7392307"/>
              <a:gd name="connsiteY51" fmla="*/ 3818914 h 8962414"/>
              <a:gd name="connsiteX52" fmla="*/ 3785394 w 7392307"/>
              <a:gd name="connsiteY52" fmla="*/ 3836307 h 8962414"/>
              <a:gd name="connsiteX53" fmla="*/ 3681374 w 7392307"/>
              <a:gd name="connsiteY53" fmla="*/ 3785577 h 8962414"/>
              <a:gd name="connsiteX54" fmla="*/ 3570514 w 7392307"/>
              <a:gd name="connsiteY54" fmla="*/ 3756819 h 8962414"/>
              <a:gd name="connsiteX55" fmla="*/ 3552786 w 7392307"/>
              <a:gd name="connsiteY55" fmla="*/ 3580789 h 8962414"/>
              <a:gd name="connsiteX56" fmla="*/ 3504859 w 7392307"/>
              <a:gd name="connsiteY56" fmla="*/ 3452472 h 8962414"/>
              <a:gd name="connsiteX57" fmla="*/ 3357109 w 7392307"/>
              <a:gd name="connsiteY57" fmla="*/ 3374344 h 8962414"/>
              <a:gd name="connsiteX58" fmla="*/ 3328307 w 7392307"/>
              <a:gd name="connsiteY58" fmla="*/ 3326606 h 8962414"/>
              <a:gd name="connsiteX59" fmla="*/ 3328079 w 7392307"/>
              <a:gd name="connsiteY59" fmla="*/ 3220244 h 8962414"/>
              <a:gd name="connsiteX60" fmla="*/ 3290848 w 7392307"/>
              <a:gd name="connsiteY60" fmla="*/ 3142639 h 8962414"/>
              <a:gd name="connsiteX61" fmla="*/ 3221038 w 7392307"/>
              <a:gd name="connsiteY61" fmla="*/ 3077708 h 8962414"/>
              <a:gd name="connsiteX62" fmla="*/ 3050342 w 7392307"/>
              <a:gd name="connsiteY62" fmla="*/ 3071202 h 8962414"/>
              <a:gd name="connsiteX63" fmla="*/ 2902290 w 7392307"/>
              <a:gd name="connsiteY63" fmla="*/ 3086214 h 8962414"/>
              <a:gd name="connsiteX64" fmla="*/ 2869292 w 7392307"/>
              <a:gd name="connsiteY64" fmla="*/ 3036321 h 8962414"/>
              <a:gd name="connsiteX65" fmla="*/ 2857462 w 7392307"/>
              <a:gd name="connsiteY65" fmla="*/ 2621145 h 8962414"/>
              <a:gd name="connsiteX66" fmla="*/ 2878364 w 7392307"/>
              <a:gd name="connsiteY66" fmla="*/ 2452914 h 8962414"/>
              <a:gd name="connsiteX67" fmla="*/ 2771736 w 7392307"/>
              <a:gd name="connsiteY67" fmla="*/ 2383020 h 8962414"/>
              <a:gd name="connsiteX68" fmla="*/ 2646135 w 7392307"/>
              <a:gd name="connsiteY68" fmla="*/ 2336800 h 8962414"/>
              <a:gd name="connsiteX69" fmla="*/ 2512180 w 7392307"/>
              <a:gd name="connsiteY69" fmla="*/ 2054408 h 8962414"/>
              <a:gd name="connsiteX70" fmla="*/ 2399392 w 7392307"/>
              <a:gd name="connsiteY70" fmla="*/ 1683657 h 8962414"/>
              <a:gd name="connsiteX71" fmla="*/ 2452649 w 7392307"/>
              <a:gd name="connsiteY71" fmla="*/ 1475764 h 8962414"/>
              <a:gd name="connsiteX72" fmla="*/ 2457450 w 7392307"/>
              <a:gd name="connsiteY72" fmla="*/ 1277257 h 8962414"/>
              <a:gd name="connsiteX73" fmla="*/ 2324062 w 7392307"/>
              <a:gd name="connsiteY73" fmla="*/ 1166201 h 8962414"/>
              <a:gd name="connsiteX74" fmla="*/ 2225221 w 7392307"/>
              <a:gd name="connsiteY74" fmla="*/ 1045028 h 8962414"/>
              <a:gd name="connsiteX75" fmla="*/ 2269293 w 7392307"/>
              <a:gd name="connsiteY75" fmla="*/ 735195 h 8962414"/>
              <a:gd name="connsiteX76" fmla="*/ 2335439 w 7392307"/>
              <a:gd name="connsiteY76" fmla="*/ 560614 h 8962414"/>
              <a:gd name="connsiteX77" fmla="*/ 2505036 w 7392307"/>
              <a:gd name="connsiteY77" fmla="*/ 475639 h 8962414"/>
              <a:gd name="connsiteX78" fmla="*/ 2786515 w 7392307"/>
              <a:gd name="connsiteY78" fmla="*/ 443252 h 8962414"/>
              <a:gd name="connsiteX79" fmla="*/ 2950935 w 7392307"/>
              <a:gd name="connsiteY79" fmla="*/ 246743 h 8962414"/>
              <a:gd name="connsiteX80" fmla="*/ 3250367 w 7392307"/>
              <a:gd name="connsiteY80" fmla="*/ 168458 h 8962414"/>
              <a:gd name="connsiteX81" fmla="*/ 3430360 w 7392307"/>
              <a:gd name="connsiteY81" fmla="*/ 26988 h 8962414"/>
              <a:gd name="connsiteX82" fmla="*/ 3773487 w 7392307"/>
              <a:gd name="connsiteY82" fmla="*/ 30956 h 8962414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18478 w 7392307"/>
              <a:gd name="connsiteY2" fmla="*/ 36329 h 8998743"/>
              <a:gd name="connsiteX3" fmla="*/ 4518478 w 7392307"/>
              <a:gd name="connsiteY3" fmla="*/ 195986 h 8998743"/>
              <a:gd name="connsiteX4" fmla="*/ 4982935 w 7392307"/>
              <a:gd name="connsiteY4" fmla="*/ 602386 h 8998743"/>
              <a:gd name="connsiteX5" fmla="*/ 4968421 w 7392307"/>
              <a:gd name="connsiteY5" fmla="*/ 820100 h 8998743"/>
              <a:gd name="connsiteX6" fmla="*/ 5300889 w 7392307"/>
              <a:gd name="connsiteY6" fmla="*/ 1298618 h 8998743"/>
              <a:gd name="connsiteX7" fmla="*/ 5190217 w 7392307"/>
              <a:gd name="connsiteY7" fmla="*/ 1732232 h 8998743"/>
              <a:gd name="connsiteX8" fmla="*/ 5331278 w 7392307"/>
              <a:gd name="connsiteY8" fmla="*/ 1981243 h 8998743"/>
              <a:gd name="connsiteX9" fmla="*/ 5287735 w 7392307"/>
              <a:gd name="connsiteY9" fmla="*/ 2242500 h 8998743"/>
              <a:gd name="connsiteX10" fmla="*/ 5607050 w 7392307"/>
              <a:gd name="connsiteY10" fmla="*/ 2779529 h 8998743"/>
              <a:gd name="connsiteX11" fmla="*/ 5955392 w 7392307"/>
              <a:gd name="connsiteY11" fmla="*/ 2794043 h 8998743"/>
              <a:gd name="connsiteX12" fmla="*/ 6042478 w 7392307"/>
              <a:gd name="connsiteY12" fmla="*/ 3084329 h 8998743"/>
              <a:gd name="connsiteX13" fmla="*/ 6550478 w 7392307"/>
              <a:gd name="connsiteY13" fmla="*/ 3403643 h 8998743"/>
              <a:gd name="connsiteX14" fmla="*/ 6855278 w 7392307"/>
              <a:gd name="connsiteY14" fmla="*/ 4071300 h 8998743"/>
              <a:gd name="connsiteX15" fmla="*/ 7261678 w 7392307"/>
              <a:gd name="connsiteY15" fmla="*/ 4579300 h 8998743"/>
              <a:gd name="connsiteX16" fmla="*/ 7392307 w 7392307"/>
              <a:gd name="connsiteY16" fmla="*/ 5435643 h 8998743"/>
              <a:gd name="connsiteX17" fmla="*/ 7232650 w 7392307"/>
              <a:gd name="connsiteY17" fmla="*/ 6379072 h 8998743"/>
              <a:gd name="connsiteX18" fmla="*/ 7247164 w 7392307"/>
              <a:gd name="connsiteY18" fmla="*/ 7627300 h 8998743"/>
              <a:gd name="connsiteX19" fmla="*/ 7058478 w 7392307"/>
              <a:gd name="connsiteY19" fmla="*/ 7728900 h 8998743"/>
              <a:gd name="connsiteX20" fmla="*/ 7102021 w 7392307"/>
              <a:gd name="connsiteY20" fmla="*/ 8512672 h 8998743"/>
              <a:gd name="connsiteX21" fmla="*/ 7037823 w 7392307"/>
              <a:gd name="connsiteY21" fmla="*/ 8998743 h 8998743"/>
              <a:gd name="connsiteX22" fmla="*/ 3176706 w 7392307"/>
              <a:gd name="connsiteY22" fmla="*/ 8998743 h 8998743"/>
              <a:gd name="connsiteX23" fmla="*/ 3212192 w 7392307"/>
              <a:gd name="connsiteY23" fmla="*/ 8454615 h 8998743"/>
              <a:gd name="connsiteX24" fmla="*/ 2138135 w 7392307"/>
              <a:gd name="connsiteY24" fmla="*/ 8106272 h 8998743"/>
              <a:gd name="connsiteX25" fmla="*/ 1543050 w 7392307"/>
              <a:gd name="connsiteY25" fmla="*/ 7641815 h 8998743"/>
              <a:gd name="connsiteX26" fmla="*/ 1180192 w 7392307"/>
              <a:gd name="connsiteY26" fmla="*/ 7612786 h 8998743"/>
              <a:gd name="connsiteX27" fmla="*/ 614135 w 7392307"/>
              <a:gd name="connsiteY27" fmla="*/ 7191872 h 8998743"/>
              <a:gd name="connsiteX28" fmla="*/ 454478 w 7392307"/>
              <a:gd name="connsiteY28" fmla="*/ 7133815 h 8998743"/>
              <a:gd name="connsiteX29" fmla="*/ 410935 w 7392307"/>
              <a:gd name="connsiteY29" fmla="*/ 6959643 h 8998743"/>
              <a:gd name="connsiteX30" fmla="*/ 251278 w 7392307"/>
              <a:gd name="connsiteY30" fmla="*/ 6858043 h 8998743"/>
              <a:gd name="connsiteX31" fmla="*/ 193221 w 7392307"/>
              <a:gd name="connsiteY31" fmla="*/ 6669357 h 8998743"/>
              <a:gd name="connsiteX32" fmla="*/ 0 w 7392307"/>
              <a:gd name="connsiteY32" fmla="*/ 6423294 h 8998743"/>
              <a:gd name="connsiteX33" fmla="*/ 40481 w 7392307"/>
              <a:gd name="connsiteY33" fmla="*/ 6198210 h 8998743"/>
              <a:gd name="connsiteX34" fmla="*/ 265792 w 7392307"/>
              <a:gd name="connsiteY34" fmla="*/ 6379072 h 8998743"/>
              <a:gd name="connsiteX35" fmla="*/ 663346 w 7392307"/>
              <a:gd name="connsiteY35" fmla="*/ 6466951 h 8998743"/>
              <a:gd name="connsiteX36" fmla="*/ 731270 w 7392307"/>
              <a:gd name="connsiteY36" fmla="*/ 6371701 h 8998743"/>
              <a:gd name="connsiteX37" fmla="*/ 1127804 w 7392307"/>
              <a:gd name="connsiteY37" fmla="*/ 6299698 h 8998743"/>
              <a:gd name="connsiteX38" fmla="*/ 1592263 w 7392307"/>
              <a:gd name="connsiteY38" fmla="*/ 6825612 h 8998743"/>
              <a:gd name="connsiteX39" fmla="*/ 2051050 w 7392307"/>
              <a:gd name="connsiteY39" fmla="*/ 7061243 h 8998743"/>
              <a:gd name="connsiteX40" fmla="*/ 2802391 w 7392307"/>
              <a:gd name="connsiteY40" fmla="*/ 7195954 h 8998743"/>
              <a:gd name="connsiteX41" fmla="*/ 3299278 w 7392307"/>
              <a:gd name="connsiteY41" fmla="*/ 7075757 h 8998743"/>
              <a:gd name="connsiteX42" fmla="*/ 3516085 w 7392307"/>
              <a:gd name="connsiteY42" fmla="*/ 6246629 h 8998743"/>
              <a:gd name="connsiteX43" fmla="*/ 3538764 w 7392307"/>
              <a:gd name="connsiteY43" fmla="*/ 5371236 h 8998743"/>
              <a:gd name="connsiteX44" fmla="*/ 4005035 w 7392307"/>
              <a:gd name="connsiteY44" fmla="*/ 4657315 h 8998743"/>
              <a:gd name="connsiteX45" fmla="*/ 4576535 w 7392307"/>
              <a:gd name="connsiteY45" fmla="*/ 4172900 h 8998743"/>
              <a:gd name="connsiteX46" fmla="*/ 4614824 w 7392307"/>
              <a:gd name="connsiteY46" fmla="*/ 4069555 h 8998743"/>
              <a:gd name="connsiteX47" fmla="*/ 4627222 w 7392307"/>
              <a:gd name="connsiteY47" fmla="*/ 3884768 h 8998743"/>
              <a:gd name="connsiteX48" fmla="*/ 4512430 w 7392307"/>
              <a:gd name="connsiteY48" fmla="*/ 3776662 h 8998743"/>
              <a:gd name="connsiteX49" fmla="*/ 4460421 w 7392307"/>
              <a:gd name="connsiteY49" fmla="*/ 3650386 h 8998743"/>
              <a:gd name="connsiteX50" fmla="*/ 4217155 w 7392307"/>
              <a:gd name="connsiteY50" fmla="*/ 3714749 h 8998743"/>
              <a:gd name="connsiteX51" fmla="*/ 3914736 w 7392307"/>
              <a:gd name="connsiteY51" fmla="*/ 3855243 h 8998743"/>
              <a:gd name="connsiteX52" fmla="*/ 3785394 w 7392307"/>
              <a:gd name="connsiteY52" fmla="*/ 3872636 h 8998743"/>
              <a:gd name="connsiteX53" fmla="*/ 3681374 w 7392307"/>
              <a:gd name="connsiteY53" fmla="*/ 3821906 h 8998743"/>
              <a:gd name="connsiteX54" fmla="*/ 3570514 w 7392307"/>
              <a:gd name="connsiteY54" fmla="*/ 3793148 h 8998743"/>
              <a:gd name="connsiteX55" fmla="*/ 3552786 w 7392307"/>
              <a:gd name="connsiteY55" fmla="*/ 3617118 h 8998743"/>
              <a:gd name="connsiteX56" fmla="*/ 3504859 w 7392307"/>
              <a:gd name="connsiteY56" fmla="*/ 3488801 h 8998743"/>
              <a:gd name="connsiteX57" fmla="*/ 3357109 w 7392307"/>
              <a:gd name="connsiteY57" fmla="*/ 3410673 h 8998743"/>
              <a:gd name="connsiteX58" fmla="*/ 3328307 w 7392307"/>
              <a:gd name="connsiteY58" fmla="*/ 3362935 h 8998743"/>
              <a:gd name="connsiteX59" fmla="*/ 3328079 w 7392307"/>
              <a:gd name="connsiteY59" fmla="*/ 3256573 h 8998743"/>
              <a:gd name="connsiteX60" fmla="*/ 3290848 w 7392307"/>
              <a:gd name="connsiteY60" fmla="*/ 3178968 h 8998743"/>
              <a:gd name="connsiteX61" fmla="*/ 3221038 w 7392307"/>
              <a:gd name="connsiteY61" fmla="*/ 3114037 h 8998743"/>
              <a:gd name="connsiteX62" fmla="*/ 3050342 w 7392307"/>
              <a:gd name="connsiteY62" fmla="*/ 3107531 h 8998743"/>
              <a:gd name="connsiteX63" fmla="*/ 2902290 w 7392307"/>
              <a:gd name="connsiteY63" fmla="*/ 3122543 h 8998743"/>
              <a:gd name="connsiteX64" fmla="*/ 2869292 w 7392307"/>
              <a:gd name="connsiteY64" fmla="*/ 3072650 h 8998743"/>
              <a:gd name="connsiteX65" fmla="*/ 2857462 w 7392307"/>
              <a:gd name="connsiteY65" fmla="*/ 2657474 h 8998743"/>
              <a:gd name="connsiteX66" fmla="*/ 2878364 w 7392307"/>
              <a:gd name="connsiteY66" fmla="*/ 2489243 h 8998743"/>
              <a:gd name="connsiteX67" fmla="*/ 2771736 w 7392307"/>
              <a:gd name="connsiteY67" fmla="*/ 2419349 h 8998743"/>
              <a:gd name="connsiteX68" fmla="*/ 2646135 w 7392307"/>
              <a:gd name="connsiteY68" fmla="*/ 2373129 h 8998743"/>
              <a:gd name="connsiteX69" fmla="*/ 2512180 w 7392307"/>
              <a:gd name="connsiteY69" fmla="*/ 2090737 h 8998743"/>
              <a:gd name="connsiteX70" fmla="*/ 2399392 w 7392307"/>
              <a:gd name="connsiteY70" fmla="*/ 1719986 h 8998743"/>
              <a:gd name="connsiteX71" fmla="*/ 2452649 w 7392307"/>
              <a:gd name="connsiteY71" fmla="*/ 1512093 h 8998743"/>
              <a:gd name="connsiteX72" fmla="*/ 2457450 w 7392307"/>
              <a:gd name="connsiteY72" fmla="*/ 1313586 h 8998743"/>
              <a:gd name="connsiteX73" fmla="*/ 2324062 w 7392307"/>
              <a:gd name="connsiteY73" fmla="*/ 1202530 h 8998743"/>
              <a:gd name="connsiteX74" fmla="*/ 2225221 w 7392307"/>
              <a:gd name="connsiteY74" fmla="*/ 1081357 h 8998743"/>
              <a:gd name="connsiteX75" fmla="*/ 2269293 w 7392307"/>
              <a:gd name="connsiteY75" fmla="*/ 771524 h 8998743"/>
              <a:gd name="connsiteX76" fmla="*/ 2335439 w 7392307"/>
              <a:gd name="connsiteY76" fmla="*/ 596943 h 8998743"/>
              <a:gd name="connsiteX77" fmla="*/ 2505036 w 7392307"/>
              <a:gd name="connsiteY77" fmla="*/ 511968 h 8998743"/>
              <a:gd name="connsiteX78" fmla="*/ 2786515 w 7392307"/>
              <a:gd name="connsiteY78" fmla="*/ 479581 h 8998743"/>
              <a:gd name="connsiteX79" fmla="*/ 2950935 w 7392307"/>
              <a:gd name="connsiteY79" fmla="*/ 283072 h 8998743"/>
              <a:gd name="connsiteX80" fmla="*/ 3250367 w 7392307"/>
              <a:gd name="connsiteY80" fmla="*/ 204787 h 8998743"/>
              <a:gd name="connsiteX81" fmla="*/ 3430360 w 7392307"/>
              <a:gd name="connsiteY81" fmla="*/ 63317 h 8998743"/>
              <a:gd name="connsiteX82" fmla="*/ 3773487 w 7392307"/>
              <a:gd name="connsiteY82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518478 w 7392307"/>
              <a:gd name="connsiteY3" fmla="*/ 195986 h 8998743"/>
              <a:gd name="connsiteX4" fmla="*/ 4982935 w 7392307"/>
              <a:gd name="connsiteY4" fmla="*/ 602386 h 8998743"/>
              <a:gd name="connsiteX5" fmla="*/ 4968421 w 7392307"/>
              <a:gd name="connsiteY5" fmla="*/ 820100 h 8998743"/>
              <a:gd name="connsiteX6" fmla="*/ 5300889 w 7392307"/>
              <a:gd name="connsiteY6" fmla="*/ 1298618 h 8998743"/>
              <a:gd name="connsiteX7" fmla="*/ 5190217 w 7392307"/>
              <a:gd name="connsiteY7" fmla="*/ 1732232 h 8998743"/>
              <a:gd name="connsiteX8" fmla="*/ 5331278 w 7392307"/>
              <a:gd name="connsiteY8" fmla="*/ 1981243 h 8998743"/>
              <a:gd name="connsiteX9" fmla="*/ 5287735 w 7392307"/>
              <a:gd name="connsiteY9" fmla="*/ 2242500 h 8998743"/>
              <a:gd name="connsiteX10" fmla="*/ 5607050 w 7392307"/>
              <a:gd name="connsiteY10" fmla="*/ 2779529 h 8998743"/>
              <a:gd name="connsiteX11" fmla="*/ 5955392 w 7392307"/>
              <a:gd name="connsiteY11" fmla="*/ 2794043 h 8998743"/>
              <a:gd name="connsiteX12" fmla="*/ 6042478 w 7392307"/>
              <a:gd name="connsiteY12" fmla="*/ 3084329 h 8998743"/>
              <a:gd name="connsiteX13" fmla="*/ 6550478 w 7392307"/>
              <a:gd name="connsiteY13" fmla="*/ 3403643 h 8998743"/>
              <a:gd name="connsiteX14" fmla="*/ 6855278 w 7392307"/>
              <a:gd name="connsiteY14" fmla="*/ 4071300 h 8998743"/>
              <a:gd name="connsiteX15" fmla="*/ 7261678 w 7392307"/>
              <a:gd name="connsiteY15" fmla="*/ 4579300 h 8998743"/>
              <a:gd name="connsiteX16" fmla="*/ 7392307 w 7392307"/>
              <a:gd name="connsiteY16" fmla="*/ 5435643 h 8998743"/>
              <a:gd name="connsiteX17" fmla="*/ 7232650 w 7392307"/>
              <a:gd name="connsiteY17" fmla="*/ 6379072 h 8998743"/>
              <a:gd name="connsiteX18" fmla="*/ 7247164 w 7392307"/>
              <a:gd name="connsiteY18" fmla="*/ 7627300 h 8998743"/>
              <a:gd name="connsiteX19" fmla="*/ 7058478 w 7392307"/>
              <a:gd name="connsiteY19" fmla="*/ 7728900 h 8998743"/>
              <a:gd name="connsiteX20" fmla="*/ 7102021 w 7392307"/>
              <a:gd name="connsiteY20" fmla="*/ 8512672 h 8998743"/>
              <a:gd name="connsiteX21" fmla="*/ 7037823 w 7392307"/>
              <a:gd name="connsiteY21" fmla="*/ 8998743 h 8998743"/>
              <a:gd name="connsiteX22" fmla="*/ 3176706 w 7392307"/>
              <a:gd name="connsiteY22" fmla="*/ 8998743 h 8998743"/>
              <a:gd name="connsiteX23" fmla="*/ 3212192 w 7392307"/>
              <a:gd name="connsiteY23" fmla="*/ 8454615 h 8998743"/>
              <a:gd name="connsiteX24" fmla="*/ 2138135 w 7392307"/>
              <a:gd name="connsiteY24" fmla="*/ 8106272 h 8998743"/>
              <a:gd name="connsiteX25" fmla="*/ 1543050 w 7392307"/>
              <a:gd name="connsiteY25" fmla="*/ 7641815 h 8998743"/>
              <a:gd name="connsiteX26" fmla="*/ 1180192 w 7392307"/>
              <a:gd name="connsiteY26" fmla="*/ 7612786 h 8998743"/>
              <a:gd name="connsiteX27" fmla="*/ 614135 w 7392307"/>
              <a:gd name="connsiteY27" fmla="*/ 7191872 h 8998743"/>
              <a:gd name="connsiteX28" fmla="*/ 454478 w 7392307"/>
              <a:gd name="connsiteY28" fmla="*/ 7133815 h 8998743"/>
              <a:gd name="connsiteX29" fmla="*/ 410935 w 7392307"/>
              <a:gd name="connsiteY29" fmla="*/ 6959643 h 8998743"/>
              <a:gd name="connsiteX30" fmla="*/ 251278 w 7392307"/>
              <a:gd name="connsiteY30" fmla="*/ 6858043 h 8998743"/>
              <a:gd name="connsiteX31" fmla="*/ 193221 w 7392307"/>
              <a:gd name="connsiteY31" fmla="*/ 6669357 h 8998743"/>
              <a:gd name="connsiteX32" fmla="*/ 0 w 7392307"/>
              <a:gd name="connsiteY32" fmla="*/ 6423294 h 8998743"/>
              <a:gd name="connsiteX33" fmla="*/ 40481 w 7392307"/>
              <a:gd name="connsiteY33" fmla="*/ 6198210 h 8998743"/>
              <a:gd name="connsiteX34" fmla="*/ 265792 w 7392307"/>
              <a:gd name="connsiteY34" fmla="*/ 6379072 h 8998743"/>
              <a:gd name="connsiteX35" fmla="*/ 663346 w 7392307"/>
              <a:gd name="connsiteY35" fmla="*/ 6466951 h 8998743"/>
              <a:gd name="connsiteX36" fmla="*/ 731270 w 7392307"/>
              <a:gd name="connsiteY36" fmla="*/ 6371701 h 8998743"/>
              <a:gd name="connsiteX37" fmla="*/ 1127804 w 7392307"/>
              <a:gd name="connsiteY37" fmla="*/ 6299698 h 8998743"/>
              <a:gd name="connsiteX38" fmla="*/ 1592263 w 7392307"/>
              <a:gd name="connsiteY38" fmla="*/ 6825612 h 8998743"/>
              <a:gd name="connsiteX39" fmla="*/ 2051050 w 7392307"/>
              <a:gd name="connsiteY39" fmla="*/ 7061243 h 8998743"/>
              <a:gd name="connsiteX40" fmla="*/ 2802391 w 7392307"/>
              <a:gd name="connsiteY40" fmla="*/ 7195954 h 8998743"/>
              <a:gd name="connsiteX41" fmla="*/ 3299278 w 7392307"/>
              <a:gd name="connsiteY41" fmla="*/ 7075757 h 8998743"/>
              <a:gd name="connsiteX42" fmla="*/ 3516085 w 7392307"/>
              <a:gd name="connsiteY42" fmla="*/ 6246629 h 8998743"/>
              <a:gd name="connsiteX43" fmla="*/ 3538764 w 7392307"/>
              <a:gd name="connsiteY43" fmla="*/ 5371236 h 8998743"/>
              <a:gd name="connsiteX44" fmla="*/ 4005035 w 7392307"/>
              <a:gd name="connsiteY44" fmla="*/ 4657315 h 8998743"/>
              <a:gd name="connsiteX45" fmla="*/ 4576535 w 7392307"/>
              <a:gd name="connsiteY45" fmla="*/ 4172900 h 8998743"/>
              <a:gd name="connsiteX46" fmla="*/ 4614824 w 7392307"/>
              <a:gd name="connsiteY46" fmla="*/ 4069555 h 8998743"/>
              <a:gd name="connsiteX47" fmla="*/ 4627222 w 7392307"/>
              <a:gd name="connsiteY47" fmla="*/ 3884768 h 8998743"/>
              <a:gd name="connsiteX48" fmla="*/ 4512430 w 7392307"/>
              <a:gd name="connsiteY48" fmla="*/ 3776662 h 8998743"/>
              <a:gd name="connsiteX49" fmla="*/ 4460421 w 7392307"/>
              <a:gd name="connsiteY49" fmla="*/ 3650386 h 8998743"/>
              <a:gd name="connsiteX50" fmla="*/ 4217155 w 7392307"/>
              <a:gd name="connsiteY50" fmla="*/ 3714749 h 8998743"/>
              <a:gd name="connsiteX51" fmla="*/ 3914736 w 7392307"/>
              <a:gd name="connsiteY51" fmla="*/ 3855243 h 8998743"/>
              <a:gd name="connsiteX52" fmla="*/ 3785394 w 7392307"/>
              <a:gd name="connsiteY52" fmla="*/ 3872636 h 8998743"/>
              <a:gd name="connsiteX53" fmla="*/ 3681374 w 7392307"/>
              <a:gd name="connsiteY53" fmla="*/ 3821906 h 8998743"/>
              <a:gd name="connsiteX54" fmla="*/ 3570514 w 7392307"/>
              <a:gd name="connsiteY54" fmla="*/ 3793148 h 8998743"/>
              <a:gd name="connsiteX55" fmla="*/ 3552786 w 7392307"/>
              <a:gd name="connsiteY55" fmla="*/ 3617118 h 8998743"/>
              <a:gd name="connsiteX56" fmla="*/ 3504859 w 7392307"/>
              <a:gd name="connsiteY56" fmla="*/ 3488801 h 8998743"/>
              <a:gd name="connsiteX57" fmla="*/ 3357109 w 7392307"/>
              <a:gd name="connsiteY57" fmla="*/ 3410673 h 8998743"/>
              <a:gd name="connsiteX58" fmla="*/ 3328307 w 7392307"/>
              <a:gd name="connsiteY58" fmla="*/ 3362935 h 8998743"/>
              <a:gd name="connsiteX59" fmla="*/ 3328079 w 7392307"/>
              <a:gd name="connsiteY59" fmla="*/ 3256573 h 8998743"/>
              <a:gd name="connsiteX60" fmla="*/ 3290848 w 7392307"/>
              <a:gd name="connsiteY60" fmla="*/ 3178968 h 8998743"/>
              <a:gd name="connsiteX61" fmla="*/ 3221038 w 7392307"/>
              <a:gd name="connsiteY61" fmla="*/ 3114037 h 8998743"/>
              <a:gd name="connsiteX62" fmla="*/ 3050342 w 7392307"/>
              <a:gd name="connsiteY62" fmla="*/ 3107531 h 8998743"/>
              <a:gd name="connsiteX63" fmla="*/ 2902290 w 7392307"/>
              <a:gd name="connsiteY63" fmla="*/ 3122543 h 8998743"/>
              <a:gd name="connsiteX64" fmla="*/ 2869292 w 7392307"/>
              <a:gd name="connsiteY64" fmla="*/ 3072650 h 8998743"/>
              <a:gd name="connsiteX65" fmla="*/ 2857462 w 7392307"/>
              <a:gd name="connsiteY65" fmla="*/ 2657474 h 8998743"/>
              <a:gd name="connsiteX66" fmla="*/ 2878364 w 7392307"/>
              <a:gd name="connsiteY66" fmla="*/ 2489243 h 8998743"/>
              <a:gd name="connsiteX67" fmla="*/ 2771736 w 7392307"/>
              <a:gd name="connsiteY67" fmla="*/ 2419349 h 8998743"/>
              <a:gd name="connsiteX68" fmla="*/ 2646135 w 7392307"/>
              <a:gd name="connsiteY68" fmla="*/ 2373129 h 8998743"/>
              <a:gd name="connsiteX69" fmla="*/ 2512180 w 7392307"/>
              <a:gd name="connsiteY69" fmla="*/ 2090737 h 8998743"/>
              <a:gd name="connsiteX70" fmla="*/ 2399392 w 7392307"/>
              <a:gd name="connsiteY70" fmla="*/ 1719986 h 8998743"/>
              <a:gd name="connsiteX71" fmla="*/ 2452649 w 7392307"/>
              <a:gd name="connsiteY71" fmla="*/ 1512093 h 8998743"/>
              <a:gd name="connsiteX72" fmla="*/ 2457450 w 7392307"/>
              <a:gd name="connsiteY72" fmla="*/ 1313586 h 8998743"/>
              <a:gd name="connsiteX73" fmla="*/ 2324062 w 7392307"/>
              <a:gd name="connsiteY73" fmla="*/ 1202530 h 8998743"/>
              <a:gd name="connsiteX74" fmla="*/ 2225221 w 7392307"/>
              <a:gd name="connsiteY74" fmla="*/ 1081357 h 8998743"/>
              <a:gd name="connsiteX75" fmla="*/ 2269293 w 7392307"/>
              <a:gd name="connsiteY75" fmla="*/ 771524 h 8998743"/>
              <a:gd name="connsiteX76" fmla="*/ 2335439 w 7392307"/>
              <a:gd name="connsiteY76" fmla="*/ 596943 h 8998743"/>
              <a:gd name="connsiteX77" fmla="*/ 2505036 w 7392307"/>
              <a:gd name="connsiteY77" fmla="*/ 511968 h 8998743"/>
              <a:gd name="connsiteX78" fmla="*/ 2786515 w 7392307"/>
              <a:gd name="connsiteY78" fmla="*/ 479581 h 8998743"/>
              <a:gd name="connsiteX79" fmla="*/ 2950935 w 7392307"/>
              <a:gd name="connsiteY79" fmla="*/ 283072 h 8998743"/>
              <a:gd name="connsiteX80" fmla="*/ 3250367 w 7392307"/>
              <a:gd name="connsiteY80" fmla="*/ 204787 h 8998743"/>
              <a:gd name="connsiteX81" fmla="*/ 3430360 w 7392307"/>
              <a:gd name="connsiteY81" fmla="*/ 63317 h 8998743"/>
              <a:gd name="connsiteX82" fmla="*/ 3773487 w 7392307"/>
              <a:gd name="connsiteY82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982935 w 7392307"/>
              <a:gd name="connsiteY4" fmla="*/ 602386 h 8998743"/>
              <a:gd name="connsiteX5" fmla="*/ 4968421 w 7392307"/>
              <a:gd name="connsiteY5" fmla="*/ 820100 h 8998743"/>
              <a:gd name="connsiteX6" fmla="*/ 5300889 w 7392307"/>
              <a:gd name="connsiteY6" fmla="*/ 1298618 h 8998743"/>
              <a:gd name="connsiteX7" fmla="*/ 5190217 w 7392307"/>
              <a:gd name="connsiteY7" fmla="*/ 1732232 h 8998743"/>
              <a:gd name="connsiteX8" fmla="*/ 5331278 w 7392307"/>
              <a:gd name="connsiteY8" fmla="*/ 1981243 h 8998743"/>
              <a:gd name="connsiteX9" fmla="*/ 5287735 w 7392307"/>
              <a:gd name="connsiteY9" fmla="*/ 2242500 h 8998743"/>
              <a:gd name="connsiteX10" fmla="*/ 5607050 w 7392307"/>
              <a:gd name="connsiteY10" fmla="*/ 2779529 h 8998743"/>
              <a:gd name="connsiteX11" fmla="*/ 5955392 w 7392307"/>
              <a:gd name="connsiteY11" fmla="*/ 2794043 h 8998743"/>
              <a:gd name="connsiteX12" fmla="*/ 6042478 w 7392307"/>
              <a:gd name="connsiteY12" fmla="*/ 3084329 h 8998743"/>
              <a:gd name="connsiteX13" fmla="*/ 6550478 w 7392307"/>
              <a:gd name="connsiteY13" fmla="*/ 3403643 h 8998743"/>
              <a:gd name="connsiteX14" fmla="*/ 6855278 w 7392307"/>
              <a:gd name="connsiteY14" fmla="*/ 4071300 h 8998743"/>
              <a:gd name="connsiteX15" fmla="*/ 7261678 w 7392307"/>
              <a:gd name="connsiteY15" fmla="*/ 4579300 h 8998743"/>
              <a:gd name="connsiteX16" fmla="*/ 7392307 w 7392307"/>
              <a:gd name="connsiteY16" fmla="*/ 5435643 h 8998743"/>
              <a:gd name="connsiteX17" fmla="*/ 7232650 w 7392307"/>
              <a:gd name="connsiteY17" fmla="*/ 6379072 h 8998743"/>
              <a:gd name="connsiteX18" fmla="*/ 7247164 w 7392307"/>
              <a:gd name="connsiteY18" fmla="*/ 7627300 h 8998743"/>
              <a:gd name="connsiteX19" fmla="*/ 7058478 w 7392307"/>
              <a:gd name="connsiteY19" fmla="*/ 7728900 h 8998743"/>
              <a:gd name="connsiteX20" fmla="*/ 7102021 w 7392307"/>
              <a:gd name="connsiteY20" fmla="*/ 8512672 h 8998743"/>
              <a:gd name="connsiteX21" fmla="*/ 7037823 w 7392307"/>
              <a:gd name="connsiteY21" fmla="*/ 8998743 h 8998743"/>
              <a:gd name="connsiteX22" fmla="*/ 3176706 w 7392307"/>
              <a:gd name="connsiteY22" fmla="*/ 8998743 h 8998743"/>
              <a:gd name="connsiteX23" fmla="*/ 3212192 w 7392307"/>
              <a:gd name="connsiteY23" fmla="*/ 8454615 h 8998743"/>
              <a:gd name="connsiteX24" fmla="*/ 2138135 w 7392307"/>
              <a:gd name="connsiteY24" fmla="*/ 8106272 h 8998743"/>
              <a:gd name="connsiteX25" fmla="*/ 1543050 w 7392307"/>
              <a:gd name="connsiteY25" fmla="*/ 7641815 h 8998743"/>
              <a:gd name="connsiteX26" fmla="*/ 1180192 w 7392307"/>
              <a:gd name="connsiteY26" fmla="*/ 7612786 h 8998743"/>
              <a:gd name="connsiteX27" fmla="*/ 614135 w 7392307"/>
              <a:gd name="connsiteY27" fmla="*/ 7191872 h 8998743"/>
              <a:gd name="connsiteX28" fmla="*/ 454478 w 7392307"/>
              <a:gd name="connsiteY28" fmla="*/ 7133815 h 8998743"/>
              <a:gd name="connsiteX29" fmla="*/ 410935 w 7392307"/>
              <a:gd name="connsiteY29" fmla="*/ 6959643 h 8998743"/>
              <a:gd name="connsiteX30" fmla="*/ 251278 w 7392307"/>
              <a:gd name="connsiteY30" fmla="*/ 6858043 h 8998743"/>
              <a:gd name="connsiteX31" fmla="*/ 193221 w 7392307"/>
              <a:gd name="connsiteY31" fmla="*/ 6669357 h 8998743"/>
              <a:gd name="connsiteX32" fmla="*/ 0 w 7392307"/>
              <a:gd name="connsiteY32" fmla="*/ 6423294 h 8998743"/>
              <a:gd name="connsiteX33" fmla="*/ 40481 w 7392307"/>
              <a:gd name="connsiteY33" fmla="*/ 6198210 h 8998743"/>
              <a:gd name="connsiteX34" fmla="*/ 265792 w 7392307"/>
              <a:gd name="connsiteY34" fmla="*/ 6379072 h 8998743"/>
              <a:gd name="connsiteX35" fmla="*/ 663346 w 7392307"/>
              <a:gd name="connsiteY35" fmla="*/ 6466951 h 8998743"/>
              <a:gd name="connsiteX36" fmla="*/ 731270 w 7392307"/>
              <a:gd name="connsiteY36" fmla="*/ 6371701 h 8998743"/>
              <a:gd name="connsiteX37" fmla="*/ 1127804 w 7392307"/>
              <a:gd name="connsiteY37" fmla="*/ 6299698 h 8998743"/>
              <a:gd name="connsiteX38" fmla="*/ 1592263 w 7392307"/>
              <a:gd name="connsiteY38" fmla="*/ 6825612 h 8998743"/>
              <a:gd name="connsiteX39" fmla="*/ 2051050 w 7392307"/>
              <a:gd name="connsiteY39" fmla="*/ 7061243 h 8998743"/>
              <a:gd name="connsiteX40" fmla="*/ 2802391 w 7392307"/>
              <a:gd name="connsiteY40" fmla="*/ 7195954 h 8998743"/>
              <a:gd name="connsiteX41" fmla="*/ 3299278 w 7392307"/>
              <a:gd name="connsiteY41" fmla="*/ 7075757 h 8998743"/>
              <a:gd name="connsiteX42" fmla="*/ 3516085 w 7392307"/>
              <a:gd name="connsiteY42" fmla="*/ 6246629 h 8998743"/>
              <a:gd name="connsiteX43" fmla="*/ 3538764 w 7392307"/>
              <a:gd name="connsiteY43" fmla="*/ 5371236 h 8998743"/>
              <a:gd name="connsiteX44" fmla="*/ 4005035 w 7392307"/>
              <a:gd name="connsiteY44" fmla="*/ 4657315 h 8998743"/>
              <a:gd name="connsiteX45" fmla="*/ 4576535 w 7392307"/>
              <a:gd name="connsiteY45" fmla="*/ 4172900 h 8998743"/>
              <a:gd name="connsiteX46" fmla="*/ 4614824 w 7392307"/>
              <a:gd name="connsiteY46" fmla="*/ 4069555 h 8998743"/>
              <a:gd name="connsiteX47" fmla="*/ 4627222 w 7392307"/>
              <a:gd name="connsiteY47" fmla="*/ 3884768 h 8998743"/>
              <a:gd name="connsiteX48" fmla="*/ 4512430 w 7392307"/>
              <a:gd name="connsiteY48" fmla="*/ 3776662 h 8998743"/>
              <a:gd name="connsiteX49" fmla="*/ 4460421 w 7392307"/>
              <a:gd name="connsiteY49" fmla="*/ 3650386 h 8998743"/>
              <a:gd name="connsiteX50" fmla="*/ 4217155 w 7392307"/>
              <a:gd name="connsiteY50" fmla="*/ 3714749 h 8998743"/>
              <a:gd name="connsiteX51" fmla="*/ 3914736 w 7392307"/>
              <a:gd name="connsiteY51" fmla="*/ 3855243 h 8998743"/>
              <a:gd name="connsiteX52" fmla="*/ 3785394 w 7392307"/>
              <a:gd name="connsiteY52" fmla="*/ 3872636 h 8998743"/>
              <a:gd name="connsiteX53" fmla="*/ 3681374 w 7392307"/>
              <a:gd name="connsiteY53" fmla="*/ 3821906 h 8998743"/>
              <a:gd name="connsiteX54" fmla="*/ 3570514 w 7392307"/>
              <a:gd name="connsiteY54" fmla="*/ 3793148 h 8998743"/>
              <a:gd name="connsiteX55" fmla="*/ 3552786 w 7392307"/>
              <a:gd name="connsiteY55" fmla="*/ 3617118 h 8998743"/>
              <a:gd name="connsiteX56" fmla="*/ 3504859 w 7392307"/>
              <a:gd name="connsiteY56" fmla="*/ 3488801 h 8998743"/>
              <a:gd name="connsiteX57" fmla="*/ 3357109 w 7392307"/>
              <a:gd name="connsiteY57" fmla="*/ 3410673 h 8998743"/>
              <a:gd name="connsiteX58" fmla="*/ 3328307 w 7392307"/>
              <a:gd name="connsiteY58" fmla="*/ 3362935 h 8998743"/>
              <a:gd name="connsiteX59" fmla="*/ 3328079 w 7392307"/>
              <a:gd name="connsiteY59" fmla="*/ 3256573 h 8998743"/>
              <a:gd name="connsiteX60" fmla="*/ 3290848 w 7392307"/>
              <a:gd name="connsiteY60" fmla="*/ 3178968 h 8998743"/>
              <a:gd name="connsiteX61" fmla="*/ 3221038 w 7392307"/>
              <a:gd name="connsiteY61" fmla="*/ 3114037 h 8998743"/>
              <a:gd name="connsiteX62" fmla="*/ 3050342 w 7392307"/>
              <a:gd name="connsiteY62" fmla="*/ 3107531 h 8998743"/>
              <a:gd name="connsiteX63" fmla="*/ 2902290 w 7392307"/>
              <a:gd name="connsiteY63" fmla="*/ 3122543 h 8998743"/>
              <a:gd name="connsiteX64" fmla="*/ 2869292 w 7392307"/>
              <a:gd name="connsiteY64" fmla="*/ 3072650 h 8998743"/>
              <a:gd name="connsiteX65" fmla="*/ 2857462 w 7392307"/>
              <a:gd name="connsiteY65" fmla="*/ 2657474 h 8998743"/>
              <a:gd name="connsiteX66" fmla="*/ 2878364 w 7392307"/>
              <a:gd name="connsiteY66" fmla="*/ 2489243 h 8998743"/>
              <a:gd name="connsiteX67" fmla="*/ 2771736 w 7392307"/>
              <a:gd name="connsiteY67" fmla="*/ 2419349 h 8998743"/>
              <a:gd name="connsiteX68" fmla="*/ 2646135 w 7392307"/>
              <a:gd name="connsiteY68" fmla="*/ 2373129 h 8998743"/>
              <a:gd name="connsiteX69" fmla="*/ 2512180 w 7392307"/>
              <a:gd name="connsiteY69" fmla="*/ 2090737 h 8998743"/>
              <a:gd name="connsiteX70" fmla="*/ 2399392 w 7392307"/>
              <a:gd name="connsiteY70" fmla="*/ 1719986 h 8998743"/>
              <a:gd name="connsiteX71" fmla="*/ 2452649 w 7392307"/>
              <a:gd name="connsiteY71" fmla="*/ 1512093 h 8998743"/>
              <a:gd name="connsiteX72" fmla="*/ 2457450 w 7392307"/>
              <a:gd name="connsiteY72" fmla="*/ 1313586 h 8998743"/>
              <a:gd name="connsiteX73" fmla="*/ 2324062 w 7392307"/>
              <a:gd name="connsiteY73" fmla="*/ 1202530 h 8998743"/>
              <a:gd name="connsiteX74" fmla="*/ 2225221 w 7392307"/>
              <a:gd name="connsiteY74" fmla="*/ 1081357 h 8998743"/>
              <a:gd name="connsiteX75" fmla="*/ 2269293 w 7392307"/>
              <a:gd name="connsiteY75" fmla="*/ 771524 h 8998743"/>
              <a:gd name="connsiteX76" fmla="*/ 2335439 w 7392307"/>
              <a:gd name="connsiteY76" fmla="*/ 596943 h 8998743"/>
              <a:gd name="connsiteX77" fmla="*/ 2505036 w 7392307"/>
              <a:gd name="connsiteY77" fmla="*/ 511968 h 8998743"/>
              <a:gd name="connsiteX78" fmla="*/ 2786515 w 7392307"/>
              <a:gd name="connsiteY78" fmla="*/ 479581 h 8998743"/>
              <a:gd name="connsiteX79" fmla="*/ 2950935 w 7392307"/>
              <a:gd name="connsiteY79" fmla="*/ 283072 h 8998743"/>
              <a:gd name="connsiteX80" fmla="*/ 3250367 w 7392307"/>
              <a:gd name="connsiteY80" fmla="*/ 204787 h 8998743"/>
              <a:gd name="connsiteX81" fmla="*/ 3430360 w 7392307"/>
              <a:gd name="connsiteY81" fmla="*/ 63317 h 8998743"/>
              <a:gd name="connsiteX82" fmla="*/ 3773487 w 7392307"/>
              <a:gd name="connsiteY82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779130 w 7392307"/>
              <a:gd name="connsiteY4" fmla="*/ 369094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300889 w 7392307"/>
              <a:gd name="connsiteY7" fmla="*/ 1298618 h 8998743"/>
              <a:gd name="connsiteX8" fmla="*/ 5190217 w 7392307"/>
              <a:gd name="connsiteY8" fmla="*/ 1732232 h 8998743"/>
              <a:gd name="connsiteX9" fmla="*/ 5331278 w 7392307"/>
              <a:gd name="connsiteY9" fmla="*/ 1981243 h 8998743"/>
              <a:gd name="connsiteX10" fmla="*/ 5287735 w 7392307"/>
              <a:gd name="connsiteY10" fmla="*/ 2242500 h 8998743"/>
              <a:gd name="connsiteX11" fmla="*/ 5607050 w 7392307"/>
              <a:gd name="connsiteY11" fmla="*/ 2779529 h 8998743"/>
              <a:gd name="connsiteX12" fmla="*/ 5955392 w 7392307"/>
              <a:gd name="connsiteY12" fmla="*/ 2794043 h 8998743"/>
              <a:gd name="connsiteX13" fmla="*/ 6042478 w 7392307"/>
              <a:gd name="connsiteY13" fmla="*/ 3084329 h 8998743"/>
              <a:gd name="connsiteX14" fmla="*/ 6550478 w 7392307"/>
              <a:gd name="connsiteY14" fmla="*/ 3403643 h 8998743"/>
              <a:gd name="connsiteX15" fmla="*/ 6855278 w 7392307"/>
              <a:gd name="connsiteY15" fmla="*/ 4071300 h 8998743"/>
              <a:gd name="connsiteX16" fmla="*/ 7261678 w 7392307"/>
              <a:gd name="connsiteY16" fmla="*/ 4579300 h 8998743"/>
              <a:gd name="connsiteX17" fmla="*/ 7392307 w 7392307"/>
              <a:gd name="connsiteY17" fmla="*/ 5435643 h 8998743"/>
              <a:gd name="connsiteX18" fmla="*/ 7232650 w 7392307"/>
              <a:gd name="connsiteY18" fmla="*/ 6379072 h 8998743"/>
              <a:gd name="connsiteX19" fmla="*/ 7247164 w 7392307"/>
              <a:gd name="connsiteY19" fmla="*/ 7627300 h 8998743"/>
              <a:gd name="connsiteX20" fmla="*/ 7058478 w 7392307"/>
              <a:gd name="connsiteY20" fmla="*/ 7728900 h 8998743"/>
              <a:gd name="connsiteX21" fmla="*/ 7102021 w 7392307"/>
              <a:gd name="connsiteY21" fmla="*/ 8512672 h 8998743"/>
              <a:gd name="connsiteX22" fmla="*/ 7037823 w 7392307"/>
              <a:gd name="connsiteY22" fmla="*/ 8998743 h 8998743"/>
              <a:gd name="connsiteX23" fmla="*/ 3176706 w 7392307"/>
              <a:gd name="connsiteY23" fmla="*/ 8998743 h 8998743"/>
              <a:gd name="connsiteX24" fmla="*/ 3212192 w 7392307"/>
              <a:gd name="connsiteY24" fmla="*/ 8454615 h 8998743"/>
              <a:gd name="connsiteX25" fmla="*/ 2138135 w 7392307"/>
              <a:gd name="connsiteY25" fmla="*/ 8106272 h 8998743"/>
              <a:gd name="connsiteX26" fmla="*/ 1543050 w 7392307"/>
              <a:gd name="connsiteY26" fmla="*/ 7641815 h 8998743"/>
              <a:gd name="connsiteX27" fmla="*/ 1180192 w 7392307"/>
              <a:gd name="connsiteY27" fmla="*/ 7612786 h 8998743"/>
              <a:gd name="connsiteX28" fmla="*/ 614135 w 7392307"/>
              <a:gd name="connsiteY28" fmla="*/ 7191872 h 8998743"/>
              <a:gd name="connsiteX29" fmla="*/ 454478 w 7392307"/>
              <a:gd name="connsiteY29" fmla="*/ 7133815 h 8998743"/>
              <a:gd name="connsiteX30" fmla="*/ 410935 w 7392307"/>
              <a:gd name="connsiteY30" fmla="*/ 6959643 h 8998743"/>
              <a:gd name="connsiteX31" fmla="*/ 251278 w 7392307"/>
              <a:gd name="connsiteY31" fmla="*/ 6858043 h 8998743"/>
              <a:gd name="connsiteX32" fmla="*/ 193221 w 7392307"/>
              <a:gd name="connsiteY32" fmla="*/ 6669357 h 8998743"/>
              <a:gd name="connsiteX33" fmla="*/ 0 w 7392307"/>
              <a:gd name="connsiteY33" fmla="*/ 6423294 h 8998743"/>
              <a:gd name="connsiteX34" fmla="*/ 40481 w 7392307"/>
              <a:gd name="connsiteY34" fmla="*/ 6198210 h 8998743"/>
              <a:gd name="connsiteX35" fmla="*/ 265792 w 7392307"/>
              <a:gd name="connsiteY35" fmla="*/ 6379072 h 8998743"/>
              <a:gd name="connsiteX36" fmla="*/ 663346 w 7392307"/>
              <a:gd name="connsiteY36" fmla="*/ 6466951 h 8998743"/>
              <a:gd name="connsiteX37" fmla="*/ 731270 w 7392307"/>
              <a:gd name="connsiteY37" fmla="*/ 6371701 h 8998743"/>
              <a:gd name="connsiteX38" fmla="*/ 1127804 w 7392307"/>
              <a:gd name="connsiteY38" fmla="*/ 6299698 h 8998743"/>
              <a:gd name="connsiteX39" fmla="*/ 1592263 w 7392307"/>
              <a:gd name="connsiteY39" fmla="*/ 6825612 h 8998743"/>
              <a:gd name="connsiteX40" fmla="*/ 2051050 w 7392307"/>
              <a:gd name="connsiteY40" fmla="*/ 7061243 h 8998743"/>
              <a:gd name="connsiteX41" fmla="*/ 2802391 w 7392307"/>
              <a:gd name="connsiteY41" fmla="*/ 7195954 h 8998743"/>
              <a:gd name="connsiteX42" fmla="*/ 3299278 w 7392307"/>
              <a:gd name="connsiteY42" fmla="*/ 7075757 h 8998743"/>
              <a:gd name="connsiteX43" fmla="*/ 3516085 w 7392307"/>
              <a:gd name="connsiteY43" fmla="*/ 6246629 h 8998743"/>
              <a:gd name="connsiteX44" fmla="*/ 3538764 w 7392307"/>
              <a:gd name="connsiteY44" fmla="*/ 5371236 h 8998743"/>
              <a:gd name="connsiteX45" fmla="*/ 4005035 w 7392307"/>
              <a:gd name="connsiteY45" fmla="*/ 4657315 h 8998743"/>
              <a:gd name="connsiteX46" fmla="*/ 4576535 w 7392307"/>
              <a:gd name="connsiteY46" fmla="*/ 4172900 h 8998743"/>
              <a:gd name="connsiteX47" fmla="*/ 4614824 w 7392307"/>
              <a:gd name="connsiteY47" fmla="*/ 4069555 h 8998743"/>
              <a:gd name="connsiteX48" fmla="*/ 4627222 w 7392307"/>
              <a:gd name="connsiteY48" fmla="*/ 3884768 h 8998743"/>
              <a:gd name="connsiteX49" fmla="*/ 4512430 w 7392307"/>
              <a:gd name="connsiteY49" fmla="*/ 3776662 h 8998743"/>
              <a:gd name="connsiteX50" fmla="*/ 4460421 w 7392307"/>
              <a:gd name="connsiteY50" fmla="*/ 3650386 h 8998743"/>
              <a:gd name="connsiteX51" fmla="*/ 4217155 w 7392307"/>
              <a:gd name="connsiteY51" fmla="*/ 3714749 h 8998743"/>
              <a:gd name="connsiteX52" fmla="*/ 3914736 w 7392307"/>
              <a:gd name="connsiteY52" fmla="*/ 3855243 h 8998743"/>
              <a:gd name="connsiteX53" fmla="*/ 3785394 w 7392307"/>
              <a:gd name="connsiteY53" fmla="*/ 3872636 h 8998743"/>
              <a:gd name="connsiteX54" fmla="*/ 3681374 w 7392307"/>
              <a:gd name="connsiteY54" fmla="*/ 3821906 h 8998743"/>
              <a:gd name="connsiteX55" fmla="*/ 3570514 w 7392307"/>
              <a:gd name="connsiteY55" fmla="*/ 3793148 h 8998743"/>
              <a:gd name="connsiteX56" fmla="*/ 3552786 w 7392307"/>
              <a:gd name="connsiteY56" fmla="*/ 3617118 h 8998743"/>
              <a:gd name="connsiteX57" fmla="*/ 3504859 w 7392307"/>
              <a:gd name="connsiteY57" fmla="*/ 3488801 h 8998743"/>
              <a:gd name="connsiteX58" fmla="*/ 3357109 w 7392307"/>
              <a:gd name="connsiteY58" fmla="*/ 3410673 h 8998743"/>
              <a:gd name="connsiteX59" fmla="*/ 3328307 w 7392307"/>
              <a:gd name="connsiteY59" fmla="*/ 3362935 h 8998743"/>
              <a:gd name="connsiteX60" fmla="*/ 3328079 w 7392307"/>
              <a:gd name="connsiteY60" fmla="*/ 3256573 h 8998743"/>
              <a:gd name="connsiteX61" fmla="*/ 3290848 w 7392307"/>
              <a:gd name="connsiteY61" fmla="*/ 3178968 h 8998743"/>
              <a:gd name="connsiteX62" fmla="*/ 3221038 w 7392307"/>
              <a:gd name="connsiteY62" fmla="*/ 3114037 h 8998743"/>
              <a:gd name="connsiteX63" fmla="*/ 3050342 w 7392307"/>
              <a:gd name="connsiteY63" fmla="*/ 3107531 h 8998743"/>
              <a:gd name="connsiteX64" fmla="*/ 2902290 w 7392307"/>
              <a:gd name="connsiteY64" fmla="*/ 3122543 h 8998743"/>
              <a:gd name="connsiteX65" fmla="*/ 2869292 w 7392307"/>
              <a:gd name="connsiteY65" fmla="*/ 3072650 h 8998743"/>
              <a:gd name="connsiteX66" fmla="*/ 2857462 w 7392307"/>
              <a:gd name="connsiteY66" fmla="*/ 2657474 h 8998743"/>
              <a:gd name="connsiteX67" fmla="*/ 2878364 w 7392307"/>
              <a:gd name="connsiteY67" fmla="*/ 2489243 h 8998743"/>
              <a:gd name="connsiteX68" fmla="*/ 2771736 w 7392307"/>
              <a:gd name="connsiteY68" fmla="*/ 2419349 h 8998743"/>
              <a:gd name="connsiteX69" fmla="*/ 2646135 w 7392307"/>
              <a:gd name="connsiteY69" fmla="*/ 2373129 h 8998743"/>
              <a:gd name="connsiteX70" fmla="*/ 2512180 w 7392307"/>
              <a:gd name="connsiteY70" fmla="*/ 2090737 h 8998743"/>
              <a:gd name="connsiteX71" fmla="*/ 2399392 w 7392307"/>
              <a:gd name="connsiteY71" fmla="*/ 1719986 h 8998743"/>
              <a:gd name="connsiteX72" fmla="*/ 2452649 w 7392307"/>
              <a:gd name="connsiteY72" fmla="*/ 1512093 h 8998743"/>
              <a:gd name="connsiteX73" fmla="*/ 2457450 w 7392307"/>
              <a:gd name="connsiteY73" fmla="*/ 1313586 h 8998743"/>
              <a:gd name="connsiteX74" fmla="*/ 2324062 w 7392307"/>
              <a:gd name="connsiteY74" fmla="*/ 1202530 h 8998743"/>
              <a:gd name="connsiteX75" fmla="*/ 2225221 w 7392307"/>
              <a:gd name="connsiteY75" fmla="*/ 1081357 h 8998743"/>
              <a:gd name="connsiteX76" fmla="*/ 2269293 w 7392307"/>
              <a:gd name="connsiteY76" fmla="*/ 771524 h 8998743"/>
              <a:gd name="connsiteX77" fmla="*/ 2335439 w 7392307"/>
              <a:gd name="connsiteY77" fmla="*/ 596943 h 8998743"/>
              <a:gd name="connsiteX78" fmla="*/ 2505036 w 7392307"/>
              <a:gd name="connsiteY78" fmla="*/ 511968 h 8998743"/>
              <a:gd name="connsiteX79" fmla="*/ 2786515 w 7392307"/>
              <a:gd name="connsiteY79" fmla="*/ 479581 h 8998743"/>
              <a:gd name="connsiteX80" fmla="*/ 2950935 w 7392307"/>
              <a:gd name="connsiteY80" fmla="*/ 283072 h 8998743"/>
              <a:gd name="connsiteX81" fmla="*/ 3250367 w 7392307"/>
              <a:gd name="connsiteY81" fmla="*/ 204787 h 8998743"/>
              <a:gd name="connsiteX82" fmla="*/ 3430360 w 7392307"/>
              <a:gd name="connsiteY82" fmla="*/ 63317 h 8998743"/>
              <a:gd name="connsiteX83" fmla="*/ 3773487 w 7392307"/>
              <a:gd name="connsiteY83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300889 w 7392307"/>
              <a:gd name="connsiteY7" fmla="*/ 1298618 h 8998743"/>
              <a:gd name="connsiteX8" fmla="*/ 5190217 w 7392307"/>
              <a:gd name="connsiteY8" fmla="*/ 1732232 h 8998743"/>
              <a:gd name="connsiteX9" fmla="*/ 5331278 w 7392307"/>
              <a:gd name="connsiteY9" fmla="*/ 1981243 h 8998743"/>
              <a:gd name="connsiteX10" fmla="*/ 5287735 w 7392307"/>
              <a:gd name="connsiteY10" fmla="*/ 2242500 h 8998743"/>
              <a:gd name="connsiteX11" fmla="*/ 5607050 w 7392307"/>
              <a:gd name="connsiteY11" fmla="*/ 2779529 h 8998743"/>
              <a:gd name="connsiteX12" fmla="*/ 5955392 w 7392307"/>
              <a:gd name="connsiteY12" fmla="*/ 2794043 h 8998743"/>
              <a:gd name="connsiteX13" fmla="*/ 6042478 w 7392307"/>
              <a:gd name="connsiteY13" fmla="*/ 3084329 h 8998743"/>
              <a:gd name="connsiteX14" fmla="*/ 6550478 w 7392307"/>
              <a:gd name="connsiteY14" fmla="*/ 3403643 h 8998743"/>
              <a:gd name="connsiteX15" fmla="*/ 6855278 w 7392307"/>
              <a:gd name="connsiteY15" fmla="*/ 4071300 h 8998743"/>
              <a:gd name="connsiteX16" fmla="*/ 7261678 w 7392307"/>
              <a:gd name="connsiteY16" fmla="*/ 4579300 h 8998743"/>
              <a:gd name="connsiteX17" fmla="*/ 7392307 w 7392307"/>
              <a:gd name="connsiteY17" fmla="*/ 5435643 h 8998743"/>
              <a:gd name="connsiteX18" fmla="*/ 7232650 w 7392307"/>
              <a:gd name="connsiteY18" fmla="*/ 6379072 h 8998743"/>
              <a:gd name="connsiteX19" fmla="*/ 7247164 w 7392307"/>
              <a:gd name="connsiteY19" fmla="*/ 7627300 h 8998743"/>
              <a:gd name="connsiteX20" fmla="*/ 7058478 w 7392307"/>
              <a:gd name="connsiteY20" fmla="*/ 7728900 h 8998743"/>
              <a:gd name="connsiteX21" fmla="*/ 7102021 w 7392307"/>
              <a:gd name="connsiteY21" fmla="*/ 8512672 h 8998743"/>
              <a:gd name="connsiteX22" fmla="*/ 7037823 w 7392307"/>
              <a:gd name="connsiteY22" fmla="*/ 8998743 h 8998743"/>
              <a:gd name="connsiteX23" fmla="*/ 3176706 w 7392307"/>
              <a:gd name="connsiteY23" fmla="*/ 8998743 h 8998743"/>
              <a:gd name="connsiteX24" fmla="*/ 3212192 w 7392307"/>
              <a:gd name="connsiteY24" fmla="*/ 8454615 h 8998743"/>
              <a:gd name="connsiteX25" fmla="*/ 2138135 w 7392307"/>
              <a:gd name="connsiteY25" fmla="*/ 8106272 h 8998743"/>
              <a:gd name="connsiteX26" fmla="*/ 1543050 w 7392307"/>
              <a:gd name="connsiteY26" fmla="*/ 7641815 h 8998743"/>
              <a:gd name="connsiteX27" fmla="*/ 1180192 w 7392307"/>
              <a:gd name="connsiteY27" fmla="*/ 7612786 h 8998743"/>
              <a:gd name="connsiteX28" fmla="*/ 614135 w 7392307"/>
              <a:gd name="connsiteY28" fmla="*/ 7191872 h 8998743"/>
              <a:gd name="connsiteX29" fmla="*/ 454478 w 7392307"/>
              <a:gd name="connsiteY29" fmla="*/ 7133815 h 8998743"/>
              <a:gd name="connsiteX30" fmla="*/ 410935 w 7392307"/>
              <a:gd name="connsiteY30" fmla="*/ 6959643 h 8998743"/>
              <a:gd name="connsiteX31" fmla="*/ 251278 w 7392307"/>
              <a:gd name="connsiteY31" fmla="*/ 6858043 h 8998743"/>
              <a:gd name="connsiteX32" fmla="*/ 193221 w 7392307"/>
              <a:gd name="connsiteY32" fmla="*/ 6669357 h 8998743"/>
              <a:gd name="connsiteX33" fmla="*/ 0 w 7392307"/>
              <a:gd name="connsiteY33" fmla="*/ 6423294 h 8998743"/>
              <a:gd name="connsiteX34" fmla="*/ 40481 w 7392307"/>
              <a:gd name="connsiteY34" fmla="*/ 6198210 h 8998743"/>
              <a:gd name="connsiteX35" fmla="*/ 265792 w 7392307"/>
              <a:gd name="connsiteY35" fmla="*/ 6379072 h 8998743"/>
              <a:gd name="connsiteX36" fmla="*/ 663346 w 7392307"/>
              <a:gd name="connsiteY36" fmla="*/ 6466951 h 8998743"/>
              <a:gd name="connsiteX37" fmla="*/ 731270 w 7392307"/>
              <a:gd name="connsiteY37" fmla="*/ 6371701 h 8998743"/>
              <a:gd name="connsiteX38" fmla="*/ 1127804 w 7392307"/>
              <a:gd name="connsiteY38" fmla="*/ 6299698 h 8998743"/>
              <a:gd name="connsiteX39" fmla="*/ 1592263 w 7392307"/>
              <a:gd name="connsiteY39" fmla="*/ 6825612 h 8998743"/>
              <a:gd name="connsiteX40" fmla="*/ 2051050 w 7392307"/>
              <a:gd name="connsiteY40" fmla="*/ 7061243 h 8998743"/>
              <a:gd name="connsiteX41" fmla="*/ 2802391 w 7392307"/>
              <a:gd name="connsiteY41" fmla="*/ 7195954 h 8998743"/>
              <a:gd name="connsiteX42" fmla="*/ 3299278 w 7392307"/>
              <a:gd name="connsiteY42" fmla="*/ 7075757 h 8998743"/>
              <a:gd name="connsiteX43" fmla="*/ 3516085 w 7392307"/>
              <a:gd name="connsiteY43" fmla="*/ 6246629 h 8998743"/>
              <a:gd name="connsiteX44" fmla="*/ 3538764 w 7392307"/>
              <a:gd name="connsiteY44" fmla="*/ 5371236 h 8998743"/>
              <a:gd name="connsiteX45" fmla="*/ 4005035 w 7392307"/>
              <a:gd name="connsiteY45" fmla="*/ 4657315 h 8998743"/>
              <a:gd name="connsiteX46" fmla="*/ 4576535 w 7392307"/>
              <a:gd name="connsiteY46" fmla="*/ 4172900 h 8998743"/>
              <a:gd name="connsiteX47" fmla="*/ 4614824 w 7392307"/>
              <a:gd name="connsiteY47" fmla="*/ 4069555 h 8998743"/>
              <a:gd name="connsiteX48" fmla="*/ 4627222 w 7392307"/>
              <a:gd name="connsiteY48" fmla="*/ 3884768 h 8998743"/>
              <a:gd name="connsiteX49" fmla="*/ 4512430 w 7392307"/>
              <a:gd name="connsiteY49" fmla="*/ 3776662 h 8998743"/>
              <a:gd name="connsiteX50" fmla="*/ 4460421 w 7392307"/>
              <a:gd name="connsiteY50" fmla="*/ 3650386 h 8998743"/>
              <a:gd name="connsiteX51" fmla="*/ 4217155 w 7392307"/>
              <a:gd name="connsiteY51" fmla="*/ 3714749 h 8998743"/>
              <a:gd name="connsiteX52" fmla="*/ 3914736 w 7392307"/>
              <a:gd name="connsiteY52" fmla="*/ 3855243 h 8998743"/>
              <a:gd name="connsiteX53" fmla="*/ 3785394 w 7392307"/>
              <a:gd name="connsiteY53" fmla="*/ 3872636 h 8998743"/>
              <a:gd name="connsiteX54" fmla="*/ 3681374 w 7392307"/>
              <a:gd name="connsiteY54" fmla="*/ 3821906 h 8998743"/>
              <a:gd name="connsiteX55" fmla="*/ 3570514 w 7392307"/>
              <a:gd name="connsiteY55" fmla="*/ 3793148 h 8998743"/>
              <a:gd name="connsiteX56" fmla="*/ 3552786 w 7392307"/>
              <a:gd name="connsiteY56" fmla="*/ 3617118 h 8998743"/>
              <a:gd name="connsiteX57" fmla="*/ 3504859 w 7392307"/>
              <a:gd name="connsiteY57" fmla="*/ 3488801 h 8998743"/>
              <a:gd name="connsiteX58" fmla="*/ 3357109 w 7392307"/>
              <a:gd name="connsiteY58" fmla="*/ 3410673 h 8998743"/>
              <a:gd name="connsiteX59" fmla="*/ 3328307 w 7392307"/>
              <a:gd name="connsiteY59" fmla="*/ 3362935 h 8998743"/>
              <a:gd name="connsiteX60" fmla="*/ 3328079 w 7392307"/>
              <a:gd name="connsiteY60" fmla="*/ 3256573 h 8998743"/>
              <a:gd name="connsiteX61" fmla="*/ 3290848 w 7392307"/>
              <a:gd name="connsiteY61" fmla="*/ 3178968 h 8998743"/>
              <a:gd name="connsiteX62" fmla="*/ 3221038 w 7392307"/>
              <a:gd name="connsiteY62" fmla="*/ 3114037 h 8998743"/>
              <a:gd name="connsiteX63" fmla="*/ 3050342 w 7392307"/>
              <a:gd name="connsiteY63" fmla="*/ 3107531 h 8998743"/>
              <a:gd name="connsiteX64" fmla="*/ 2902290 w 7392307"/>
              <a:gd name="connsiteY64" fmla="*/ 3122543 h 8998743"/>
              <a:gd name="connsiteX65" fmla="*/ 2869292 w 7392307"/>
              <a:gd name="connsiteY65" fmla="*/ 3072650 h 8998743"/>
              <a:gd name="connsiteX66" fmla="*/ 2857462 w 7392307"/>
              <a:gd name="connsiteY66" fmla="*/ 2657474 h 8998743"/>
              <a:gd name="connsiteX67" fmla="*/ 2878364 w 7392307"/>
              <a:gd name="connsiteY67" fmla="*/ 2489243 h 8998743"/>
              <a:gd name="connsiteX68" fmla="*/ 2771736 w 7392307"/>
              <a:gd name="connsiteY68" fmla="*/ 2419349 h 8998743"/>
              <a:gd name="connsiteX69" fmla="*/ 2646135 w 7392307"/>
              <a:gd name="connsiteY69" fmla="*/ 2373129 h 8998743"/>
              <a:gd name="connsiteX70" fmla="*/ 2512180 w 7392307"/>
              <a:gd name="connsiteY70" fmla="*/ 2090737 h 8998743"/>
              <a:gd name="connsiteX71" fmla="*/ 2399392 w 7392307"/>
              <a:gd name="connsiteY71" fmla="*/ 1719986 h 8998743"/>
              <a:gd name="connsiteX72" fmla="*/ 2452649 w 7392307"/>
              <a:gd name="connsiteY72" fmla="*/ 1512093 h 8998743"/>
              <a:gd name="connsiteX73" fmla="*/ 2457450 w 7392307"/>
              <a:gd name="connsiteY73" fmla="*/ 1313586 h 8998743"/>
              <a:gd name="connsiteX74" fmla="*/ 2324062 w 7392307"/>
              <a:gd name="connsiteY74" fmla="*/ 1202530 h 8998743"/>
              <a:gd name="connsiteX75" fmla="*/ 2225221 w 7392307"/>
              <a:gd name="connsiteY75" fmla="*/ 1081357 h 8998743"/>
              <a:gd name="connsiteX76" fmla="*/ 2269293 w 7392307"/>
              <a:gd name="connsiteY76" fmla="*/ 771524 h 8998743"/>
              <a:gd name="connsiteX77" fmla="*/ 2335439 w 7392307"/>
              <a:gd name="connsiteY77" fmla="*/ 596943 h 8998743"/>
              <a:gd name="connsiteX78" fmla="*/ 2505036 w 7392307"/>
              <a:gd name="connsiteY78" fmla="*/ 511968 h 8998743"/>
              <a:gd name="connsiteX79" fmla="*/ 2786515 w 7392307"/>
              <a:gd name="connsiteY79" fmla="*/ 479581 h 8998743"/>
              <a:gd name="connsiteX80" fmla="*/ 2950935 w 7392307"/>
              <a:gd name="connsiteY80" fmla="*/ 283072 h 8998743"/>
              <a:gd name="connsiteX81" fmla="*/ 3250367 w 7392307"/>
              <a:gd name="connsiteY81" fmla="*/ 204787 h 8998743"/>
              <a:gd name="connsiteX82" fmla="*/ 3430360 w 7392307"/>
              <a:gd name="connsiteY82" fmla="*/ 63317 h 8998743"/>
              <a:gd name="connsiteX83" fmla="*/ 3773487 w 7392307"/>
              <a:gd name="connsiteY83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12505 w 7392307"/>
              <a:gd name="connsiteY7" fmla="*/ 1019175 h 8998743"/>
              <a:gd name="connsiteX8" fmla="*/ 5300889 w 7392307"/>
              <a:gd name="connsiteY8" fmla="*/ 1298618 h 8998743"/>
              <a:gd name="connsiteX9" fmla="*/ 5190217 w 7392307"/>
              <a:gd name="connsiteY9" fmla="*/ 1732232 h 8998743"/>
              <a:gd name="connsiteX10" fmla="*/ 5331278 w 7392307"/>
              <a:gd name="connsiteY10" fmla="*/ 1981243 h 8998743"/>
              <a:gd name="connsiteX11" fmla="*/ 5287735 w 7392307"/>
              <a:gd name="connsiteY11" fmla="*/ 2242500 h 8998743"/>
              <a:gd name="connsiteX12" fmla="*/ 5607050 w 7392307"/>
              <a:gd name="connsiteY12" fmla="*/ 2779529 h 8998743"/>
              <a:gd name="connsiteX13" fmla="*/ 5955392 w 7392307"/>
              <a:gd name="connsiteY13" fmla="*/ 2794043 h 8998743"/>
              <a:gd name="connsiteX14" fmla="*/ 6042478 w 7392307"/>
              <a:gd name="connsiteY14" fmla="*/ 3084329 h 8998743"/>
              <a:gd name="connsiteX15" fmla="*/ 6550478 w 7392307"/>
              <a:gd name="connsiteY15" fmla="*/ 3403643 h 8998743"/>
              <a:gd name="connsiteX16" fmla="*/ 6855278 w 7392307"/>
              <a:gd name="connsiteY16" fmla="*/ 4071300 h 8998743"/>
              <a:gd name="connsiteX17" fmla="*/ 7261678 w 7392307"/>
              <a:gd name="connsiteY17" fmla="*/ 4579300 h 8998743"/>
              <a:gd name="connsiteX18" fmla="*/ 7392307 w 7392307"/>
              <a:gd name="connsiteY18" fmla="*/ 5435643 h 8998743"/>
              <a:gd name="connsiteX19" fmla="*/ 7232650 w 7392307"/>
              <a:gd name="connsiteY19" fmla="*/ 6379072 h 8998743"/>
              <a:gd name="connsiteX20" fmla="*/ 7247164 w 7392307"/>
              <a:gd name="connsiteY20" fmla="*/ 7627300 h 8998743"/>
              <a:gd name="connsiteX21" fmla="*/ 7058478 w 7392307"/>
              <a:gd name="connsiteY21" fmla="*/ 7728900 h 8998743"/>
              <a:gd name="connsiteX22" fmla="*/ 7102021 w 7392307"/>
              <a:gd name="connsiteY22" fmla="*/ 8512672 h 8998743"/>
              <a:gd name="connsiteX23" fmla="*/ 7037823 w 7392307"/>
              <a:gd name="connsiteY23" fmla="*/ 8998743 h 8998743"/>
              <a:gd name="connsiteX24" fmla="*/ 3176706 w 7392307"/>
              <a:gd name="connsiteY24" fmla="*/ 8998743 h 8998743"/>
              <a:gd name="connsiteX25" fmla="*/ 3212192 w 7392307"/>
              <a:gd name="connsiteY25" fmla="*/ 8454615 h 8998743"/>
              <a:gd name="connsiteX26" fmla="*/ 2138135 w 7392307"/>
              <a:gd name="connsiteY26" fmla="*/ 8106272 h 8998743"/>
              <a:gd name="connsiteX27" fmla="*/ 1543050 w 7392307"/>
              <a:gd name="connsiteY27" fmla="*/ 7641815 h 8998743"/>
              <a:gd name="connsiteX28" fmla="*/ 1180192 w 7392307"/>
              <a:gd name="connsiteY28" fmla="*/ 7612786 h 8998743"/>
              <a:gd name="connsiteX29" fmla="*/ 614135 w 7392307"/>
              <a:gd name="connsiteY29" fmla="*/ 7191872 h 8998743"/>
              <a:gd name="connsiteX30" fmla="*/ 454478 w 7392307"/>
              <a:gd name="connsiteY30" fmla="*/ 7133815 h 8998743"/>
              <a:gd name="connsiteX31" fmla="*/ 410935 w 7392307"/>
              <a:gd name="connsiteY31" fmla="*/ 6959643 h 8998743"/>
              <a:gd name="connsiteX32" fmla="*/ 251278 w 7392307"/>
              <a:gd name="connsiteY32" fmla="*/ 6858043 h 8998743"/>
              <a:gd name="connsiteX33" fmla="*/ 193221 w 7392307"/>
              <a:gd name="connsiteY33" fmla="*/ 6669357 h 8998743"/>
              <a:gd name="connsiteX34" fmla="*/ 0 w 7392307"/>
              <a:gd name="connsiteY34" fmla="*/ 6423294 h 8998743"/>
              <a:gd name="connsiteX35" fmla="*/ 40481 w 7392307"/>
              <a:gd name="connsiteY35" fmla="*/ 6198210 h 8998743"/>
              <a:gd name="connsiteX36" fmla="*/ 265792 w 7392307"/>
              <a:gd name="connsiteY36" fmla="*/ 6379072 h 8998743"/>
              <a:gd name="connsiteX37" fmla="*/ 663346 w 7392307"/>
              <a:gd name="connsiteY37" fmla="*/ 6466951 h 8998743"/>
              <a:gd name="connsiteX38" fmla="*/ 731270 w 7392307"/>
              <a:gd name="connsiteY38" fmla="*/ 6371701 h 8998743"/>
              <a:gd name="connsiteX39" fmla="*/ 1127804 w 7392307"/>
              <a:gd name="connsiteY39" fmla="*/ 6299698 h 8998743"/>
              <a:gd name="connsiteX40" fmla="*/ 1592263 w 7392307"/>
              <a:gd name="connsiteY40" fmla="*/ 6825612 h 8998743"/>
              <a:gd name="connsiteX41" fmla="*/ 2051050 w 7392307"/>
              <a:gd name="connsiteY41" fmla="*/ 7061243 h 8998743"/>
              <a:gd name="connsiteX42" fmla="*/ 2802391 w 7392307"/>
              <a:gd name="connsiteY42" fmla="*/ 7195954 h 8998743"/>
              <a:gd name="connsiteX43" fmla="*/ 3299278 w 7392307"/>
              <a:gd name="connsiteY43" fmla="*/ 7075757 h 8998743"/>
              <a:gd name="connsiteX44" fmla="*/ 3516085 w 7392307"/>
              <a:gd name="connsiteY44" fmla="*/ 6246629 h 8998743"/>
              <a:gd name="connsiteX45" fmla="*/ 3538764 w 7392307"/>
              <a:gd name="connsiteY45" fmla="*/ 5371236 h 8998743"/>
              <a:gd name="connsiteX46" fmla="*/ 4005035 w 7392307"/>
              <a:gd name="connsiteY46" fmla="*/ 4657315 h 8998743"/>
              <a:gd name="connsiteX47" fmla="*/ 4576535 w 7392307"/>
              <a:gd name="connsiteY47" fmla="*/ 4172900 h 8998743"/>
              <a:gd name="connsiteX48" fmla="*/ 4614824 w 7392307"/>
              <a:gd name="connsiteY48" fmla="*/ 4069555 h 8998743"/>
              <a:gd name="connsiteX49" fmla="*/ 4627222 w 7392307"/>
              <a:gd name="connsiteY49" fmla="*/ 3884768 h 8998743"/>
              <a:gd name="connsiteX50" fmla="*/ 4512430 w 7392307"/>
              <a:gd name="connsiteY50" fmla="*/ 3776662 h 8998743"/>
              <a:gd name="connsiteX51" fmla="*/ 4460421 w 7392307"/>
              <a:gd name="connsiteY51" fmla="*/ 3650386 h 8998743"/>
              <a:gd name="connsiteX52" fmla="*/ 4217155 w 7392307"/>
              <a:gd name="connsiteY52" fmla="*/ 3714749 h 8998743"/>
              <a:gd name="connsiteX53" fmla="*/ 3914736 w 7392307"/>
              <a:gd name="connsiteY53" fmla="*/ 3855243 h 8998743"/>
              <a:gd name="connsiteX54" fmla="*/ 3785394 w 7392307"/>
              <a:gd name="connsiteY54" fmla="*/ 3872636 h 8998743"/>
              <a:gd name="connsiteX55" fmla="*/ 3681374 w 7392307"/>
              <a:gd name="connsiteY55" fmla="*/ 3821906 h 8998743"/>
              <a:gd name="connsiteX56" fmla="*/ 3570514 w 7392307"/>
              <a:gd name="connsiteY56" fmla="*/ 3793148 h 8998743"/>
              <a:gd name="connsiteX57" fmla="*/ 3552786 w 7392307"/>
              <a:gd name="connsiteY57" fmla="*/ 3617118 h 8998743"/>
              <a:gd name="connsiteX58" fmla="*/ 3504859 w 7392307"/>
              <a:gd name="connsiteY58" fmla="*/ 3488801 h 8998743"/>
              <a:gd name="connsiteX59" fmla="*/ 3357109 w 7392307"/>
              <a:gd name="connsiteY59" fmla="*/ 3410673 h 8998743"/>
              <a:gd name="connsiteX60" fmla="*/ 3328307 w 7392307"/>
              <a:gd name="connsiteY60" fmla="*/ 3362935 h 8998743"/>
              <a:gd name="connsiteX61" fmla="*/ 3328079 w 7392307"/>
              <a:gd name="connsiteY61" fmla="*/ 3256573 h 8998743"/>
              <a:gd name="connsiteX62" fmla="*/ 3290848 w 7392307"/>
              <a:gd name="connsiteY62" fmla="*/ 3178968 h 8998743"/>
              <a:gd name="connsiteX63" fmla="*/ 3221038 w 7392307"/>
              <a:gd name="connsiteY63" fmla="*/ 3114037 h 8998743"/>
              <a:gd name="connsiteX64" fmla="*/ 3050342 w 7392307"/>
              <a:gd name="connsiteY64" fmla="*/ 3107531 h 8998743"/>
              <a:gd name="connsiteX65" fmla="*/ 2902290 w 7392307"/>
              <a:gd name="connsiteY65" fmla="*/ 3122543 h 8998743"/>
              <a:gd name="connsiteX66" fmla="*/ 2869292 w 7392307"/>
              <a:gd name="connsiteY66" fmla="*/ 3072650 h 8998743"/>
              <a:gd name="connsiteX67" fmla="*/ 2857462 w 7392307"/>
              <a:gd name="connsiteY67" fmla="*/ 2657474 h 8998743"/>
              <a:gd name="connsiteX68" fmla="*/ 2878364 w 7392307"/>
              <a:gd name="connsiteY68" fmla="*/ 2489243 h 8998743"/>
              <a:gd name="connsiteX69" fmla="*/ 2771736 w 7392307"/>
              <a:gd name="connsiteY69" fmla="*/ 2419349 h 8998743"/>
              <a:gd name="connsiteX70" fmla="*/ 2646135 w 7392307"/>
              <a:gd name="connsiteY70" fmla="*/ 2373129 h 8998743"/>
              <a:gd name="connsiteX71" fmla="*/ 2512180 w 7392307"/>
              <a:gd name="connsiteY71" fmla="*/ 2090737 h 8998743"/>
              <a:gd name="connsiteX72" fmla="*/ 2399392 w 7392307"/>
              <a:gd name="connsiteY72" fmla="*/ 1719986 h 8998743"/>
              <a:gd name="connsiteX73" fmla="*/ 2452649 w 7392307"/>
              <a:gd name="connsiteY73" fmla="*/ 1512093 h 8998743"/>
              <a:gd name="connsiteX74" fmla="*/ 2457450 w 7392307"/>
              <a:gd name="connsiteY74" fmla="*/ 1313586 h 8998743"/>
              <a:gd name="connsiteX75" fmla="*/ 2324062 w 7392307"/>
              <a:gd name="connsiteY75" fmla="*/ 1202530 h 8998743"/>
              <a:gd name="connsiteX76" fmla="*/ 2225221 w 7392307"/>
              <a:gd name="connsiteY76" fmla="*/ 1081357 h 8998743"/>
              <a:gd name="connsiteX77" fmla="*/ 2269293 w 7392307"/>
              <a:gd name="connsiteY77" fmla="*/ 771524 h 8998743"/>
              <a:gd name="connsiteX78" fmla="*/ 2335439 w 7392307"/>
              <a:gd name="connsiteY78" fmla="*/ 596943 h 8998743"/>
              <a:gd name="connsiteX79" fmla="*/ 2505036 w 7392307"/>
              <a:gd name="connsiteY79" fmla="*/ 511968 h 8998743"/>
              <a:gd name="connsiteX80" fmla="*/ 2786515 w 7392307"/>
              <a:gd name="connsiteY80" fmla="*/ 479581 h 8998743"/>
              <a:gd name="connsiteX81" fmla="*/ 2950935 w 7392307"/>
              <a:gd name="connsiteY81" fmla="*/ 283072 h 8998743"/>
              <a:gd name="connsiteX82" fmla="*/ 3250367 w 7392307"/>
              <a:gd name="connsiteY82" fmla="*/ 204787 h 8998743"/>
              <a:gd name="connsiteX83" fmla="*/ 3430360 w 7392307"/>
              <a:gd name="connsiteY83" fmla="*/ 63317 h 8998743"/>
              <a:gd name="connsiteX84" fmla="*/ 3773487 w 7392307"/>
              <a:gd name="connsiteY84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190217 w 7392307"/>
              <a:gd name="connsiteY9" fmla="*/ 1732232 h 8998743"/>
              <a:gd name="connsiteX10" fmla="*/ 5331278 w 7392307"/>
              <a:gd name="connsiteY10" fmla="*/ 1981243 h 8998743"/>
              <a:gd name="connsiteX11" fmla="*/ 5287735 w 7392307"/>
              <a:gd name="connsiteY11" fmla="*/ 2242500 h 8998743"/>
              <a:gd name="connsiteX12" fmla="*/ 5607050 w 7392307"/>
              <a:gd name="connsiteY12" fmla="*/ 2779529 h 8998743"/>
              <a:gd name="connsiteX13" fmla="*/ 5955392 w 7392307"/>
              <a:gd name="connsiteY13" fmla="*/ 2794043 h 8998743"/>
              <a:gd name="connsiteX14" fmla="*/ 6042478 w 7392307"/>
              <a:gd name="connsiteY14" fmla="*/ 3084329 h 8998743"/>
              <a:gd name="connsiteX15" fmla="*/ 6550478 w 7392307"/>
              <a:gd name="connsiteY15" fmla="*/ 3403643 h 8998743"/>
              <a:gd name="connsiteX16" fmla="*/ 6855278 w 7392307"/>
              <a:gd name="connsiteY16" fmla="*/ 4071300 h 8998743"/>
              <a:gd name="connsiteX17" fmla="*/ 7261678 w 7392307"/>
              <a:gd name="connsiteY17" fmla="*/ 4579300 h 8998743"/>
              <a:gd name="connsiteX18" fmla="*/ 7392307 w 7392307"/>
              <a:gd name="connsiteY18" fmla="*/ 5435643 h 8998743"/>
              <a:gd name="connsiteX19" fmla="*/ 7232650 w 7392307"/>
              <a:gd name="connsiteY19" fmla="*/ 6379072 h 8998743"/>
              <a:gd name="connsiteX20" fmla="*/ 7247164 w 7392307"/>
              <a:gd name="connsiteY20" fmla="*/ 7627300 h 8998743"/>
              <a:gd name="connsiteX21" fmla="*/ 7058478 w 7392307"/>
              <a:gd name="connsiteY21" fmla="*/ 7728900 h 8998743"/>
              <a:gd name="connsiteX22" fmla="*/ 7102021 w 7392307"/>
              <a:gd name="connsiteY22" fmla="*/ 8512672 h 8998743"/>
              <a:gd name="connsiteX23" fmla="*/ 7037823 w 7392307"/>
              <a:gd name="connsiteY23" fmla="*/ 8998743 h 8998743"/>
              <a:gd name="connsiteX24" fmla="*/ 3176706 w 7392307"/>
              <a:gd name="connsiteY24" fmla="*/ 8998743 h 8998743"/>
              <a:gd name="connsiteX25" fmla="*/ 3212192 w 7392307"/>
              <a:gd name="connsiteY25" fmla="*/ 8454615 h 8998743"/>
              <a:gd name="connsiteX26" fmla="*/ 2138135 w 7392307"/>
              <a:gd name="connsiteY26" fmla="*/ 8106272 h 8998743"/>
              <a:gd name="connsiteX27" fmla="*/ 1543050 w 7392307"/>
              <a:gd name="connsiteY27" fmla="*/ 7641815 h 8998743"/>
              <a:gd name="connsiteX28" fmla="*/ 1180192 w 7392307"/>
              <a:gd name="connsiteY28" fmla="*/ 7612786 h 8998743"/>
              <a:gd name="connsiteX29" fmla="*/ 614135 w 7392307"/>
              <a:gd name="connsiteY29" fmla="*/ 7191872 h 8998743"/>
              <a:gd name="connsiteX30" fmla="*/ 454478 w 7392307"/>
              <a:gd name="connsiteY30" fmla="*/ 7133815 h 8998743"/>
              <a:gd name="connsiteX31" fmla="*/ 410935 w 7392307"/>
              <a:gd name="connsiteY31" fmla="*/ 6959643 h 8998743"/>
              <a:gd name="connsiteX32" fmla="*/ 251278 w 7392307"/>
              <a:gd name="connsiteY32" fmla="*/ 6858043 h 8998743"/>
              <a:gd name="connsiteX33" fmla="*/ 193221 w 7392307"/>
              <a:gd name="connsiteY33" fmla="*/ 6669357 h 8998743"/>
              <a:gd name="connsiteX34" fmla="*/ 0 w 7392307"/>
              <a:gd name="connsiteY34" fmla="*/ 6423294 h 8998743"/>
              <a:gd name="connsiteX35" fmla="*/ 40481 w 7392307"/>
              <a:gd name="connsiteY35" fmla="*/ 6198210 h 8998743"/>
              <a:gd name="connsiteX36" fmla="*/ 265792 w 7392307"/>
              <a:gd name="connsiteY36" fmla="*/ 6379072 h 8998743"/>
              <a:gd name="connsiteX37" fmla="*/ 663346 w 7392307"/>
              <a:gd name="connsiteY37" fmla="*/ 6466951 h 8998743"/>
              <a:gd name="connsiteX38" fmla="*/ 731270 w 7392307"/>
              <a:gd name="connsiteY38" fmla="*/ 6371701 h 8998743"/>
              <a:gd name="connsiteX39" fmla="*/ 1127804 w 7392307"/>
              <a:gd name="connsiteY39" fmla="*/ 6299698 h 8998743"/>
              <a:gd name="connsiteX40" fmla="*/ 1592263 w 7392307"/>
              <a:gd name="connsiteY40" fmla="*/ 6825612 h 8998743"/>
              <a:gd name="connsiteX41" fmla="*/ 2051050 w 7392307"/>
              <a:gd name="connsiteY41" fmla="*/ 7061243 h 8998743"/>
              <a:gd name="connsiteX42" fmla="*/ 2802391 w 7392307"/>
              <a:gd name="connsiteY42" fmla="*/ 7195954 h 8998743"/>
              <a:gd name="connsiteX43" fmla="*/ 3299278 w 7392307"/>
              <a:gd name="connsiteY43" fmla="*/ 7075757 h 8998743"/>
              <a:gd name="connsiteX44" fmla="*/ 3516085 w 7392307"/>
              <a:gd name="connsiteY44" fmla="*/ 6246629 h 8998743"/>
              <a:gd name="connsiteX45" fmla="*/ 3538764 w 7392307"/>
              <a:gd name="connsiteY45" fmla="*/ 5371236 h 8998743"/>
              <a:gd name="connsiteX46" fmla="*/ 4005035 w 7392307"/>
              <a:gd name="connsiteY46" fmla="*/ 4657315 h 8998743"/>
              <a:gd name="connsiteX47" fmla="*/ 4576535 w 7392307"/>
              <a:gd name="connsiteY47" fmla="*/ 4172900 h 8998743"/>
              <a:gd name="connsiteX48" fmla="*/ 4614824 w 7392307"/>
              <a:gd name="connsiteY48" fmla="*/ 4069555 h 8998743"/>
              <a:gd name="connsiteX49" fmla="*/ 4627222 w 7392307"/>
              <a:gd name="connsiteY49" fmla="*/ 3884768 h 8998743"/>
              <a:gd name="connsiteX50" fmla="*/ 4512430 w 7392307"/>
              <a:gd name="connsiteY50" fmla="*/ 3776662 h 8998743"/>
              <a:gd name="connsiteX51" fmla="*/ 4460421 w 7392307"/>
              <a:gd name="connsiteY51" fmla="*/ 3650386 h 8998743"/>
              <a:gd name="connsiteX52" fmla="*/ 4217155 w 7392307"/>
              <a:gd name="connsiteY52" fmla="*/ 3714749 h 8998743"/>
              <a:gd name="connsiteX53" fmla="*/ 3914736 w 7392307"/>
              <a:gd name="connsiteY53" fmla="*/ 3855243 h 8998743"/>
              <a:gd name="connsiteX54" fmla="*/ 3785394 w 7392307"/>
              <a:gd name="connsiteY54" fmla="*/ 3872636 h 8998743"/>
              <a:gd name="connsiteX55" fmla="*/ 3681374 w 7392307"/>
              <a:gd name="connsiteY55" fmla="*/ 3821906 h 8998743"/>
              <a:gd name="connsiteX56" fmla="*/ 3570514 w 7392307"/>
              <a:gd name="connsiteY56" fmla="*/ 3793148 h 8998743"/>
              <a:gd name="connsiteX57" fmla="*/ 3552786 w 7392307"/>
              <a:gd name="connsiteY57" fmla="*/ 3617118 h 8998743"/>
              <a:gd name="connsiteX58" fmla="*/ 3504859 w 7392307"/>
              <a:gd name="connsiteY58" fmla="*/ 3488801 h 8998743"/>
              <a:gd name="connsiteX59" fmla="*/ 3357109 w 7392307"/>
              <a:gd name="connsiteY59" fmla="*/ 3410673 h 8998743"/>
              <a:gd name="connsiteX60" fmla="*/ 3328307 w 7392307"/>
              <a:gd name="connsiteY60" fmla="*/ 3362935 h 8998743"/>
              <a:gd name="connsiteX61" fmla="*/ 3328079 w 7392307"/>
              <a:gd name="connsiteY61" fmla="*/ 3256573 h 8998743"/>
              <a:gd name="connsiteX62" fmla="*/ 3290848 w 7392307"/>
              <a:gd name="connsiteY62" fmla="*/ 3178968 h 8998743"/>
              <a:gd name="connsiteX63" fmla="*/ 3221038 w 7392307"/>
              <a:gd name="connsiteY63" fmla="*/ 3114037 h 8998743"/>
              <a:gd name="connsiteX64" fmla="*/ 3050342 w 7392307"/>
              <a:gd name="connsiteY64" fmla="*/ 3107531 h 8998743"/>
              <a:gd name="connsiteX65" fmla="*/ 2902290 w 7392307"/>
              <a:gd name="connsiteY65" fmla="*/ 3122543 h 8998743"/>
              <a:gd name="connsiteX66" fmla="*/ 2869292 w 7392307"/>
              <a:gd name="connsiteY66" fmla="*/ 3072650 h 8998743"/>
              <a:gd name="connsiteX67" fmla="*/ 2857462 w 7392307"/>
              <a:gd name="connsiteY67" fmla="*/ 2657474 h 8998743"/>
              <a:gd name="connsiteX68" fmla="*/ 2878364 w 7392307"/>
              <a:gd name="connsiteY68" fmla="*/ 2489243 h 8998743"/>
              <a:gd name="connsiteX69" fmla="*/ 2771736 w 7392307"/>
              <a:gd name="connsiteY69" fmla="*/ 2419349 h 8998743"/>
              <a:gd name="connsiteX70" fmla="*/ 2646135 w 7392307"/>
              <a:gd name="connsiteY70" fmla="*/ 2373129 h 8998743"/>
              <a:gd name="connsiteX71" fmla="*/ 2512180 w 7392307"/>
              <a:gd name="connsiteY71" fmla="*/ 2090737 h 8998743"/>
              <a:gd name="connsiteX72" fmla="*/ 2399392 w 7392307"/>
              <a:gd name="connsiteY72" fmla="*/ 1719986 h 8998743"/>
              <a:gd name="connsiteX73" fmla="*/ 2452649 w 7392307"/>
              <a:gd name="connsiteY73" fmla="*/ 1512093 h 8998743"/>
              <a:gd name="connsiteX74" fmla="*/ 2457450 w 7392307"/>
              <a:gd name="connsiteY74" fmla="*/ 1313586 h 8998743"/>
              <a:gd name="connsiteX75" fmla="*/ 2324062 w 7392307"/>
              <a:gd name="connsiteY75" fmla="*/ 1202530 h 8998743"/>
              <a:gd name="connsiteX76" fmla="*/ 2225221 w 7392307"/>
              <a:gd name="connsiteY76" fmla="*/ 1081357 h 8998743"/>
              <a:gd name="connsiteX77" fmla="*/ 2269293 w 7392307"/>
              <a:gd name="connsiteY77" fmla="*/ 771524 h 8998743"/>
              <a:gd name="connsiteX78" fmla="*/ 2335439 w 7392307"/>
              <a:gd name="connsiteY78" fmla="*/ 596943 h 8998743"/>
              <a:gd name="connsiteX79" fmla="*/ 2505036 w 7392307"/>
              <a:gd name="connsiteY79" fmla="*/ 511968 h 8998743"/>
              <a:gd name="connsiteX80" fmla="*/ 2786515 w 7392307"/>
              <a:gd name="connsiteY80" fmla="*/ 479581 h 8998743"/>
              <a:gd name="connsiteX81" fmla="*/ 2950935 w 7392307"/>
              <a:gd name="connsiteY81" fmla="*/ 283072 h 8998743"/>
              <a:gd name="connsiteX82" fmla="*/ 3250367 w 7392307"/>
              <a:gd name="connsiteY82" fmla="*/ 204787 h 8998743"/>
              <a:gd name="connsiteX83" fmla="*/ 3430360 w 7392307"/>
              <a:gd name="connsiteY83" fmla="*/ 63317 h 8998743"/>
              <a:gd name="connsiteX84" fmla="*/ 3773487 w 7392307"/>
              <a:gd name="connsiteY84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38711 w 7392307"/>
              <a:gd name="connsiteY9" fmla="*/ 1528763 h 8998743"/>
              <a:gd name="connsiteX10" fmla="*/ 5190217 w 7392307"/>
              <a:gd name="connsiteY10" fmla="*/ 1732232 h 8998743"/>
              <a:gd name="connsiteX11" fmla="*/ 5331278 w 7392307"/>
              <a:gd name="connsiteY11" fmla="*/ 1981243 h 8998743"/>
              <a:gd name="connsiteX12" fmla="*/ 5287735 w 7392307"/>
              <a:gd name="connsiteY12" fmla="*/ 2242500 h 8998743"/>
              <a:gd name="connsiteX13" fmla="*/ 5607050 w 7392307"/>
              <a:gd name="connsiteY13" fmla="*/ 2779529 h 8998743"/>
              <a:gd name="connsiteX14" fmla="*/ 5955392 w 7392307"/>
              <a:gd name="connsiteY14" fmla="*/ 2794043 h 8998743"/>
              <a:gd name="connsiteX15" fmla="*/ 6042478 w 7392307"/>
              <a:gd name="connsiteY15" fmla="*/ 3084329 h 8998743"/>
              <a:gd name="connsiteX16" fmla="*/ 6550478 w 7392307"/>
              <a:gd name="connsiteY16" fmla="*/ 3403643 h 8998743"/>
              <a:gd name="connsiteX17" fmla="*/ 6855278 w 7392307"/>
              <a:gd name="connsiteY17" fmla="*/ 4071300 h 8998743"/>
              <a:gd name="connsiteX18" fmla="*/ 7261678 w 7392307"/>
              <a:gd name="connsiteY18" fmla="*/ 4579300 h 8998743"/>
              <a:gd name="connsiteX19" fmla="*/ 7392307 w 7392307"/>
              <a:gd name="connsiteY19" fmla="*/ 5435643 h 8998743"/>
              <a:gd name="connsiteX20" fmla="*/ 7232650 w 7392307"/>
              <a:gd name="connsiteY20" fmla="*/ 6379072 h 8998743"/>
              <a:gd name="connsiteX21" fmla="*/ 7247164 w 7392307"/>
              <a:gd name="connsiteY21" fmla="*/ 7627300 h 8998743"/>
              <a:gd name="connsiteX22" fmla="*/ 7058478 w 7392307"/>
              <a:gd name="connsiteY22" fmla="*/ 7728900 h 8998743"/>
              <a:gd name="connsiteX23" fmla="*/ 7102021 w 7392307"/>
              <a:gd name="connsiteY23" fmla="*/ 8512672 h 8998743"/>
              <a:gd name="connsiteX24" fmla="*/ 7037823 w 7392307"/>
              <a:gd name="connsiteY24" fmla="*/ 8998743 h 8998743"/>
              <a:gd name="connsiteX25" fmla="*/ 3176706 w 7392307"/>
              <a:gd name="connsiteY25" fmla="*/ 8998743 h 8998743"/>
              <a:gd name="connsiteX26" fmla="*/ 3212192 w 7392307"/>
              <a:gd name="connsiteY26" fmla="*/ 8454615 h 8998743"/>
              <a:gd name="connsiteX27" fmla="*/ 2138135 w 7392307"/>
              <a:gd name="connsiteY27" fmla="*/ 8106272 h 8998743"/>
              <a:gd name="connsiteX28" fmla="*/ 1543050 w 7392307"/>
              <a:gd name="connsiteY28" fmla="*/ 7641815 h 8998743"/>
              <a:gd name="connsiteX29" fmla="*/ 1180192 w 7392307"/>
              <a:gd name="connsiteY29" fmla="*/ 7612786 h 8998743"/>
              <a:gd name="connsiteX30" fmla="*/ 614135 w 7392307"/>
              <a:gd name="connsiteY30" fmla="*/ 7191872 h 8998743"/>
              <a:gd name="connsiteX31" fmla="*/ 454478 w 7392307"/>
              <a:gd name="connsiteY31" fmla="*/ 7133815 h 8998743"/>
              <a:gd name="connsiteX32" fmla="*/ 410935 w 7392307"/>
              <a:gd name="connsiteY32" fmla="*/ 6959643 h 8998743"/>
              <a:gd name="connsiteX33" fmla="*/ 251278 w 7392307"/>
              <a:gd name="connsiteY33" fmla="*/ 6858043 h 8998743"/>
              <a:gd name="connsiteX34" fmla="*/ 193221 w 7392307"/>
              <a:gd name="connsiteY34" fmla="*/ 6669357 h 8998743"/>
              <a:gd name="connsiteX35" fmla="*/ 0 w 7392307"/>
              <a:gd name="connsiteY35" fmla="*/ 6423294 h 8998743"/>
              <a:gd name="connsiteX36" fmla="*/ 40481 w 7392307"/>
              <a:gd name="connsiteY36" fmla="*/ 6198210 h 8998743"/>
              <a:gd name="connsiteX37" fmla="*/ 265792 w 7392307"/>
              <a:gd name="connsiteY37" fmla="*/ 6379072 h 8998743"/>
              <a:gd name="connsiteX38" fmla="*/ 663346 w 7392307"/>
              <a:gd name="connsiteY38" fmla="*/ 6466951 h 8998743"/>
              <a:gd name="connsiteX39" fmla="*/ 731270 w 7392307"/>
              <a:gd name="connsiteY39" fmla="*/ 6371701 h 8998743"/>
              <a:gd name="connsiteX40" fmla="*/ 1127804 w 7392307"/>
              <a:gd name="connsiteY40" fmla="*/ 6299698 h 8998743"/>
              <a:gd name="connsiteX41" fmla="*/ 1592263 w 7392307"/>
              <a:gd name="connsiteY41" fmla="*/ 6825612 h 8998743"/>
              <a:gd name="connsiteX42" fmla="*/ 2051050 w 7392307"/>
              <a:gd name="connsiteY42" fmla="*/ 7061243 h 8998743"/>
              <a:gd name="connsiteX43" fmla="*/ 2802391 w 7392307"/>
              <a:gd name="connsiteY43" fmla="*/ 7195954 h 8998743"/>
              <a:gd name="connsiteX44" fmla="*/ 3299278 w 7392307"/>
              <a:gd name="connsiteY44" fmla="*/ 7075757 h 8998743"/>
              <a:gd name="connsiteX45" fmla="*/ 3516085 w 7392307"/>
              <a:gd name="connsiteY45" fmla="*/ 6246629 h 8998743"/>
              <a:gd name="connsiteX46" fmla="*/ 3538764 w 7392307"/>
              <a:gd name="connsiteY46" fmla="*/ 5371236 h 8998743"/>
              <a:gd name="connsiteX47" fmla="*/ 4005035 w 7392307"/>
              <a:gd name="connsiteY47" fmla="*/ 4657315 h 8998743"/>
              <a:gd name="connsiteX48" fmla="*/ 4576535 w 7392307"/>
              <a:gd name="connsiteY48" fmla="*/ 4172900 h 8998743"/>
              <a:gd name="connsiteX49" fmla="*/ 4614824 w 7392307"/>
              <a:gd name="connsiteY49" fmla="*/ 4069555 h 8998743"/>
              <a:gd name="connsiteX50" fmla="*/ 4627222 w 7392307"/>
              <a:gd name="connsiteY50" fmla="*/ 3884768 h 8998743"/>
              <a:gd name="connsiteX51" fmla="*/ 4512430 w 7392307"/>
              <a:gd name="connsiteY51" fmla="*/ 3776662 h 8998743"/>
              <a:gd name="connsiteX52" fmla="*/ 4460421 w 7392307"/>
              <a:gd name="connsiteY52" fmla="*/ 3650386 h 8998743"/>
              <a:gd name="connsiteX53" fmla="*/ 4217155 w 7392307"/>
              <a:gd name="connsiteY53" fmla="*/ 3714749 h 8998743"/>
              <a:gd name="connsiteX54" fmla="*/ 3914736 w 7392307"/>
              <a:gd name="connsiteY54" fmla="*/ 3855243 h 8998743"/>
              <a:gd name="connsiteX55" fmla="*/ 3785394 w 7392307"/>
              <a:gd name="connsiteY55" fmla="*/ 3872636 h 8998743"/>
              <a:gd name="connsiteX56" fmla="*/ 3681374 w 7392307"/>
              <a:gd name="connsiteY56" fmla="*/ 3821906 h 8998743"/>
              <a:gd name="connsiteX57" fmla="*/ 3570514 w 7392307"/>
              <a:gd name="connsiteY57" fmla="*/ 3793148 h 8998743"/>
              <a:gd name="connsiteX58" fmla="*/ 3552786 w 7392307"/>
              <a:gd name="connsiteY58" fmla="*/ 3617118 h 8998743"/>
              <a:gd name="connsiteX59" fmla="*/ 3504859 w 7392307"/>
              <a:gd name="connsiteY59" fmla="*/ 3488801 h 8998743"/>
              <a:gd name="connsiteX60" fmla="*/ 3357109 w 7392307"/>
              <a:gd name="connsiteY60" fmla="*/ 3410673 h 8998743"/>
              <a:gd name="connsiteX61" fmla="*/ 3328307 w 7392307"/>
              <a:gd name="connsiteY61" fmla="*/ 3362935 h 8998743"/>
              <a:gd name="connsiteX62" fmla="*/ 3328079 w 7392307"/>
              <a:gd name="connsiteY62" fmla="*/ 3256573 h 8998743"/>
              <a:gd name="connsiteX63" fmla="*/ 3290848 w 7392307"/>
              <a:gd name="connsiteY63" fmla="*/ 3178968 h 8998743"/>
              <a:gd name="connsiteX64" fmla="*/ 3221038 w 7392307"/>
              <a:gd name="connsiteY64" fmla="*/ 3114037 h 8998743"/>
              <a:gd name="connsiteX65" fmla="*/ 3050342 w 7392307"/>
              <a:gd name="connsiteY65" fmla="*/ 3107531 h 8998743"/>
              <a:gd name="connsiteX66" fmla="*/ 2902290 w 7392307"/>
              <a:gd name="connsiteY66" fmla="*/ 3122543 h 8998743"/>
              <a:gd name="connsiteX67" fmla="*/ 2869292 w 7392307"/>
              <a:gd name="connsiteY67" fmla="*/ 3072650 h 8998743"/>
              <a:gd name="connsiteX68" fmla="*/ 2857462 w 7392307"/>
              <a:gd name="connsiteY68" fmla="*/ 2657474 h 8998743"/>
              <a:gd name="connsiteX69" fmla="*/ 2878364 w 7392307"/>
              <a:gd name="connsiteY69" fmla="*/ 2489243 h 8998743"/>
              <a:gd name="connsiteX70" fmla="*/ 2771736 w 7392307"/>
              <a:gd name="connsiteY70" fmla="*/ 2419349 h 8998743"/>
              <a:gd name="connsiteX71" fmla="*/ 2646135 w 7392307"/>
              <a:gd name="connsiteY71" fmla="*/ 2373129 h 8998743"/>
              <a:gd name="connsiteX72" fmla="*/ 2512180 w 7392307"/>
              <a:gd name="connsiteY72" fmla="*/ 2090737 h 8998743"/>
              <a:gd name="connsiteX73" fmla="*/ 2399392 w 7392307"/>
              <a:gd name="connsiteY73" fmla="*/ 1719986 h 8998743"/>
              <a:gd name="connsiteX74" fmla="*/ 2452649 w 7392307"/>
              <a:gd name="connsiteY74" fmla="*/ 1512093 h 8998743"/>
              <a:gd name="connsiteX75" fmla="*/ 2457450 w 7392307"/>
              <a:gd name="connsiteY75" fmla="*/ 1313586 h 8998743"/>
              <a:gd name="connsiteX76" fmla="*/ 2324062 w 7392307"/>
              <a:gd name="connsiteY76" fmla="*/ 1202530 h 8998743"/>
              <a:gd name="connsiteX77" fmla="*/ 2225221 w 7392307"/>
              <a:gd name="connsiteY77" fmla="*/ 1081357 h 8998743"/>
              <a:gd name="connsiteX78" fmla="*/ 2269293 w 7392307"/>
              <a:gd name="connsiteY78" fmla="*/ 771524 h 8998743"/>
              <a:gd name="connsiteX79" fmla="*/ 2335439 w 7392307"/>
              <a:gd name="connsiteY79" fmla="*/ 596943 h 8998743"/>
              <a:gd name="connsiteX80" fmla="*/ 2505036 w 7392307"/>
              <a:gd name="connsiteY80" fmla="*/ 511968 h 8998743"/>
              <a:gd name="connsiteX81" fmla="*/ 2786515 w 7392307"/>
              <a:gd name="connsiteY81" fmla="*/ 479581 h 8998743"/>
              <a:gd name="connsiteX82" fmla="*/ 2950935 w 7392307"/>
              <a:gd name="connsiteY82" fmla="*/ 283072 h 8998743"/>
              <a:gd name="connsiteX83" fmla="*/ 3250367 w 7392307"/>
              <a:gd name="connsiteY83" fmla="*/ 204787 h 8998743"/>
              <a:gd name="connsiteX84" fmla="*/ 3430360 w 7392307"/>
              <a:gd name="connsiteY84" fmla="*/ 63317 h 8998743"/>
              <a:gd name="connsiteX85" fmla="*/ 3773487 w 7392307"/>
              <a:gd name="connsiteY85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190217 w 7392307"/>
              <a:gd name="connsiteY10" fmla="*/ 1732232 h 8998743"/>
              <a:gd name="connsiteX11" fmla="*/ 5331278 w 7392307"/>
              <a:gd name="connsiteY11" fmla="*/ 1981243 h 8998743"/>
              <a:gd name="connsiteX12" fmla="*/ 5287735 w 7392307"/>
              <a:gd name="connsiteY12" fmla="*/ 2242500 h 8998743"/>
              <a:gd name="connsiteX13" fmla="*/ 5607050 w 7392307"/>
              <a:gd name="connsiteY13" fmla="*/ 2779529 h 8998743"/>
              <a:gd name="connsiteX14" fmla="*/ 5955392 w 7392307"/>
              <a:gd name="connsiteY14" fmla="*/ 2794043 h 8998743"/>
              <a:gd name="connsiteX15" fmla="*/ 6042478 w 7392307"/>
              <a:gd name="connsiteY15" fmla="*/ 3084329 h 8998743"/>
              <a:gd name="connsiteX16" fmla="*/ 6550478 w 7392307"/>
              <a:gd name="connsiteY16" fmla="*/ 3403643 h 8998743"/>
              <a:gd name="connsiteX17" fmla="*/ 6855278 w 7392307"/>
              <a:gd name="connsiteY17" fmla="*/ 4071300 h 8998743"/>
              <a:gd name="connsiteX18" fmla="*/ 7261678 w 7392307"/>
              <a:gd name="connsiteY18" fmla="*/ 4579300 h 8998743"/>
              <a:gd name="connsiteX19" fmla="*/ 7392307 w 7392307"/>
              <a:gd name="connsiteY19" fmla="*/ 5435643 h 8998743"/>
              <a:gd name="connsiteX20" fmla="*/ 7232650 w 7392307"/>
              <a:gd name="connsiteY20" fmla="*/ 6379072 h 8998743"/>
              <a:gd name="connsiteX21" fmla="*/ 7247164 w 7392307"/>
              <a:gd name="connsiteY21" fmla="*/ 7627300 h 8998743"/>
              <a:gd name="connsiteX22" fmla="*/ 7058478 w 7392307"/>
              <a:gd name="connsiteY22" fmla="*/ 7728900 h 8998743"/>
              <a:gd name="connsiteX23" fmla="*/ 7102021 w 7392307"/>
              <a:gd name="connsiteY23" fmla="*/ 8512672 h 8998743"/>
              <a:gd name="connsiteX24" fmla="*/ 7037823 w 7392307"/>
              <a:gd name="connsiteY24" fmla="*/ 8998743 h 8998743"/>
              <a:gd name="connsiteX25" fmla="*/ 3176706 w 7392307"/>
              <a:gd name="connsiteY25" fmla="*/ 8998743 h 8998743"/>
              <a:gd name="connsiteX26" fmla="*/ 3212192 w 7392307"/>
              <a:gd name="connsiteY26" fmla="*/ 8454615 h 8998743"/>
              <a:gd name="connsiteX27" fmla="*/ 2138135 w 7392307"/>
              <a:gd name="connsiteY27" fmla="*/ 8106272 h 8998743"/>
              <a:gd name="connsiteX28" fmla="*/ 1543050 w 7392307"/>
              <a:gd name="connsiteY28" fmla="*/ 7641815 h 8998743"/>
              <a:gd name="connsiteX29" fmla="*/ 1180192 w 7392307"/>
              <a:gd name="connsiteY29" fmla="*/ 7612786 h 8998743"/>
              <a:gd name="connsiteX30" fmla="*/ 614135 w 7392307"/>
              <a:gd name="connsiteY30" fmla="*/ 7191872 h 8998743"/>
              <a:gd name="connsiteX31" fmla="*/ 454478 w 7392307"/>
              <a:gd name="connsiteY31" fmla="*/ 7133815 h 8998743"/>
              <a:gd name="connsiteX32" fmla="*/ 410935 w 7392307"/>
              <a:gd name="connsiteY32" fmla="*/ 6959643 h 8998743"/>
              <a:gd name="connsiteX33" fmla="*/ 251278 w 7392307"/>
              <a:gd name="connsiteY33" fmla="*/ 6858043 h 8998743"/>
              <a:gd name="connsiteX34" fmla="*/ 193221 w 7392307"/>
              <a:gd name="connsiteY34" fmla="*/ 6669357 h 8998743"/>
              <a:gd name="connsiteX35" fmla="*/ 0 w 7392307"/>
              <a:gd name="connsiteY35" fmla="*/ 6423294 h 8998743"/>
              <a:gd name="connsiteX36" fmla="*/ 40481 w 7392307"/>
              <a:gd name="connsiteY36" fmla="*/ 6198210 h 8998743"/>
              <a:gd name="connsiteX37" fmla="*/ 265792 w 7392307"/>
              <a:gd name="connsiteY37" fmla="*/ 6379072 h 8998743"/>
              <a:gd name="connsiteX38" fmla="*/ 663346 w 7392307"/>
              <a:gd name="connsiteY38" fmla="*/ 6466951 h 8998743"/>
              <a:gd name="connsiteX39" fmla="*/ 731270 w 7392307"/>
              <a:gd name="connsiteY39" fmla="*/ 6371701 h 8998743"/>
              <a:gd name="connsiteX40" fmla="*/ 1127804 w 7392307"/>
              <a:gd name="connsiteY40" fmla="*/ 6299698 h 8998743"/>
              <a:gd name="connsiteX41" fmla="*/ 1592263 w 7392307"/>
              <a:gd name="connsiteY41" fmla="*/ 6825612 h 8998743"/>
              <a:gd name="connsiteX42" fmla="*/ 2051050 w 7392307"/>
              <a:gd name="connsiteY42" fmla="*/ 7061243 h 8998743"/>
              <a:gd name="connsiteX43" fmla="*/ 2802391 w 7392307"/>
              <a:gd name="connsiteY43" fmla="*/ 7195954 h 8998743"/>
              <a:gd name="connsiteX44" fmla="*/ 3299278 w 7392307"/>
              <a:gd name="connsiteY44" fmla="*/ 7075757 h 8998743"/>
              <a:gd name="connsiteX45" fmla="*/ 3516085 w 7392307"/>
              <a:gd name="connsiteY45" fmla="*/ 6246629 h 8998743"/>
              <a:gd name="connsiteX46" fmla="*/ 3538764 w 7392307"/>
              <a:gd name="connsiteY46" fmla="*/ 5371236 h 8998743"/>
              <a:gd name="connsiteX47" fmla="*/ 4005035 w 7392307"/>
              <a:gd name="connsiteY47" fmla="*/ 4657315 h 8998743"/>
              <a:gd name="connsiteX48" fmla="*/ 4576535 w 7392307"/>
              <a:gd name="connsiteY48" fmla="*/ 4172900 h 8998743"/>
              <a:gd name="connsiteX49" fmla="*/ 4614824 w 7392307"/>
              <a:gd name="connsiteY49" fmla="*/ 4069555 h 8998743"/>
              <a:gd name="connsiteX50" fmla="*/ 4627222 w 7392307"/>
              <a:gd name="connsiteY50" fmla="*/ 3884768 h 8998743"/>
              <a:gd name="connsiteX51" fmla="*/ 4512430 w 7392307"/>
              <a:gd name="connsiteY51" fmla="*/ 3776662 h 8998743"/>
              <a:gd name="connsiteX52" fmla="*/ 4460421 w 7392307"/>
              <a:gd name="connsiteY52" fmla="*/ 3650386 h 8998743"/>
              <a:gd name="connsiteX53" fmla="*/ 4217155 w 7392307"/>
              <a:gd name="connsiteY53" fmla="*/ 3714749 h 8998743"/>
              <a:gd name="connsiteX54" fmla="*/ 3914736 w 7392307"/>
              <a:gd name="connsiteY54" fmla="*/ 3855243 h 8998743"/>
              <a:gd name="connsiteX55" fmla="*/ 3785394 w 7392307"/>
              <a:gd name="connsiteY55" fmla="*/ 3872636 h 8998743"/>
              <a:gd name="connsiteX56" fmla="*/ 3681374 w 7392307"/>
              <a:gd name="connsiteY56" fmla="*/ 3821906 h 8998743"/>
              <a:gd name="connsiteX57" fmla="*/ 3570514 w 7392307"/>
              <a:gd name="connsiteY57" fmla="*/ 3793148 h 8998743"/>
              <a:gd name="connsiteX58" fmla="*/ 3552786 w 7392307"/>
              <a:gd name="connsiteY58" fmla="*/ 3617118 h 8998743"/>
              <a:gd name="connsiteX59" fmla="*/ 3504859 w 7392307"/>
              <a:gd name="connsiteY59" fmla="*/ 3488801 h 8998743"/>
              <a:gd name="connsiteX60" fmla="*/ 3357109 w 7392307"/>
              <a:gd name="connsiteY60" fmla="*/ 3410673 h 8998743"/>
              <a:gd name="connsiteX61" fmla="*/ 3328307 w 7392307"/>
              <a:gd name="connsiteY61" fmla="*/ 3362935 h 8998743"/>
              <a:gd name="connsiteX62" fmla="*/ 3328079 w 7392307"/>
              <a:gd name="connsiteY62" fmla="*/ 3256573 h 8998743"/>
              <a:gd name="connsiteX63" fmla="*/ 3290848 w 7392307"/>
              <a:gd name="connsiteY63" fmla="*/ 3178968 h 8998743"/>
              <a:gd name="connsiteX64" fmla="*/ 3221038 w 7392307"/>
              <a:gd name="connsiteY64" fmla="*/ 3114037 h 8998743"/>
              <a:gd name="connsiteX65" fmla="*/ 3050342 w 7392307"/>
              <a:gd name="connsiteY65" fmla="*/ 3107531 h 8998743"/>
              <a:gd name="connsiteX66" fmla="*/ 2902290 w 7392307"/>
              <a:gd name="connsiteY66" fmla="*/ 3122543 h 8998743"/>
              <a:gd name="connsiteX67" fmla="*/ 2869292 w 7392307"/>
              <a:gd name="connsiteY67" fmla="*/ 3072650 h 8998743"/>
              <a:gd name="connsiteX68" fmla="*/ 2857462 w 7392307"/>
              <a:gd name="connsiteY68" fmla="*/ 2657474 h 8998743"/>
              <a:gd name="connsiteX69" fmla="*/ 2878364 w 7392307"/>
              <a:gd name="connsiteY69" fmla="*/ 2489243 h 8998743"/>
              <a:gd name="connsiteX70" fmla="*/ 2771736 w 7392307"/>
              <a:gd name="connsiteY70" fmla="*/ 2419349 h 8998743"/>
              <a:gd name="connsiteX71" fmla="*/ 2646135 w 7392307"/>
              <a:gd name="connsiteY71" fmla="*/ 2373129 h 8998743"/>
              <a:gd name="connsiteX72" fmla="*/ 2512180 w 7392307"/>
              <a:gd name="connsiteY72" fmla="*/ 2090737 h 8998743"/>
              <a:gd name="connsiteX73" fmla="*/ 2399392 w 7392307"/>
              <a:gd name="connsiteY73" fmla="*/ 1719986 h 8998743"/>
              <a:gd name="connsiteX74" fmla="*/ 2452649 w 7392307"/>
              <a:gd name="connsiteY74" fmla="*/ 1512093 h 8998743"/>
              <a:gd name="connsiteX75" fmla="*/ 2457450 w 7392307"/>
              <a:gd name="connsiteY75" fmla="*/ 1313586 h 8998743"/>
              <a:gd name="connsiteX76" fmla="*/ 2324062 w 7392307"/>
              <a:gd name="connsiteY76" fmla="*/ 1202530 h 8998743"/>
              <a:gd name="connsiteX77" fmla="*/ 2225221 w 7392307"/>
              <a:gd name="connsiteY77" fmla="*/ 1081357 h 8998743"/>
              <a:gd name="connsiteX78" fmla="*/ 2269293 w 7392307"/>
              <a:gd name="connsiteY78" fmla="*/ 771524 h 8998743"/>
              <a:gd name="connsiteX79" fmla="*/ 2335439 w 7392307"/>
              <a:gd name="connsiteY79" fmla="*/ 596943 h 8998743"/>
              <a:gd name="connsiteX80" fmla="*/ 2505036 w 7392307"/>
              <a:gd name="connsiteY80" fmla="*/ 511968 h 8998743"/>
              <a:gd name="connsiteX81" fmla="*/ 2786515 w 7392307"/>
              <a:gd name="connsiteY81" fmla="*/ 479581 h 8998743"/>
              <a:gd name="connsiteX82" fmla="*/ 2950935 w 7392307"/>
              <a:gd name="connsiteY82" fmla="*/ 283072 h 8998743"/>
              <a:gd name="connsiteX83" fmla="*/ 3250367 w 7392307"/>
              <a:gd name="connsiteY83" fmla="*/ 204787 h 8998743"/>
              <a:gd name="connsiteX84" fmla="*/ 3430360 w 7392307"/>
              <a:gd name="connsiteY84" fmla="*/ 63317 h 8998743"/>
              <a:gd name="connsiteX85" fmla="*/ 3773487 w 7392307"/>
              <a:gd name="connsiteY85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331278 w 7392307"/>
              <a:gd name="connsiteY11" fmla="*/ 1981243 h 8998743"/>
              <a:gd name="connsiteX12" fmla="*/ 5287735 w 7392307"/>
              <a:gd name="connsiteY12" fmla="*/ 2242500 h 8998743"/>
              <a:gd name="connsiteX13" fmla="*/ 5607050 w 7392307"/>
              <a:gd name="connsiteY13" fmla="*/ 2779529 h 8998743"/>
              <a:gd name="connsiteX14" fmla="*/ 5955392 w 7392307"/>
              <a:gd name="connsiteY14" fmla="*/ 2794043 h 8998743"/>
              <a:gd name="connsiteX15" fmla="*/ 6042478 w 7392307"/>
              <a:gd name="connsiteY15" fmla="*/ 3084329 h 8998743"/>
              <a:gd name="connsiteX16" fmla="*/ 6550478 w 7392307"/>
              <a:gd name="connsiteY16" fmla="*/ 3403643 h 8998743"/>
              <a:gd name="connsiteX17" fmla="*/ 6855278 w 7392307"/>
              <a:gd name="connsiteY17" fmla="*/ 4071300 h 8998743"/>
              <a:gd name="connsiteX18" fmla="*/ 7261678 w 7392307"/>
              <a:gd name="connsiteY18" fmla="*/ 4579300 h 8998743"/>
              <a:gd name="connsiteX19" fmla="*/ 7392307 w 7392307"/>
              <a:gd name="connsiteY19" fmla="*/ 5435643 h 8998743"/>
              <a:gd name="connsiteX20" fmla="*/ 7232650 w 7392307"/>
              <a:gd name="connsiteY20" fmla="*/ 6379072 h 8998743"/>
              <a:gd name="connsiteX21" fmla="*/ 7247164 w 7392307"/>
              <a:gd name="connsiteY21" fmla="*/ 7627300 h 8998743"/>
              <a:gd name="connsiteX22" fmla="*/ 7058478 w 7392307"/>
              <a:gd name="connsiteY22" fmla="*/ 7728900 h 8998743"/>
              <a:gd name="connsiteX23" fmla="*/ 7102021 w 7392307"/>
              <a:gd name="connsiteY23" fmla="*/ 8512672 h 8998743"/>
              <a:gd name="connsiteX24" fmla="*/ 7037823 w 7392307"/>
              <a:gd name="connsiteY24" fmla="*/ 8998743 h 8998743"/>
              <a:gd name="connsiteX25" fmla="*/ 3176706 w 7392307"/>
              <a:gd name="connsiteY25" fmla="*/ 8998743 h 8998743"/>
              <a:gd name="connsiteX26" fmla="*/ 3212192 w 7392307"/>
              <a:gd name="connsiteY26" fmla="*/ 8454615 h 8998743"/>
              <a:gd name="connsiteX27" fmla="*/ 2138135 w 7392307"/>
              <a:gd name="connsiteY27" fmla="*/ 8106272 h 8998743"/>
              <a:gd name="connsiteX28" fmla="*/ 1543050 w 7392307"/>
              <a:gd name="connsiteY28" fmla="*/ 7641815 h 8998743"/>
              <a:gd name="connsiteX29" fmla="*/ 1180192 w 7392307"/>
              <a:gd name="connsiteY29" fmla="*/ 7612786 h 8998743"/>
              <a:gd name="connsiteX30" fmla="*/ 614135 w 7392307"/>
              <a:gd name="connsiteY30" fmla="*/ 7191872 h 8998743"/>
              <a:gd name="connsiteX31" fmla="*/ 454478 w 7392307"/>
              <a:gd name="connsiteY31" fmla="*/ 7133815 h 8998743"/>
              <a:gd name="connsiteX32" fmla="*/ 410935 w 7392307"/>
              <a:gd name="connsiteY32" fmla="*/ 6959643 h 8998743"/>
              <a:gd name="connsiteX33" fmla="*/ 251278 w 7392307"/>
              <a:gd name="connsiteY33" fmla="*/ 6858043 h 8998743"/>
              <a:gd name="connsiteX34" fmla="*/ 193221 w 7392307"/>
              <a:gd name="connsiteY34" fmla="*/ 6669357 h 8998743"/>
              <a:gd name="connsiteX35" fmla="*/ 0 w 7392307"/>
              <a:gd name="connsiteY35" fmla="*/ 6423294 h 8998743"/>
              <a:gd name="connsiteX36" fmla="*/ 40481 w 7392307"/>
              <a:gd name="connsiteY36" fmla="*/ 6198210 h 8998743"/>
              <a:gd name="connsiteX37" fmla="*/ 265792 w 7392307"/>
              <a:gd name="connsiteY37" fmla="*/ 6379072 h 8998743"/>
              <a:gd name="connsiteX38" fmla="*/ 663346 w 7392307"/>
              <a:gd name="connsiteY38" fmla="*/ 6466951 h 8998743"/>
              <a:gd name="connsiteX39" fmla="*/ 731270 w 7392307"/>
              <a:gd name="connsiteY39" fmla="*/ 6371701 h 8998743"/>
              <a:gd name="connsiteX40" fmla="*/ 1127804 w 7392307"/>
              <a:gd name="connsiteY40" fmla="*/ 6299698 h 8998743"/>
              <a:gd name="connsiteX41" fmla="*/ 1592263 w 7392307"/>
              <a:gd name="connsiteY41" fmla="*/ 6825612 h 8998743"/>
              <a:gd name="connsiteX42" fmla="*/ 2051050 w 7392307"/>
              <a:gd name="connsiteY42" fmla="*/ 7061243 h 8998743"/>
              <a:gd name="connsiteX43" fmla="*/ 2802391 w 7392307"/>
              <a:gd name="connsiteY43" fmla="*/ 7195954 h 8998743"/>
              <a:gd name="connsiteX44" fmla="*/ 3299278 w 7392307"/>
              <a:gd name="connsiteY44" fmla="*/ 7075757 h 8998743"/>
              <a:gd name="connsiteX45" fmla="*/ 3516085 w 7392307"/>
              <a:gd name="connsiteY45" fmla="*/ 6246629 h 8998743"/>
              <a:gd name="connsiteX46" fmla="*/ 3538764 w 7392307"/>
              <a:gd name="connsiteY46" fmla="*/ 5371236 h 8998743"/>
              <a:gd name="connsiteX47" fmla="*/ 4005035 w 7392307"/>
              <a:gd name="connsiteY47" fmla="*/ 4657315 h 8998743"/>
              <a:gd name="connsiteX48" fmla="*/ 4576535 w 7392307"/>
              <a:gd name="connsiteY48" fmla="*/ 4172900 h 8998743"/>
              <a:gd name="connsiteX49" fmla="*/ 4614824 w 7392307"/>
              <a:gd name="connsiteY49" fmla="*/ 4069555 h 8998743"/>
              <a:gd name="connsiteX50" fmla="*/ 4627222 w 7392307"/>
              <a:gd name="connsiteY50" fmla="*/ 3884768 h 8998743"/>
              <a:gd name="connsiteX51" fmla="*/ 4512430 w 7392307"/>
              <a:gd name="connsiteY51" fmla="*/ 3776662 h 8998743"/>
              <a:gd name="connsiteX52" fmla="*/ 4460421 w 7392307"/>
              <a:gd name="connsiteY52" fmla="*/ 3650386 h 8998743"/>
              <a:gd name="connsiteX53" fmla="*/ 4217155 w 7392307"/>
              <a:gd name="connsiteY53" fmla="*/ 3714749 h 8998743"/>
              <a:gd name="connsiteX54" fmla="*/ 3914736 w 7392307"/>
              <a:gd name="connsiteY54" fmla="*/ 3855243 h 8998743"/>
              <a:gd name="connsiteX55" fmla="*/ 3785394 w 7392307"/>
              <a:gd name="connsiteY55" fmla="*/ 3872636 h 8998743"/>
              <a:gd name="connsiteX56" fmla="*/ 3681374 w 7392307"/>
              <a:gd name="connsiteY56" fmla="*/ 3821906 h 8998743"/>
              <a:gd name="connsiteX57" fmla="*/ 3570514 w 7392307"/>
              <a:gd name="connsiteY57" fmla="*/ 3793148 h 8998743"/>
              <a:gd name="connsiteX58" fmla="*/ 3552786 w 7392307"/>
              <a:gd name="connsiteY58" fmla="*/ 3617118 h 8998743"/>
              <a:gd name="connsiteX59" fmla="*/ 3504859 w 7392307"/>
              <a:gd name="connsiteY59" fmla="*/ 3488801 h 8998743"/>
              <a:gd name="connsiteX60" fmla="*/ 3357109 w 7392307"/>
              <a:gd name="connsiteY60" fmla="*/ 3410673 h 8998743"/>
              <a:gd name="connsiteX61" fmla="*/ 3328307 w 7392307"/>
              <a:gd name="connsiteY61" fmla="*/ 3362935 h 8998743"/>
              <a:gd name="connsiteX62" fmla="*/ 3328079 w 7392307"/>
              <a:gd name="connsiteY62" fmla="*/ 3256573 h 8998743"/>
              <a:gd name="connsiteX63" fmla="*/ 3290848 w 7392307"/>
              <a:gd name="connsiteY63" fmla="*/ 3178968 h 8998743"/>
              <a:gd name="connsiteX64" fmla="*/ 3221038 w 7392307"/>
              <a:gd name="connsiteY64" fmla="*/ 3114037 h 8998743"/>
              <a:gd name="connsiteX65" fmla="*/ 3050342 w 7392307"/>
              <a:gd name="connsiteY65" fmla="*/ 3107531 h 8998743"/>
              <a:gd name="connsiteX66" fmla="*/ 2902290 w 7392307"/>
              <a:gd name="connsiteY66" fmla="*/ 3122543 h 8998743"/>
              <a:gd name="connsiteX67" fmla="*/ 2869292 w 7392307"/>
              <a:gd name="connsiteY67" fmla="*/ 3072650 h 8998743"/>
              <a:gd name="connsiteX68" fmla="*/ 2857462 w 7392307"/>
              <a:gd name="connsiteY68" fmla="*/ 2657474 h 8998743"/>
              <a:gd name="connsiteX69" fmla="*/ 2878364 w 7392307"/>
              <a:gd name="connsiteY69" fmla="*/ 2489243 h 8998743"/>
              <a:gd name="connsiteX70" fmla="*/ 2771736 w 7392307"/>
              <a:gd name="connsiteY70" fmla="*/ 2419349 h 8998743"/>
              <a:gd name="connsiteX71" fmla="*/ 2646135 w 7392307"/>
              <a:gd name="connsiteY71" fmla="*/ 2373129 h 8998743"/>
              <a:gd name="connsiteX72" fmla="*/ 2512180 w 7392307"/>
              <a:gd name="connsiteY72" fmla="*/ 2090737 h 8998743"/>
              <a:gd name="connsiteX73" fmla="*/ 2399392 w 7392307"/>
              <a:gd name="connsiteY73" fmla="*/ 1719986 h 8998743"/>
              <a:gd name="connsiteX74" fmla="*/ 2452649 w 7392307"/>
              <a:gd name="connsiteY74" fmla="*/ 1512093 h 8998743"/>
              <a:gd name="connsiteX75" fmla="*/ 2457450 w 7392307"/>
              <a:gd name="connsiteY75" fmla="*/ 1313586 h 8998743"/>
              <a:gd name="connsiteX76" fmla="*/ 2324062 w 7392307"/>
              <a:gd name="connsiteY76" fmla="*/ 1202530 h 8998743"/>
              <a:gd name="connsiteX77" fmla="*/ 2225221 w 7392307"/>
              <a:gd name="connsiteY77" fmla="*/ 1081357 h 8998743"/>
              <a:gd name="connsiteX78" fmla="*/ 2269293 w 7392307"/>
              <a:gd name="connsiteY78" fmla="*/ 771524 h 8998743"/>
              <a:gd name="connsiteX79" fmla="*/ 2335439 w 7392307"/>
              <a:gd name="connsiteY79" fmla="*/ 596943 h 8998743"/>
              <a:gd name="connsiteX80" fmla="*/ 2505036 w 7392307"/>
              <a:gd name="connsiteY80" fmla="*/ 511968 h 8998743"/>
              <a:gd name="connsiteX81" fmla="*/ 2786515 w 7392307"/>
              <a:gd name="connsiteY81" fmla="*/ 479581 h 8998743"/>
              <a:gd name="connsiteX82" fmla="*/ 2950935 w 7392307"/>
              <a:gd name="connsiteY82" fmla="*/ 283072 h 8998743"/>
              <a:gd name="connsiteX83" fmla="*/ 3250367 w 7392307"/>
              <a:gd name="connsiteY83" fmla="*/ 204787 h 8998743"/>
              <a:gd name="connsiteX84" fmla="*/ 3430360 w 7392307"/>
              <a:gd name="connsiteY84" fmla="*/ 63317 h 8998743"/>
              <a:gd name="connsiteX85" fmla="*/ 3773487 w 7392307"/>
              <a:gd name="connsiteY85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72049 w 7392307"/>
              <a:gd name="connsiteY11" fmla="*/ 1847850 h 8998743"/>
              <a:gd name="connsiteX12" fmla="*/ 5331278 w 7392307"/>
              <a:gd name="connsiteY12" fmla="*/ 1981243 h 8998743"/>
              <a:gd name="connsiteX13" fmla="*/ 5287735 w 7392307"/>
              <a:gd name="connsiteY13" fmla="*/ 2242500 h 8998743"/>
              <a:gd name="connsiteX14" fmla="*/ 5607050 w 7392307"/>
              <a:gd name="connsiteY14" fmla="*/ 2779529 h 8998743"/>
              <a:gd name="connsiteX15" fmla="*/ 5955392 w 7392307"/>
              <a:gd name="connsiteY15" fmla="*/ 2794043 h 8998743"/>
              <a:gd name="connsiteX16" fmla="*/ 6042478 w 7392307"/>
              <a:gd name="connsiteY16" fmla="*/ 3084329 h 8998743"/>
              <a:gd name="connsiteX17" fmla="*/ 6550478 w 7392307"/>
              <a:gd name="connsiteY17" fmla="*/ 3403643 h 8998743"/>
              <a:gd name="connsiteX18" fmla="*/ 6855278 w 7392307"/>
              <a:gd name="connsiteY18" fmla="*/ 4071300 h 8998743"/>
              <a:gd name="connsiteX19" fmla="*/ 7261678 w 7392307"/>
              <a:gd name="connsiteY19" fmla="*/ 4579300 h 8998743"/>
              <a:gd name="connsiteX20" fmla="*/ 7392307 w 7392307"/>
              <a:gd name="connsiteY20" fmla="*/ 5435643 h 8998743"/>
              <a:gd name="connsiteX21" fmla="*/ 7232650 w 7392307"/>
              <a:gd name="connsiteY21" fmla="*/ 6379072 h 8998743"/>
              <a:gd name="connsiteX22" fmla="*/ 7247164 w 7392307"/>
              <a:gd name="connsiteY22" fmla="*/ 7627300 h 8998743"/>
              <a:gd name="connsiteX23" fmla="*/ 7058478 w 7392307"/>
              <a:gd name="connsiteY23" fmla="*/ 7728900 h 8998743"/>
              <a:gd name="connsiteX24" fmla="*/ 7102021 w 7392307"/>
              <a:gd name="connsiteY24" fmla="*/ 8512672 h 8998743"/>
              <a:gd name="connsiteX25" fmla="*/ 7037823 w 7392307"/>
              <a:gd name="connsiteY25" fmla="*/ 8998743 h 8998743"/>
              <a:gd name="connsiteX26" fmla="*/ 3176706 w 7392307"/>
              <a:gd name="connsiteY26" fmla="*/ 8998743 h 8998743"/>
              <a:gd name="connsiteX27" fmla="*/ 3212192 w 7392307"/>
              <a:gd name="connsiteY27" fmla="*/ 8454615 h 8998743"/>
              <a:gd name="connsiteX28" fmla="*/ 2138135 w 7392307"/>
              <a:gd name="connsiteY28" fmla="*/ 8106272 h 8998743"/>
              <a:gd name="connsiteX29" fmla="*/ 1543050 w 7392307"/>
              <a:gd name="connsiteY29" fmla="*/ 7641815 h 8998743"/>
              <a:gd name="connsiteX30" fmla="*/ 1180192 w 7392307"/>
              <a:gd name="connsiteY30" fmla="*/ 7612786 h 8998743"/>
              <a:gd name="connsiteX31" fmla="*/ 614135 w 7392307"/>
              <a:gd name="connsiteY31" fmla="*/ 7191872 h 8998743"/>
              <a:gd name="connsiteX32" fmla="*/ 454478 w 7392307"/>
              <a:gd name="connsiteY32" fmla="*/ 7133815 h 8998743"/>
              <a:gd name="connsiteX33" fmla="*/ 410935 w 7392307"/>
              <a:gd name="connsiteY33" fmla="*/ 6959643 h 8998743"/>
              <a:gd name="connsiteX34" fmla="*/ 251278 w 7392307"/>
              <a:gd name="connsiteY34" fmla="*/ 6858043 h 8998743"/>
              <a:gd name="connsiteX35" fmla="*/ 193221 w 7392307"/>
              <a:gd name="connsiteY35" fmla="*/ 6669357 h 8998743"/>
              <a:gd name="connsiteX36" fmla="*/ 0 w 7392307"/>
              <a:gd name="connsiteY36" fmla="*/ 6423294 h 8998743"/>
              <a:gd name="connsiteX37" fmla="*/ 40481 w 7392307"/>
              <a:gd name="connsiteY37" fmla="*/ 6198210 h 8998743"/>
              <a:gd name="connsiteX38" fmla="*/ 265792 w 7392307"/>
              <a:gd name="connsiteY38" fmla="*/ 6379072 h 8998743"/>
              <a:gd name="connsiteX39" fmla="*/ 663346 w 7392307"/>
              <a:gd name="connsiteY39" fmla="*/ 6466951 h 8998743"/>
              <a:gd name="connsiteX40" fmla="*/ 731270 w 7392307"/>
              <a:gd name="connsiteY40" fmla="*/ 6371701 h 8998743"/>
              <a:gd name="connsiteX41" fmla="*/ 1127804 w 7392307"/>
              <a:gd name="connsiteY41" fmla="*/ 6299698 h 8998743"/>
              <a:gd name="connsiteX42" fmla="*/ 1592263 w 7392307"/>
              <a:gd name="connsiteY42" fmla="*/ 6825612 h 8998743"/>
              <a:gd name="connsiteX43" fmla="*/ 2051050 w 7392307"/>
              <a:gd name="connsiteY43" fmla="*/ 7061243 h 8998743"/>
              <a:gd name="connsiteX44" fmla="*/ 2802391 w 7392307"/>
              <a:gd name="connsiteY44" fmla="*/ 7195954 h 8998743"/>
              <a:gd name="connsiteX45" fmla="*/ 3299278 w 7392307"/>
              <a:gd name="connsiteY45" fmla="*/ 7075757 h 8998743"/>
              <a:gd name="connsiteX46" fmla="*/ 3516085 w 7392307"/>
              <a:gd name="connsiteY46" fmla="*/ 6246629 h 8998743"/>
              <a:gd name="connsiteX47" fmla="*/ 3538764 w 7392307"/>
              <a:gd name="connsiteY47" fmla="*/ 5371236 h 8998743"/>
              <a:gd name="connsiteX48" fmla="*/ 4005035 w 7392307"/>
              <a:gd name="connsiteY48" fmla="*/ 4657315 h 8998743"/>
              <a:gd name="connsiteX49" fmla="*/ 4576535 w 7392307"/>
              <a:gd name="connsiteY49" fmla="*/ 4172900 h 8998743"/>
              <a:gd name="connsiteX50" fmla="*/ 4614824 w 7392307"/>
              <a:gd name="connsiteY50" fmla="*/ 4069555 h 8998743"/>
              <a:gd name="connsiteX51" fmla="*/ 4627222 w 7392307"/>
              <a:gd name="connsiteY51" fmla="*/ 3884768 h 8998743"/>
              <a:gd name="connsiteX52" fmla="*/ 4512430 w 7392307"/>
              <a:gd name="connsiteY52" fmla="*/ 3776662 h 8998743"/>
              <a:gd name="connsiteX53" fmla="*/ 4460421 w 7392307"/>
              <a:gd name="connsiteY53" fmla="*/ 3650386 h 8998743"/>
              <a:gd name="connsiteX54" fmla="*/ 4217155 w 7392307"/>
              <a:gd name="connsiteY54" fmla="*/ 3714749 h 8998743"/>
              <a:gd name="connsiteX55" fmla="*/ 3914736 w 7392307"/>
              <a:gd name="connsiteY55" fmla="*/ 3855243 h 8998743"/>
              <a:gd name="connsiteX56" fmla="*/ 3785394 w 7392307"/>
              <a:gd name="connsiteY56" fmla="*/ 3872636 h 8998743"/>
              <a:gd name="connsiteX57" fmla="*/ 3681374 w 7392307"/>
              <a:gd name="connsiteY57" fmla="*/ 3821906 h 8998743"/>
              <a:gd name="connsiteX58" fmla="*/ 3570514 w 7392307"/>
              <a:gd name="connsiteY58" fmla="*/ 3793148 h 8998743"/>
              <a:gd name="connsiteX59" fmla="*/ 3552786 w 7392307"/>
              <a:gd name="connsiteY59" fmla="*/ 3617118 h 8998743"/>
              <a:gd name="connsiteX60" fmla="*/ 3504859 w 7392307"/>
              <a:gd name="connsiteY60" fmla="*/ 3488801 h 8998743"/>
              <a:gd name="connsiteX61" fmla="*/ 3357109 w 7392307"/>
              <a:gd name="connsiteY61" fmla="*/ 3410673 h 8998743"/>
              <a:gd name="connsiteX62" fmla="*/ 3328307 w 7392307"/>
              <a:gd name="connsiteY62" fmla="*/ 3362935 h 8998743"/>
              <a:gd name="connsiteX63" fmla="*/ 3328079 w 7392307"/>
              <a:gd name="connsiteY63" fmla="*/ 3256573 h 8998743"/>
              <a:gd name="connsiteX64" fmla="*/ 3290848 w 7392307"/>
              <a:gd name="connsiteY64" fmla="*/ 3178968 h 8998743"/>
              <a:gd name="connsiteX65" fmla="*/ 3221038 w 7392307"/>
              <a:gd name="connsiteY65" fmla="*/ 3114037 h 8998743"/>
              <a:gd name="connsiteX66" fmla="*/ 3050342 w 7392307"/>
              <a:gd name="connsiteY66" fmla="*/ 3107531 h 8998743"/>
              <a:gd name="connsiteX67" fmla="*/ 2902290 w 7392307"/>
              <a:gd name="connsiteY67" fmla="*/ 3122543 h 8998743"/>
              <a:gd name="connsiteX68" fmla="*/ 2869292 w 7392307"/>
              <a:gd name="connsiteY68" fmla="*/ 3072650 h 8998743"/>
              <a:gd name="connsiteX69" fmla="*/ 2857462 w 7392307"/>
              <a:gd name="connsiteY69" fmla="*/ 2657474 h 8998743"/>
              <a:gd name="connsiteX70" fmla="*/ 2878364 w 7392307"/>
              <a:gd name="connsiteY70" fmla="*/ 2489243 h 8998743"/>
              <a:gd name="connsiteX71" fmla="*/ 2771736 w 7392307"/>
              <a:gd name="connsiteY71" fmla="*/ 2419349 h 8998743"/>
              <a:gd name="connsiteX72" fmla="*/ 2646135 w 7392307"/>
              <a:gd name="connsiteY72" fmla="*/ 2373129 h 8998743"/>
              <a:gd name="connsiteX73" fmla="*/ 2512180 w 7392307"/>
              <a:gd name="connsiteY73" fmla="*/ 2090737 h 8998743"/>
              <a:gd name="connsiteX74" fmla="*/ 2399392 w 7392307"/>
              <a:gd name="connsiteY74" fmla="*/ 1719986 h 8998743"/>
              <a:gd name="connsiteX75" fmla="*/ 2452649 w 7392307"/>
              <a:gd name="connsiteY75" fmla="*/ 1512093 h 8998743"/>
              <a:gd name="connsiteX76" fmla="*/ 2457450 w 7392307"/>
              <a:gd name="connsiteY76" fmla="*/ 1313586 h 8998743"/>
              <a:gd name="connsiteX77" fmla="*/ 2324062 w 7392307"/>
              <a:gd name="connsiteY77" fmla="*/ 1202530 h 8998743"/>
              <a:gd name="connsiteX78" fmla="*/ 2225221 w 7392307"/>
              <a:gd name="connsiteY78" fmla="*/ 1081357 h 8998743"/>
              <a:gd name="connsiteX79" fmla="*/ 2269293 w 7392307"/>
              <a:gd name="connsiteY79" fmla="*/ 771524 h 8998743"/>
              <a:gd name="connsiteX80" fmla="*/ 2335439 w 7392307"/>
              <a:gd name="connsiteY80" fmla="*/ 596943 h 8998743"/>
              <a:gd name="connsiteX81" fmla="*/ 2505036 w 7392307"/>
              <a:gd name="connsiteY81" fmla="*/ 511968 h 8998743"/>
              <a:gd name="connsiteX82" fmla="*/ 2786515 w 7392307"/>
              <a:gd name="connsiteY82" fmla="*/ 479581 h 8998743"/>
              <a:gd name="connsiteX83" fmla="*/ 2950935 w 7392307"/>
              <a:gd name="connsiteY83" fmla="*/ 283072 h 8998743"/>
              <a:gd name="connsiteX84" fmla="*/ 3250367 w 7392307"/>
              <a:gd name="connsiteY84" fmla="*/ 204787 h 8998743"/>
              <a:gd name="connsiteX85" fmla="*/ 3430360 w 7392307"/>
              <a:gd name="connsiteY85" fmla="*/ 63317 h 8998743"/>
              <a:gd name="connsiteX86" fmla="*/ 3773487 w 7392307"/>
              <a:gd name="connsiteY86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87735 w 7392307"/>
              <a:gd name="connsiteY13" fmla="*/ 2242500 h 8998743"/>
              <a:gd name="connsiteX14" fmla="*/ 5607050 w 7392307"/>
              <a:gd name="connsiteY14" fmla="*/ 2779529 h 8998743"/>
              <a:gd name="connsiteX15" fmla="*/ 5955392 w 7392307"/>
              <a:gd name="connsiteY15" fmla="*/ 2794043 h 8998743"/>
              <a:gd name="connsiteX16" fmla="*/ 6042478 w 7392307"/>
              <a:gd name="connsiteY16" fmla="*/ 3084329 h 8998743"/>
              <a:gd name="connsiteX17" fmla="*/ 6550478 w 7392307"/>
              <a:gd name="connsiteY17" fmla="*/ 3403643 h 8998743"/>
              <a:gd name="connsiteX18" fmla="*/ 6855278 w 7392307"/>
              <a:gd name="connsiteY18" fmla="*/ 4071300 h 8998743"/>
              <a:gd name="connsiteX19" fmla="*/ 7261678 w 7392307"/>
              <a:gd name="connsiteY19" fmla="*/ 4579300 h 8998743"/>
              <a:gd name="connsiteX20" fmla="*/ 7392307 w 7392307"/>
              <a:gd name="connsiteY20" fmla="*/ 5435643 h 8998743"/>
              <a:gd name="connsiteX21" fmla="*/ 7232650 w 7392307"/>
              <a:gd name="connsiteY21" fmla="*/ 6379072 h 8998743"/>
              <a:gd name="connsiteX22" fmla="*/ 7247164 w 7392307"/>
              <a:gd name="connsiteY22" fmla="*/ 7627300 h 8998743"/>
              <a:gd name="connsiteX23" fmla="*/ 7058478 w 7392307"/>
              <a:gd name="connsiteY23" fmla="*/ 7728900 h 8998743"/>
              <a:gd name="connsiteX24" fmla="*/ 7102021 w 7392307"/>
              <a:gd name="connsiteY24" fmla="*/ 8512672 h 8998743"/>
              <a:gd name="connsiteX25" fmla="*/ 7037823 w 7392307"/>
              <a:gd name="connsiteY25" fmla="*/ 8998743 h 8998743"/>
              <a:gd name="connsiteX26" fmla="*/ 3176706 w 7392307"/>
              <a:gd name="connsiteY26" fmla="*/ 8998743 h 8998743"/>
              <a:gd name="connsiteX27" fmla="*/ 3212192 w 7392307"/>
              <a:gd name="connsiteY27" fmla="*/ 8454615 h 8998743"/>
              <a:gd name="connsiteX28" fmla="*/ 2138135 w 7392307"/>
              <a:gd name="connsiteY28" fmla="*/ 8106272 h 8998743"/>
              <a:gd name="connsiteX29" fmla="*/ 1543050 w 7392307"/>
              <a:gd name="connsiteY29" fmla="*/ 7641815 h 8998743"/>
              <a:gd name="connsiteX30" fmla="*/ 1180192 w 7392307"/>
              <a:gd name="connsiteY30" fmla="*/ 7612786 h 8998743"/>
              <a:gd name="connsiteX31" fmla="*/ 614135 w 7392307"/>
              <a:gd name="connsiteY31" fmla="*/ 7191872 h 8998743"/>
              <a:gd name="connsiteX32" fmla="*/ 454478 w 7392307"/>
              <a:gd name="connsiteY32" fmla="*/ 7133815 h 8998743"/>
              <a:gd name="connsiteX33" fmla="*/ 410935 w 7392307"/>
              <a:gd name="connsiteY33" fmla="*/ 6959643 h 8998743"/>
              <a:gd name="connsiteX34" fmla="*/ 251278 w 7392307"/>
              <a:gd name="connsiteY34" fmla="*/ 6858043 h 8998743"/>
              <a:gd name="connsiteX35" fmla="*/ 193221 w 7392307"/>
              <a:gd name="connsiteY35" fmla="*/ 6669357 h 8998743"/>
              <a:gd name="connsiteX36" fmla="*/ 0 w 7392307"/>
              <a:gd name="connsiteY36" fmla="*/ 6423294 h 8998743"/>
              <a:gd name="connsiteX37" fmla="*/ 40481 w 7392307"/>
              <a:gd name="connsiteY37" fmla="*/ 6198210 h 8998743"/>
              <a:gd name="connsiteX38" fmla="*/ 265792 w 7392307"/>
              <a:gd name="connsiteY38" fmla="*/ 6379072 h 8998743"/>
              <a:gd name="connsiteX39" fmla="*/ 663346 w 7392307"/>
              <a:gd name="connsiteY39" fmla="*/ 6466951 h 8998743"/>
              <a:gd name="connsiteX40" fmla="*/ 731270 w 7392307"/>
              <a:gd name="connsiteY40" fmla="*/ 6371701 h 8998743"/>
              <a:gd name="connsiteX41" fmla="*/ 1127804 w 7392307"/>
              <a:gd name="connsiteY41" fmla="*/ 6299698 h 8998743"/>
              <a:gd name="connsiteX42" fmla="*/ 1592263 w 7392307"/>
              <a:gd name="connsiteY42" fmla="*/ 6825612 h 8998743"/>
              <a:gd name="connsiteX43" fmla="*/ 2051050 w 7392307"/>
              <a:gd name="connsiteY43" fmla="*/ 7061243 h 8998743"/>
              <a:gd name="connsiteX44" fmla="*/ 2802391 w 7392307"/>
              <a:gd name="connsiteY44" fmla="*/ 7195954 h 8998743"/>
              <a:gd name="connsiteX45" fmla="*/ 3299278 w 7392307"/>
              <a:gd name="connsiteY45" fmla="*/ 7075757 h 8998743"/>
              <a:gd name="connsiteX46" fmla="*/ 3516085 w 7392307"/>
              <a:gd name="connsiteY46" fmla="*/ 6246629 h 8998743"/>
              <a:gd name="connsiteX47" fmla="*/ 3538764 w 7392307"/>
              <a:gd name="connsiteY47" fmla="*/ 5371236 h 8998743"/>
              <a:gd name="connsiteX48" fmla="*/ 4005035 w 7392307"/>
              <a:gd name="connsiteY48" fmla="*/ 4657315 h 8998743"/>
              <a:gd name="connsiteX49" fmla="*/ 4576535 w 7392307"/>
              <a:gd name="connsiteY49" fmla="*/ 4172900 h 8998743"/>
              <a:gd name="connsiteX50" fmla="*/ 4614824 w 7392307"/>
              <a:gd name="connsiteY50" fmla="*/ 4069555 h 8998743"/>
              <a:gd name="connsiteX51" fmla="*/ 4627222 w 7392307"/>
              <a:gd name="connsiteY51" fmla="*/ 3884768 h 8998743"/>
              <a:gd name="connsiteX52" fmla="*/ 4512430 w 7392307"/>
              <a:gd name="connsiteY52" fmla="*/ 3776662 h 8998743"/>
              <a:gd name="connsiteX53" fmla="*/ 4460421 w 7392307"/>
              <a:gd name="connsiteY53" fmla="*/ 3650386 h 8998743"/>
              <a:gd name="connsiteX54" fmla="*/ 4217155 w 7392307"/>
              <a:gd name="connsiteY54" fmla="*/ 3714749 h 8998743"/>
              <a:gd name="connsiteX55" fmla="*/ 3914736 w 7392307"/>
              <a:gd name="connsiteY55" fmla="*/ 3855243 h 8998743"/>
              <a:gd name="connsiteX56" fmla="*/ 3785394 w 7392307"/>
              <a:gd name="connsiteY56" fmla="*/ 3872636 h 8998743"/>
              <a:gd name="connsiteX57" fmla="*/ 3681374 w 7392307"/>
              <a:gd name="connsiteY57" fmla="*/ 3821906 h 8998743"/>
              <a:gd name="connsiteX58" fmla="*/ 3570514 w 7392307"/>
              <a:gd name="connsiteY58" fmla="*/ 3793148 h 8998743"/>
              <a:gd name="connsiteX59" fmla="*/ 3552786 w 7392307"/>
              <a:gd name="connsiteY59" fmla="*/ 3617118 h 8998743"/>
              <a:gd name="connsiteX60" fmla="*/ 3504859 w 7392307"/>
              <a:gd name="connsiteY60" fmla="*/ 3488801 h 8998743"/>
              <a:gd name="connsiteX61" fmla="*/ 3357109 w 7392307"/>
              <a:gd name="connsiteY61" fmla="*/ 3410673 h 8998743"/>
              <a:gd name="connsiteX62" fmla="*/ 3328307 w 7392307"/>
              <a:gd name="connsiteY62" fmla="*/ 3362935 h 8998743"/>
              <a:gd name="connsiteX63" fmla="*/ 3328079 w 7392307"/>
              <a:gd name="connsiteY63" fmla="*/ 3256573 h 8998743"/>
              <a:gd name="connsiteX64" fmla="*/ 3290848 w 7392307"/>
              <a:gd name="connsiteY64" fmla="*/ 3178968 h 8998743"/>
              <a:gd name="connsiteX65" fmla="*/ 3221038 w 7392307"/>
              <a:gd name="connsiteY65" fmla="*/ 3114037 h 8998743"/>
              <a:gd name="connsiteX66" fmla="*/ 3050342 w 7392307"/>
              <a:gd name="connsiteY66" fmla="*/ 3107531 h 8998743"/>
              <a:gd name="connsiteX67" fmla="*/ 2902290 w 7392307"/>
              <a:gd name="connsiteY67" fmla="*/ 3122543 h 8998743"/>
              <a:gd name="connsiteX68" fmla="*/ 2869292 w 7392307"/>
              <a:gd name="connsiteY68" fmla="*/ 3072650 h 8998743"/>
              <a:gd name="connsiteX69" fmla="*/ 2857462 w 7392307"/>
              <a:gd name="connsiteY69" fmla="*/ 2657474 h 8998743"/>
              <a:gd name="connsiteX70" fmla="*/ 2878364 w 7392307"/>
              <a:gd name="connsiteY70" fmla="*/ 2489243 h 8998743"/>
              <a:gd name="connsiteX71" fmla="*/ 2771736 w 7392307"/>
              <a:gd name="connsiteY71" fmla="*/ 2419349 h 8998743"/>
              <a:gd name="connsiteX72" fmla="*/ 2646135 w 7392307"/>
              <a:gd name="connsiteY72" fmla="*/ 2373129 h 8998743"/>
              <a:gd name="connsiteX73" fmla="*/ 2512180 w 7392307"/>
              <a:gd name="connsiteY73" fmla="*/ 2090737 h 8998743"/>
              <a:gd name="connsiteX74" fmla="*/ 2399392 w 7392307"/>
              <a:gd name="connsiteY74" fmla="*/ 1719986 h 8998743"/>
              <a:gd name="connsiteX75" fmla="*/ 2452649 w 7392307"/>
              <a:gd name="connsiteY75" fmla="*/ 1512093 h 8998743"/>
              <a:gd name="connsiteX76" fmla="*/ 2457450 w 7392307"/>
              <a:gd name="connsiteY76" fmla="*/ 1313586 h 8998743"/>
              <a:gd name="connsiteX77" fmla="*/ 2324062 w 7392307"/>
              <a:gd name="connsiteY77" fmla="*/ 1202530 h 8998743"/>
              <a:gd name="connsiteX78" fmla="*/ 2225221 w 7392307"/>
              <a:gd name="connsiteY78" fmla="*/ 1081357 h 8998743"/>
              <a:gd name="connsiteX79" fmla="*/ 2269293 w 7392307"/>
              <a:gd name="connsiteY79" fmla="*/ 771524 h 8998743"/>
              <a:gd name="connsiteX80" fmla="*/ 2335439 w 7392307"/>
              <a:gd name="connsiteY80" fmla="*/ 596943 h 8998743"/>
              <a:gd name="connsiteX81" fmla="*/ 2505036 w 7392307"/>
              <a:gd name="connsiteY81" fmla="*/ 511968 h 8998743"/>
              <a:gd name="connsiteX82" fmla="*/ 2786515 w 7392307"/>
              <a:gd name="connsiteY82" fmla="*/ 479581 h 8998743"/>
              <a:gd name="connsiteX83" fmla="*/ 2950935 w 7392307"/>
              <a:gd name="connsiteY83" fmla="*/ 283072 h 8998743"/>
              <a:gd name="connsiteX84" fmla="*/ 3250367 w 7392307"/>
              <a:gd name="connsiteY84" fmla="*/ 204787 h 8998743"/>
              <a:gd name="connsiteX85" fmla="*/ 3430360 w 7392307"/>
              <a:gd name="connsiteY85" fmla="*/ 63317 h 8998743"/>
              <a:gd name="connsiteX86" fmla="*/ 3773487 w 7392307"/>
              <a:gd name="connsiteY86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310149 w 7392307"/>
              <a:gd name="connsiteY13" fmla="*/ 2081213 h 8998743"/>
              <a:gd name="connsiteX14" fmla="*/ 5287735 w 7392307"/>
              <a:gd name="connsiteY14" fmla="*/ 2242500 h 8998743"/>
              <a:gd name="connsiteX15" fmla="*/ 5607050 w 7392307"/>
              <a:gd name="connsiteY15" fmla="*/ 2779529 h 8998743"/>
              <a:gd name="connsiteX16" fmla="*/ 5955392 w 7392307"/>
              <a:gd name="connsiteY16" fmla="*/ 2794043 h 8998743"/>
              <a:gd name="connsiteX17" fmla="*/ 6042478 w 7392307"/>
              <a:gd name="connsiteY17" fmla="*/ 3084329 h 8998743"/>
              <a:gd name="connsiteX18" fmla="*/ 6550478 w 7392307"/>
              <a:gd name="connsiteY18" fmla="*/ 3403643 h 8998743"/>
              <a:gd name="connsiteX19" fmla="*/ 6855278 w 7392307"/>
              <a:gd name="connsiteY19" fmla="*/ 4071300 h 8998743"/>
              <a:gd name="connsiteX20" fmla="*/ 7261678 w 7392307"/>
              <a:gd name="connsiteY20" fmla="*/ 4579300 h 8998743"/>
              <a:gd name="connsiteX21" fmla="*/ 7392307 w 7392307"/>
              <a:gd name="connsiteY21" fmla="*/ 5435643 h 8998743"/>
              <a:gd name="connsiteX22" fmla="*/ 7232650 w 7392307"/>
              <a:gd name="connsiteY22" fmla="*/ 6379072 h 8998743"/>
              <a:gd name="connsiteX23" fmla="*/ 7247164 w 7392307"/>
              <a:gd name="connsiteY23" fmla="*/ 7627300 h 8998743"/>
              <a:gd name="connsiteX24" fmla="*/ 7058478 w 7392307"/>
              <a:gd name="connsiteY24" fmla="*/ 7728900 h 8998743"/>
              <a:gd name="connsiteX25" fmla="*/ 7102021 w 7392307"/>
              <a:gd name="connsiteY25" fmla="*/ 8512672 h 8998743"/>
              <a:gd name="connsiteX26" fmla="*/ 7037823 w 7392307"/>
              <a:gd name="connsiteY26" fmla="*/ 8998743 h 8998743"/>
              <a:gd name="connsiteX27" fmla="*/ 3176706 w 7392307"/>
              <a:gd name="connsiteY27" fmla="*/ 8998743 h 8998743"/>
              <a:gd name="connsiteX28" fmla="*/ 3212192 w 7392307"/>
              <a:gd name="connsiteY28" fmla="*/ 8454615 h 8998743"/>
              <a:gd name="connsiteX29" fmla="*/ 2138135 w 7392307"/>
              <a:gd name="connsiteY29" fmla="*/ 8106272 h 8998743"/>
              <a:gd name="connsiteX30" fmla="*/ 1543050 w 7392307"/>
              <a:gd name="connsiteY30" fmla="*/ 7641815 h 8998743"/>
              <a:gd name="connsiteX31" fmla="*/ 1180192 w 7392307"/>
              <a:gd name="connsiteY31" fmla="*/ 7612786 h 8998743"/>
              <a:gd name="connsiteX32" fmla="*/ 614135 w 7392307"/>
              <a:gd name="connsiteY32" fmla="*/ 7191872 h 8998743"/>
              <a:gd name="connsiteX33" fmla="*/ 454478 w 7392307"/>
              <a:gd name="connsiteY33" fmla="*/ 7133815 h 8998743"/>
              <a:gd name="connsiteX34" fmla="*/ 410935 w 7392307"/>
              <a:gd name="connsiteY34" fmla="*/ 6959643 h 8998743"/>
              <a:gd name="connsiteX35" fmla="*/ 251278 w 7392307"/>
              <a:gd name="connsiteY35" fmla="*/ 6858043 h 8998743"/>
              <a:gd name="connsiteX36" fmla="*/ 193221 w 7392307"/>
              <a:gd name="connsiteY36" fmla="*/ 6669357 h 8998743"/>
              <a:gd name="connsiteX37" fmla="*/ 0 w 7392307"/>
              <a:gd name="connsiteY37" fmla="*/ 6423294 h 8998743"/>
              <a:gd name="connsiteX38" fmla="*/ 40481 w 7392307"/>
              <a:gd name="connsiteY38" fmla="*/ 6198210 h 8998743"/>
              <a:gd name="connsiteX39" fmla="*/ 265792 w 7392307"/>
              <a:gd name="connsiteY39" fmla="*/ 6379072 h 8998743"/>
              <a:gd name="connsiteX40" fmla="*/ 663346 w 7392307"/>
              <a:gd name="connsiteY40" fmla="*/ 6466951 h 8998743"/>
              <a:gd name="connsiteX41" fmla="*/ 731270 w 7392307"/>
              <a:gd name="connsiteY41" fmla="*/ 6371701 h 8998743"/>
              <a:gd name="connsiteX42" fmla="*/ 1127804 w 7392307"/>
              <a:gd name="connsiteY42" fmla="*/ 6299698 h 8998743"/>
              <a:gd name="connsiteX43" fmla="*/ 1592263 w 7392307"/>
              <a:gd name="connsiteY43" fmla="*/ 6825612 h 8998743"/>
              <a:gd name="connsiteX44" fmla="*/ 2051050 w 7392307"/>
              <a:gd name="connsiteY44" fmla="*/ 7061243 h 8998743"/>
              <a:gd name="connsiteX45" fmla="*/ 2802391 w 7392307"/>
              <a:gd name="connsiteY45" fmla="*/ 7195954 h 8998743"/>
              <a:gd name="connsiteX46" fmla="*/ 3299278 w 7392307"/>
              <a:gd name="connsiteY46" fmla="*/ 7075757 h 8998743"/>
              <a:gd name="connsiteX47" fmla="*/ 3516085 w 7392307"/>
              <a:gd name="connsiteY47" fmla="*/ 6246629 h 8998743"/>
              <a:gd name="connsiteX48" fmla="*/ 3538764 w 7392307"/>
              <a:gd name="connsiteY48" fmla="*/ 5371236 h 8998743"/>
              <a:gd name="connsiteX49" fmla="*/ 4005035 w 7392307"/>
              <a:gd name="connsiteY49" fmla="*/ 4657315 h 8998743"/>
              <a:gd name="connsiteX50" fmla="*/ 4576535 w 7392307"/>
              <a:gd name="connsiteY50" fmla="*/ 4172900 h 8998743"/>
              <a:gd name="connsiteX51" fmla="*/ 4614824 w 7392307"/>
              <a:gd name="connsiteY51" fmla="*/ 4069555 h 8998743"/>
              <a:gd name="connsiteX52" fmla="*/ 4627222 w 7392307"/>
              <a:gd name="connsiteY52" fmla="*/ 3884768 h 8998743"/>
              <a:gd name="connsiteX53" fmla="*/ 4512430 w 7392307"/>
              <a:gd name="connsiteY53" fmla="*/ 3776662 h 8998743"/>
              <a:gd name="connsiteX54" fmla="*/ 4460421 w 7392307"/>
              <a:gd name="connsiteY54" fmla="*/ 3650386 h 8998743"/>
              <a:gd name="connsiteX55" fmla="*/ 4217155 w 7392307"/>
              <a:gd name="connsiteY55" fmla="*/ 3714749 h 8998743"/>
              <a:gd name="connsiteX56" fmla="*/ 3914736 w 7392307"/>
              <a:gd name="connsiteY56" fmla="*/ 3855243 h 8998743"/>
              <a:gd name="connsiteX57" fmla="*/ 3785394 w 7392307"/>
              <a:gd name="connsiteY57" fmla="*/ 3872636 h 8998743"/>
              <a:gd name="connsiteX58" fmla="*/ 3681374 w 7392307"/>
              <a:gd name="connsiteY58" fmla="*/ 3821906 h 8998743"/>
              <a:gd name="connsiteX59" fmla="*/ 3570514 w 7392307"/>
              <a:gd name="connsiteY59" fmla="*/ 3793148 h 8998743"/>
              <a:gd name="connsiteX60" fmla="*/ 3552786 w 7392307"/>
              <a:gd name="connsiteY60" fmla="*/ 3617118 h 8998743"/>
              <a:gd name="connsiteX61" fmla="*/ 3504859 w 7392307"/>
              <a:gd name="connsiteY61" fmla="*/ 3488801 h 8998743"/>
              <a:gd name="connsiteX62" fmla="*/ 3357109 w 7392307"/>
              <a:gd name="connsiteY62" fmla="*/ 3410673 h 8998743"/>
              <a:gd name="connsiteX63" fmla="*/ 3328307 w 7392307"/>
              <a:gd name="connsiteY63" fmla="*/ 3362935 h 8998743"/>
              <a:gd name="connsiteX64" fmla="*/ 3328079 w 7392307"/>
              <a:gd name="connsiteY64" fmla="*/ 3256573 h 8998743"/>
              <a:gd name="connsiteX65" fmla="*/ 3290848 w 7392307"/>
              <a:gd name="connsiteY65" fmla="*/ 3178968 h 8998743"/>
              <a:gd name="connsiteX66" fmla="*/ 3221038 w 7392307"/>
              <a:gd name="connsiteY66" fmla="*/ 3114037 h 8998743"/>
              <a:gd name="connsiteX67" fmla="*/ 3050342 w 7392307"/>
              <a:gd name="connsiteY67" fmla="*/ 3107531 h 8998743"/>
              <a:gd name="connsiteX68" fmla="*/ 2902290 w 7392307"/>
              <a:gd name="connsiteY68" fmla="*/ 3122543 h 8998743"/>
              <a:gd name="connsiteX69" fmla="*/ 2869292 w 7392307"/>
              <a:gd name="connsiteY69" fmla="*/ 3072650 h 8998743"/>
              <a:gd name="connsiteX70" fmla="*/ 2857462 w 7392307"/>
              <a:gd name="connsiteY70" fmla="*/ 2657474 h 8998743"/>
              <a:gd name="connsiteX71" fmla="*/ 2878364 w 7392307"/>
              <a:gd name="connsiteY71" fmla="*/ 2489243 h 8998743"/>
              <a:gd name="connsiteX72" fmla="*/ 2771736 w 7392307"/>
              <a:gd name="connsiteY72" fmla="*/ 2419349 h 8998743"/>
              <a:gd name="connsiteX73" fmla="*/ 2646135 w 7392307"/>
              <a:gd name="connsiteY73" fmla="*/ 2373129 h 8998743"/>
              <a:gd name="connsiteX74" fmla="*/ 2512180 w 7392307"/>
              <a:gd name="connsiteY74" fmla="*/ 2090737 h 8998743"/>
              <a:gd name="connsiteX75" fmla="*/ 2399392 w 7392307"/>
              <a:gd name="connsiteY75" fmla="*/ 1719986 h 8998743"/>
              <a:gd name="connsiteX76" fmla="*/ 2452649 w 7392307"/>
              <a:gd name="connsiteY76" fmla="*/ 1512093 h 8998743"/>
              <a:gd name="connsiteX77" fmla="*/ 2457450 w 7392307"/>
              <a:gd name="connsiteY77" fmla="*/ 1313586 h 8998743"/>
              <a:gd name="connsiteX78" fmla="*/ 2324062 w 7392307"/>
              <a:gd name="connsiteY78" fmla="*/ 1202530 h 8998743"/>
              <a:gd name="connsiteX79" fmla="*/ 2225221 w 7392307"/>
              <a:gd name="connsiteY79" fmla="*/ 1081357 h 8998743"/>
              <a:gd name="connsiteX80" fmla="*/ 2269293 w 7392307"/>
              <a:gd name="connsiteY80" fmla="*/ 771524 h 8998743"/>
              <a:gd name="connsiteX81" fmla="*/ 2335439 w 7392307"/>
              <a:gd name="connsiteY81" fmla="*/ 596943 h 8998743"/>
              <a:gd name="connsiteX82" fmla="*/ 2505036 w 7392307"/>
              <a:gd name="connsiteY82" fmla="*/ 511968 h 8998743"/>
              <a:gd name="connsiteX83" fmla="*/ 2786515 w 7392307"/>
              <a:gd name="connsiteY83" fmla="*/ 479581 h 8998743"/>
              <a:gd name="connsiteX84" fmla="*/ 2950935 w 7392307"/>
              <a:gd name="connsiteY84" fmla="*/ 283072 h 8998743"/>
              <a:gd name="connsiteX85" fmla="*/ 3250367 w 7392307"/>
              <a:gd name="connsiteY85" fmla="*/ 204787 h 8998743"/>
              <a:gd name="connsiteX86" fmla="*/ 3430360 w 7392307"/>
              <a:gd name="connsiteY86" fmla="*/ 63317 h 8998743"/>
              <a:gd name="connsiteX87" fmla="*/ 3773487 w 7392307"/>
              <a:gd name="connsiteY87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607050 w 7392307"/>
              <a:gd name="connsiteY15" fmla="*/ 2779529 h 8998743"/>
              <a:gd name="connsiteX16" fmla="*/ 5955392 w 7392307"/>
              <a:gd name="connsiteY16" fmla="*/ 2794043 h 8998743"/>
              <a:gd name="connsiteX17" fmla="*/ 6042478 w 7392307"/>
              <a:gd name="connsiteY17" fmla="*/ 3084329 h 8998743"/>
              <a:gd name="connsiteX18" fmla="*/ 6550478 w 7392307"/>
              <a:gd name="connsiteY18" fmla="*/ 3403643 h 8998743"/>
              <a:gd name="connsiteX19" fmla="*/ 6855278 w 7392307"/>
              <a:gd name="connsiteY19" fmla="*/ 4071300 h 8998743"/>
              <a:gd name="connsiteX20" fmla="*/ 7261678 w 7392307"/>
              <a:gd name="connsiteY20" fmla="*/ 4579300 h 8998743"/>
              <a:gd name="connsiteX21" fmla="*/ 7392307 w 7392307"/>
              <a:gd name="connsiteY21" fmla="*/ 5435643 h 8998743"/>
              <a:gd name="connsiteX22" fmla="*/ 7232650 w 7392307"/>
              <a:gd name="connsiteY22" fmla="*/ 6379072 h 8998743"/>
              <a:gd name="connsiteX23" fmla="*/ 7247164 w 7392307"/>
              <a:gd name="connsiteY23" fmla="*/ 7627300 h 8998743"/>
              <a:gd name="connsiteX24" fmla="*/ 7058478 w 7392307"/>
              <a:gd name="connsiteY24" fmla="*/ 7728900 h 8998743"/>
              <a:gd name="connsiteX25" fmla="*/ 7102021 w 7392307"/>
              <a:gd name="connsiteY25" fmla="*/ 8512672 h 8998743"/>
              <a:gd name="connsiteX26" fmla="*/ 7037823 w 7392307"/>
              <a:gd name="connsiteY26" fmla="*/ 8998743 h 8998743"/>
              <a:gd name="connsiteX27" fmla="*/ 3176706 w 7392307"/>
              <a:gd name="connsiteY27" fmla="*/ 8998743 h 8998743"/>
              <a:gd name="connsiteX28" fmla="*/ 3212192 w 7392307"/>
              <a:gd name="connsiteY28" fmla="*/ 8454615 h 8998743"/>
              <a:gd name="connsiteX29" fmla="*/ 2138135 w 7392307"/>
              <a:gd name="connsiteY29" fmla="*/ 8106272 h 8998743"/>
              <a:gd name="connsiteX30" fmla="*/ 1543050 w 7392307"/>
              <a:gd name="connsiteY30" fmla="*/ 7641815 h 8998743"/>
              <a:gd name="connsiteX31" fmla="*/ 1180192 w 7392307"/>
              <a:gd name="connsiteY31" fmla="*/ 7612786 h 8998743"/>
              <a:gd name="connsiteX32" fmla="*/ 614135 w 7392307"/>
              <a:gd name="connsiteY32" fmla="*/ 7191872 h 8998743"/>
              <a:gd name="connsiteX33" fmla="*/ 454478 w 7392307"/>
              <a:gd name="connsiteY33" fmla="*/ 7133815 h 8998743"/>
              <a:gd name="connsiteX34" fmla="*/ 410935 w 7392307"/>
              <a:gd name="connsiteY34" fmla="*/ 6959643 h 8998743"/>
              <a:gd name="connsiteX35" fmla="*/ 251278 w 7392307"/>
              <a:gd name="connsiteY35" fmla="*/ 6858043 h 8998743"/>
              <a:gd name="connsiteX36" fmla="*/ 193221 w 7392307"/>
              <a:gd name="connsiteY36" fmla="*/ 6669357 h 8998743"/>
              <a:gd name="connsiteX37" fmla="*/ 0 w 7392307"/>
              <a:gd name="connsiteY37" fmla="*/ 6423294 h 8998743"/>
              <a:gd name="connsiteX38" fmla="*/ 40481 w 7392307"/>
              <a:gd name="connsiteY38" fmla="*/ 6198210 h 8998743"/>
              <a:gd name="connsiteX39" fmla="*/ 265792 w 7392307"/>
              <a:gd name="connsiteY39" fmla="*/ 6379072 h 8998743"/>
              <a:gd name="connsiteX40" fmla="*/ 663346 w 7392307"/>
              <a:gd name="connsiteY40" fmla="*/ 6466951 h 8998743"/>
              <a:gd name="connsiteX41" fmla="*/ 731270 w 7392307"/>
              <a:gd name="connsiteY41" fmla="*/ 6371701 h 8998743"/>
              <a:gd name="connsiteX42" fmla="*/ 1127804 w 7392307"/>
              <a:gd name="connsiteY42" fmla="*/ 6299698 h 8998743"/>
              <a:gd name="connsiteX43" fmla="*/ 1592263 w 7392307"/>
              <a:gd name="connsiteY43" fmla="*/ 6825612 h 8998743"/>
              <a:gd name="connsiteX44" fmla="*/ 2051050 w 7392307"/>
              <a:gd name="connsiteY44" fmla="*/ 7061243 h 8998743"/>
              <a:gd name="connsiteX45" fmla="*/ 2802391 w 7392307"/>
              <a:gd name="connsiteY45" fmla="*/ 7195954 h 8998743"/>
              <a:gd name="connsiteX46" fmla="*/ 3299278 w 7392307"/>
              <a:gd name="connsiteY46" fmla="*/ 7075757 h 8998743"/>
              <a:gd name="connsiteX47" fmla="*/ 3516085 w 7392307"/>
              <a:gd name="connsiteY47" fmla="*/ 6246629 h 8998743"/>
              <a:gd name="connsiteX48" fmla="*/ 3538764 w 7392307"/>
              <a:gd name="connsiteY48" fmla="*/ 5371236 h 8998743"/>
              <a:gd name="connsiteX49" fmla="*/ 4005035 w 7392307"/>
              <a:gd name="connsiteY49" fmla="*/ 4657315 h 8998743"/>
              <a:gd name="connsiteX50" fmla="*/ 4576535 w 7392307"/>
              <a:gd name="connsiteY50" fmla="*/ 4172900 h 8998743"/>
              <a:gd name="connsiteX51" fmla="*/ 4614824 w 7392307"/>
              <a:gd name="connsiteY51" fmla="*/ 4069555 h 8998743"/>
              <a:gd name="connsiteX52" fmla="*/ 4627222 w 7392307"/>
              <a:gd name="connsiteY52" fmla="*/ 3884768 h 8998743"/>
              <a:gd name="connsiteX53" fmla="*/ 4512430 w 7392307"/>
              <a:gd name="connsiteY53" fmla="*/ 3776662 h 8998743"/>
              <a:gd name="connsiteX54" fmla="*/ 4460421 w 7392307"/>
              <a:gd name="connsiteY54" fmla="*/ 3650386 h 8998743"/>
              <a:gd name="connsiteX55" fmla="*/ 4217155 w 7392307"/>
              <a:gd name="connsiteY55" fmla="*/ 3714749 h 8998743"/>
              <a:gd name="connsiteX56" fmla="*/ 3914736 w 7392307"/>
              <a:gd name="connsiteY56" fmla="*/ 3855243 h 8998743"/>
              <a:gd name="connsiteX57" fmla="*/ 3785394 w 7392307"/>
              <a:gd name="connsiteY57" fmla="*/ 3872636 h 8998743"/>
              <a:gd name="connsiteX58" fmla="*/ 3681374 w 7392307"/>
              <a:gd name="connsiteY58" fmla="*/ 3821906 h 8998743"/>
              <a:gd name="connsiteX59" fmla="*/ 3570514 w 7392307"/>
              <a:gd name="connsiteY59" fmla="*/ 3793148 h 8998743"/>
              <a:gd name="connsiteX60" fmla="*/ 3552786 w 7392307"/>
              <a:gd name="connsiteY60" fmla="*/ 3617118 h 8998743"/>
              <a:gd name="connsiteX61" fmla="*/ 3504859 w 7392307"/>
              <a:gd name="connsiteY61" fmla="*/ 3488801 h 8998743"/>
              <a:gd name="connsiteX62" fmla="*/ 3357109 w 7392307"/>
              <a:gd name="connsiteY62" fmla="*/ 3410673 h 8998743"/>
              <a:gd name="connsiteX63" fmla="*/ 3328307 w 7392307"/>
              <a:gd name="connsiteY63" fmla="*/ 3362935 h 8998743"/>
              <a:gd name="connsiteX64" fmla="*/ 3328079 w 7392307"/>
              <a:gd name="connsiteY64" fmla="*/ 3256573 h 8998743"/>
              <a:gd name="connsiteX65" fmla="*/ 3290848 w 7392307"/>
              <a:gd name="connsiteY65" fmla="*/ 3178968 h 8998743"/>
              <a:gd name="connsiteX66" fmla="*/ 3221038 w 7392307"/>
              <a:gd name="connsiteY66" fmla="*/ 3114037 h 8998743"/>
              <a:gd name="connsiteX67" fmla="*/ 3050342 w 7392307"/>
              <a:gd name="connsiteY67" fmla="*/ 3107531 h 8998743"/>
              <a:gd name="connsiteX68" fmla="*/ 2902290 w 7392307"/>
              <a:gd name="connsiteY68" fmla="*/ 3122543 h 8998743"/>
              <a:gd name="connsiteX69" fmla="*/ 2869292 w 7392307"/>
              <a:gd name="connsiteY69" fmla="*/ 3072650 h 8998743"/>
              <a:gd name="connsiteX70" fmla="*/ 2857462 w 7392307"/>
              <a:gd name="connsiteY70" fmla="*/ 2657474 h 8998743"/>
              <a:gd name="connsiteX71" fmla="*/ 2878364 w 7392307"/>
              <a:gd name="connsiteY71" fmla="*/ 2489243 h 8998743"/>
              <a:gd name="connsiteX72" fmla="*/ 2771736 w 7392307"/>
              <a:gd name="connsiteY72" fmla="*/ 2419349 h 8998743"/>
              <a:gd name="connsiteX73" fmla="*/ 2646135 w 7392307"/>
              <a:gd name="connsiteY73" fmla="*/ 2373129 h 8998743"/>
              <a:gd name="connsiteX74" fmla="*/ 2512180 w 7392307"/>
              <a:gd name="connsiteY74" fmla="*/ 2090737 h 8998743"/>
              <a:gd name="connsiteX75" fmla="*/ 2399392 w 7392307"/>
              <a:gd name="connsiteY75" fmla="*/ 1719986 h 8998743"/>
              <a:gd name="connsiteX76" fmla="*/ 2452649 w 7392307"/>
              <a:gd name="connsiteY76" fmla="*/ 1512093 h 8998743"/>
              <a:gd name="connsiteX77" fmla="*/ 2457450 w 7392307"/>
              <a:gd name="connsiteY77" fmla="*/ 1313586 h 8998743"/>
              <a:gd name="connsiteX78" fmla="*/ 2324062 w 7392307"/>
              <a:gd name="connsiteY78" fmla="*/ 1202530 h 8998743"/>
              <a:gd name="connsiteX79" fmla="*/ 2225221 w 7392307"/>
              <a:gd name="connsiteY79" fmla="*/ 1081357 h 8998743"/>
              <a:gd name="connsiteX80" fmla="*/ 2269293 w 7392307"/>
              <a:gd name="connsiteY80" fmla="*/ 771524 h 8998743"/>
              <a:gd name="connsiteX81" fmla="*/ 2335439 w 7392307"/>
              <a:gd name="connsiteY81" fmla="*/ 596943 h 8998743"/>
              <a:gd name="connsiteX82" fmla="*/ 2505036 w 7392307"/>
              <a:gd name="connsiteY82" fmla="*/ 511968 h 8998743"/>
              <a:gd name="connsiteX83" fmla="*/ 2786515 w 7392307"/>
              <a:gd name="connsiteY83" fmla="*/ 479581 h 8998743"/>
              <a:gd name="connsiteX84" fmla="*/ 2950935 w 7392307"/>
              <a:gd name="connsiteY84" fmla="*/ 283072 h 8998743"/>
              <a:gd name="connsiteX85" fmla="*/ 3250367 w 7392307"/>
              <a:gd name="connsiteY85" fmla="*/ 204787 h 8998743"/>
              <a:gd name="connsiteX86" fmla="*/ 3430360 w 7392307"/>
              <a:gd name="connsiteY86" fmla="*/ 63317 h 8998743"/>
              <a:gd name="connsiteX87" fmla="*/ 3773487 w 7392307"/>
              <a:gd name="connsiteY87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41117 w 7392307"/>
              <a:gd name="connsiteY15" fmla="*/ 2509838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6042478 w 7392307"/>
              <a:gd name="connsiteY18" fmla="*/ 3084329 h 8998743"/>
              <a:gd name="connsiteX19" fmla="*/ 6550478 w 7392307"/>
              <a:gd name="connsiteY19" fmla="*/ 3403643 h 8998743"/>
              <a:gd name="connsiteX20" fmla="*/ 6855278 w 7392307"/>
              <a:gd name="connsiteY20" fmla="*/ 4071300 h 8998743"/>
              <a:gd name="connsiteX21" fmla="*/ 7261678 w 7392307"/>
              <a:gd name="connsiteY21" fmla="*/ 4579300 h 8998743"/>
              <a:gd name="connsiteX22" fmla="*/ 7392307 w 7392307"/>
              <a:gd name="connsiteY22" fmla="*/ 5435643 h 8998743"/>
              <a:gd name="connsiteX23" fmla="*/ 7232650 w 7392307"/>
              <a:gd name="connsiteY23" fmla="*/ 6379072 h 8998743"/>
              <a:gd name="connsiteX24" fmla="*/ 7247164 w 7392307"/>
              <a:gd name="connsiteY24" fmla="*/ 7627300 h 8998743"/>
              <a:gd name="connsiteX25" fmla="*/ 7058478 w 7392307"/>
              <a:gd name="connsiteY25" fmla="*/ 7728900 h 8998743"/>
              <a:gd name="connsiteX26" fmla="*/ 7102021 w 7392307"/>
              <a:gd name="connsiteY26" fmla="*/ 8512672 h 8998743"/>
              <a:gd name="connsiteX27" fmla="*/ 7037823 w 7392307"/>
              <a:gd name="connsiteY27" fmla="*/ 8998743 h 8998743"/>
              <a:gd name="connsiteX28" fmla="*/ 3176706 w 7392307"/>
              <a:gd name="connsiteY28" fmla="*/ 8998743 h 8998743"/>
              <a:gd name="connsiteX29" fmla="*/ 3212192 w 7392307"/>
              <a:gd name="connsiteY29" fmla="*/ 8454615 h 8998743"/>
              <a:gd name="connsiteX30" fmla="*/ 2138135 w 7392307"/>
              <a:gd name="connsiteY30" fmla="*/ 8106272 h 8998743"/>
              <a:gd name="connsiteX31" fmla="*/ 1543050 w 7392307"/>
              <a:gd name="connsiteY31" fmla="*/ 7641815 h 8998743"/>
              <a:gd name="connsiteX32" fmla="*/ 1180192 w 7392307"/>
              <a:gd name="connsiteY32" fmla="*/ 7612786 h 8998743"/>
              <a:gd name="connsiteX33" fmla="*/ 614135 w 7392307"/>
              <a:gd name="connsiteY33" fmla="*/ 7191872 h 8998743"/>
              <a:gd name="connsiteX34" fmla="*/ 454478 w 7392307"/>
              <a:gd name="connsiteY34" fmla="*/ 7133815 h 8998743"/>
              <a:gd name="connsiteX35" fmla="*/ 410935 w 7392307"/>
              <a:gd name="connsiteY35" fmla="*/ 6959643 h 8998743"/>
              <a:gd name="connsiteX36" fmla="*/ 251278 w 7392307"/>
              <a:gd name="connsiteY36" fmla="*/ 6858043 h 8998743"/>
              <a:gd name="connsiteX37" fmla="*/ 193221 w 7392307"/>
              <a:gd name="connsiteY37" fmla="*/ 6669357 h 8998743"/>
              <a:gd name="connsiteX38" fmla="*/ 0 w 7392307"/>
              <a:gd name="connsiteY38" fmla="*/ 6423294 h 8998743"/>
              <a:gd name="connsiteX39" fmla="*/ 40481 w 7392307"/>
              <a:gd name="connsiteY39" fmla="*/ 6198210 h 8998743"/>
              <a:gd name="connsiteX40" fmla="*/ 265792 w 7392307"/>
              <a:gd name="connsiteY40" fmla="*/ 6379072 h 8998743"/>
              <a:gd name="connsiteX41" fmla="*/ 663346 w 7392307"/>
              <a:gd name="connsiteY41" fmla="*/ 6466951 h 8998743"/>
              <a:gd name="connsiteX42" fmla="*/ 731270 w 7392307"/>
              <a:gd name="connsiteY42" fmla="*/ 6371701 h 8998743"/>
              <a:gd name="connsiteX43" fmla="*/ 1127804 w 7392307"/>
              <a:gd name="connsiteY43" fmla="*/ 6299698 h 8998743"/>
              <a:gd name="connsiteX44" fmla="*/ 1592263 w 7392307"/>
              <a:gd name="connsiteY44" fmla="*/ 6825612 h 8998743"/>
              <a:gd name="connsiteX45" fmla="*/ 2051050 w 7392307"/>
              <a:gd name="connsiteY45" fmla="*/ 7061243 h 8998743"/>
              <a:gd name="connsiteX46" fmla="*/ 2802391 w 7392307"/>
              <a:gd name="connsiteY46" fmla="*/ 7195954 h 8998743"/>
              <a:gd name="connsiteX47" fmla="*/ 3299278 w 7392307"/>
              <a:gd name="connsiteY47" fmla="*/ 7075757 h 8998743"/>
              <a:gd name="connsiteX48" fmla="*/ 3516085 w 7392307"/>
              <a:gd name="connsiteY48" fmla="*/ 6246629 h 8998743"/>
              <a:gd name="connsiteX49" fmla="*/ 3538764 w 7392307"/>
              <a:gd name="connsiteY49" fmla="*/ 5371236 h 8998743"/>
              <a:gd name="connsiteX50" fmla="*/ 4005035 w 7392307"/>
              <a:gd name="connsiteY50" fmla="*/ 4657315 h 8998743"/>
              <a:gd name="connsiteX51" fmla="*/ 4576535 w 7392307"/>
              <a:gd name="connsiteY51" fmla="*/ 4172900 h 8998743"/>
              <a:gd name="connsiteX52" fmla="*/ 4614824 w 7392307"/>
              <a:gd name="connsiteY52" fmla="*/ 4069555 h 8998743"/>
              <a:gd name="connsiteX53" fmla="*/ 4627222 w 7392307"/>
              <a:gd name="connsiteY53" fmla="*/ 3884768 h 8998743"/>
              <a:gd name="connsiteX54" fmla="*/ 4512430 w 7392307"/>
              <a:gd name="connsiteY54" fmla="*/ 3776662 h 8998743"/>
              <a:gd name="connsiteX55" fmla="*/ 4460421 w 7392307"/>
              <a:gd name="connsiteY55" fmla="*/ 3650386 h 8998743"/>
              <a:gd name="connsiteX56" fmla="*/ 4217155 w 7392307"/>
              <a:gd name="connsiteY56" fmla="*/ 3714749 h 8998743"/>
              <a:gd name="connsiteX57" fmla="*/ 3914736 w 7392307"/>
              <a:gd name="connsiteY57" fmla="*/ 3855243 h 8998743"/>
              <a:gd name="connsiteX58" fmla="*/ 3785394 w 7392307"/>
              <a:gd name="connsiteY58" fmla="*/ 3872636 h 8998743"/>
              <a:gd name="connsiteX59" fmla="*/ 3681374 w 7392307"/>
              <a:gd name="connsiteY59" fmla="*/ 3821906 h 8998743"/>
              <a:gd name="connsiteX60" fmla="*/ 3570514 w 7392307"/>
              <a:gd name="connsiteY60" fmla="*/ 3793148 h 8998743"/>
              <a:gd name="connsiteX61" fmla="*/ 3552786 w 7392307"/>
              <a:gd name="connsiteY61" fmla="*/ 3617118 h 8998743"/>
              <a:gd name="connsiteX62" fmla="*/ 3504859 w 7392307"/>
              <a:gd name="connsiteY62" fmla="*/ 3488801 h 8998743"/>
              <a:gd name="connsiteX63" fmla="*/ 3357109 w 7392307"/>
              <a:gd name="connsiteY63" fmla="*/ 3410673 h 8998743"/>
              <a:gd name="connsiteX64" fmla="*/ 3328307 w 7392307"/>
              <a:gd name="connsiteY64" fmla="*/ 3362935 h 8998743"/>
              <a:gd name="connsiteX65" fmla="*/ 3328079 w 7392307"/>
              <a:gd name="connsiteY65" fmla="*/ 3256573 h 8998743"/>
              <a:gd name="connsiteX66" fmla="*/ 3290848 w 7392307"/>
              <a:gd name="connsiteY66" fmla="*/ 3178968 h 8998743"/>
              <a:gd name="connsiteX67" fmla="*/ 3221038 w 7392307"/>
              <a:gd name="connsiteY67" fmla="*/ 3114037 h 8998743"/>
              <a:gd name="connsiteX68" fmla="*/ 3050342 w 7392307"/>
              <a:gd name="connsiteY68" fmla="*/ 3107531 h 8998743"/>
              <a:gd name="connsiteX69" fmla="*/ 2902290 w 7392307"/>
              <a:gd name="connsiteY69" fmla="*/ 3122543 h 8998743"/>
              <a:gd name="connsiteX70" fmla="*/ 2869292 w 7392307"/>
              <a:gd name="connsiteY70" fmla="*/ 3072650 h 8998743"/>
              <a:gd name="connsiteX71" fmla="*/ 2857462 w 7392307"/>
              <a:gd name="connsiteY71" fmla="*/ 2657474 h 8998743"/>
              <a:gd name="connsiteX72" fmla="*/ 2878364 w 7392307"/>
              <a:gd name="connsiteY72" fmla="*/ 2489243 h 8998743"/>
              <a:gd name="connsiteX73" fmla="*/ 2771736 w 7392307"/>
              <a:gd name="connsiteY73" fmla="*/ 2419349 h 8998743"/>
              <a:gd name="connsiteX74" fmla="*/ 2646135 w 7392307"/>
              <a:gd name="connsiteY74" fmla="*/ 2373129 h 8998743"/>
              <a:gd name="connsiteX75" fmla="*/ 2512180 w 7392307"/>
              <a:gd name="connsiteY75" fmla="*/ 2090737 h 8998743"/>
              <a:gd name="connsiteX76" fmla="*/ 2399392 w 7392307"/>
              <a:gd name="connsiteY76" fmla="*/ 1719986 h 8998743"/>
              <a:gd name="connsiteX77" fmla="*/ 2452649 w 7392307"/>
              <a:gd name="connsiteY77" fmla="*/ 1512093 h 8998743"/>
              <a:gd name="connsiteX78" fmla="*/ 2457450 w 7392307"/>
              <a:gd name="connsiteY78" fmla="*/ 1313586 h 8998743"/>
              <a:gd name="connsiteX79" fmla="*/ 2324062 w 7392307"/>
              <a:gd name="connsiteY79" fmla="*/ 1202530 h 8998743"/>
              <a:gd name="connsiteX80" fmla="*/ 2225221 w 7392307"/>
              <a:gd name="connsiteY80" fmla="*/ 1081357 h 8998743"/>
              <a:gd name="connsiteX81" fmla="*/ 2269293 w 7392307"/>
              <a:gd name="connsiteY81" fmla="*/ 771524 h 8998743"/>
              <a:gd name="connsiteX82" fmla="*/ 2335439 w 7392307"/>
              <a:gd name="connsiteY82" fmla="*/ 596943 h 8998743"/>
              <a:gd name="connsiteX83" fmla="*/ 2505036 w 7392307"/>
              <a:gd name="connsiteY83" fmla="*/ 511968 h 8998743"/>
              <a:gd name="connsiteX84" fmla="*/ 2786515 w 7392307"/>
              <a:gd name="connsiteY84" fmla="*/ 479581 h 8998743"/>
              <a:gd name="connsiteX85" fmla="*/ 2950935 w 7392307"/>
              <a:gd name="connsiteY85" fmla="*/ 283072 h 8998743"/>
              <a:gd name="connsiteX86" fmla="*/ 3250367 w 7392307"/>
              <a:gd name="connsiteY86" fmla="*/ 204787 h 8998743"/>
              <a:gd name="connsiteX87" fmla="*/ 3430360 w 7392307"/>
              <a:gd name="connsiteY87" fmla="*/ 63317 h 8998743"/>
              <a:gd name="connsiteX88" fmla="*/ 3773487 w 7392307"/>
              <a:gd name="connsiteY88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6042478 w 7392307"/>
              <a:gd name="connsiteY18" fmla="*/ 3084329 h 8998743"/>
              <a:gd name="connsiteX19" fmla="*/ 6550478 w 7392307"/>
              <a:gd name="connsiteY19" fmla="*/ 3403643 h 8998743"/>
              <a:gd name="connsiteX20" fmla="*/ 6855278 w 7392307"/>
              <a:gd name="connsiteY20" fmla="*/ 4071300 h 8998743"/>
              <a:gd name="connsiteX21" fmla="*/ 7261678 w 7392307"/>
              <a:gd name="connsiteY21" fmla="*/ 4579300 h 8998743"/>
              <a:gd name="connsiteX22" fmla="*/ 7392307 w 7392307"/>
              <a:gd name="connsiteY22" fmla="*/ 5435643 h 8998743"/>
              <a:gd name="connsiteX23" fmla="*/ 7232650 w 7392307"/>
              <a:gd name="connsiteY23" fmla="*/ 6379072 h 8998743"/>
              <a:gd name="connsiteX24" fmla="*/ 7247164 w 7392307"/>
              <a:gd name="connsiteY24" fmla="*/ 7627300 h 8998743"/>
              <a:gd name="connsiteX25" fmla="*/ 7058478 w 7392307"/>
              <a:gd name="connsiteY25" fmla="*/ 7728900 h 8998743"/>
              <a:gd name="connsiteX26" fmla="*/ 7102021 w 7392307"/>
              <a:gd name="connsiteY26" fmla="*/ 8512672 h 8998743"/>
              <a:gd name="connsiteX27" fmla="*/ 7037823 w 7392307"/>
              <a:gd name="connsiteY27" fmla="*/ 8998743 h 8998743"/>
              <a:gd name="connsiteX28" fmla="*/ 3176706 w 7392307"/>
              <a:gd name="connsiteY28" fmla="*/ 8998743 h 8998743"/>
              <a:gd name="connsiteX29" fmla="*/ 3212192 w 7392307"/>
              <a:gd name="connsiteY29" fmla="*/ 8454615 h 8998743"/>
              <a:gd name="connsiteX30" fmla="*/ 2138135 w 7392307"/>
              <a:gd name="connsiteY30" fmla="*/ 8106272 h 8998743"/>
              <a:gd name="connsiteX31" fmla="*/ 1543050 w 7392307"/>
              <a:gd name="connsiteY31" fmla="*/ 7641815 h 8998743"/>
              <a:gd name="connsiteX32" fmla="*/ 1180192 w 7392307"/>
              <a:gd name="connsiteY32" fmla="*/ 7612786 h 8998743"/>
              <a:gd name="connsiteX33" fmla="*/ 614135 w 7392307"/>
              <a:gd name="connsiteY33" fmla="*/ 7191872 h 8998743"/>
              <a:gd name="connsiteX34" fmla="*/ 454478 w 7392307"/>
              <a:gd name="connsiteY34" fmla="*/ 7133815 h 8998743"/>
              <a:gd name="connsiteX35" fmla="*/ 410935 w 7392307"/>
              <a:gd name="connsiteY35" fmla="*/ 6959643 h 8998743"/>
              <a:gd name="connsiteX36" fmla="*/ 251278 w 7392307"/>
              <a:gd name="connsiteY36" fmla="*/ 6858043 h 8998743"/>
              <a:gd name="connsiteX37" fmla="*/ 193221 w 7392307"/>
              <a:gd name="connsiteY37" fmla="*/ 6669357 h 8998743"/>
              <a:gd name="connsiteX38" fmla="*/ 0 w 7392307"/>
              <a:gd name="connsiteY38" fmla="*/ 6423294 h 8998743"/>
              <a:gd name="connsiteX39" fmla="*/ 40481 w 7392307"/>
              <a:gd name="connsiteY39" fmla="*/ 6198210 h 8998743"/>
              <a:gd name="connsiteX40" fmla="*/ 265792 w 7392307"/>
              <a:gd name="connsiteY40" fmla="*/ 6379072 h 8998743"/>
              <a:gd name="connsiteX41" fmla="*/ 663346 w 7392307"/>
              <a:gd name="connsiteY41" fmla="*/ 6466951 h 8998743"/>
              <a:gd name="connsiteX42" fmla="*/ 731270 w 7392307"/>
              <a:gd name="connsiteY42" fmla="*/ 6371701 h 8998743"/>
              <a:gd name="connsiteX43" fmla="*/ 1127804 w 7392307"/>
              <a:gd name="connsiteY43" fmla="*/ 6299698 h 8998743"/>
              <a:gd name="connsiteX44" fmla="*/ 1592263 w 7392307"/>
              <a:gd name="connsiteY44" fmla="*/ 6825612 h 8998743"/>
              <a:gd name="connsiteX45" fmla="*/ 2051050 w 7392307"/>
              <a:gd name="connsiteY45" fmla="*/ 7061243 h 8998743"/>
              <a:gd name="connsiteX46" fmla="*/ 2802391 w 7392307"/>
              <a:gd name="connsiteY46" fmla="*/ 7195954 h 8998743"/>
              <a:gd name="connsiteX47" fmla="*/ 3299278 w 7392307"/>
              <a:gd name="connsiteY47" fmla="*/ 7075757 h 8998743"/>
              <a:gd name="connsiteX48" fmla="*/ 3516085 w 7392307"/>
              <a:gd name="connsiteY48" fmla="*/ 6246629 h 8998743"/>
              <a:gd name="connsiteX49" fmla="*/ 3538764 w 7392307"/>
              <a:gd name="connsiteY49" fmla="*/ 5371236 h 8998743"/>
              <a:gd name="connsiteX50" fmla="*/ 4005035 w 7392307"/>
              <a:gd name="connsiteY50" fmla="*/ 4657315 h 8998743"/>
              <a:gd name="connsiteX51" fmla="*/ 4576535 w 7392307"/>
              <a:gd name="connsiteY51" fmla="*/ 4172900 h 8998743"/>
              <a:gd name="connsiteX52" fmla="*/ 4614824 w 7392307"/>
              <a:gd name="connsiteY52" fmla="*/ 4069555 h 8998743"/>
              <a:gd name="connsiteX53" fmla="*/ 4627222 w 7392307"/>
              <a:gd name="connsiteY53" fmla="*/ 3884768 h 8998743"/>
              <a:gd name="connsiteX54" fmla="*/ 4512430 w 7392307"/>
              <a:gd name="connsiteY54" fmla="*/ 3776662 h 8998743"/>
              <a:gd name="connsiteX55" fmla="*/ 4460421 w 7392307"/>
              <a:gd name="connsiteY55" fmla="*/ 3650386 h 8998743"/>
              <a:gd name="connsiteX56" fmla="*/ 4217155 w 7392307"/>
              <a:gd name="connsiteY56" fmla="*/ 3714749 h 8998743"/>
              <a:gd name="connsiteX57" fmla="*/ 3914736 w 7392307"/>
              <a:gd name="connsiteY57" fmla="*/ 3855243 h 8998743"/>
              <a:gd name="connsiteX58" fmla="*/ 3785394 w 7392307"/>
              <a:gd name="connsiteY58" fmla="*/ 3872636 h 8998743"/>
              <a:gd name="connsiteX59" fmla="*/ 3681374 w 7392307"/>
              <a:gd name="connsiteY59" fmla="*/ 3821906 h 8998743"/>
              <a:gd name="connsiteX60" fmla="*/ 3570514 w 7392307"/>
              <a:gd name="connsiteY60" fmla="*/ 3793148 h 8998743"/>
              <a:gd name="connsiteX61" fmla="*/ 3552786 w 7392307"/>
              <a:gd name="connsiteY61" fmla="*/ 3617118 h 8998743"/>
              <a:gd name="connsiteX62" fmla="*/ 3504859 w 7392307"/>
              <a:gd name="connsiteY62" fmla="*/ 3488801 h 8998743"/>
              <a:gd name="connsiteX63" fmla="*/ 3357109 w 7392307"/>
              <a:gd name="connsiteY63" fmla="*/ 3410673 h 8998743"/>
              <a:gd name="connsiteX64" fmla="*/ 3328307 w 7392307"/>
              <a:gd name="connsiteY64" fmla="*/ 3362935 h 8998743"/>
              <a:gd name="connsiteX65" fmla="*/ 3328079 w 7392307"/>
              <a:gd name="connsiteY65" fmla="*/ 3256573 h 8998743"/>
              <a:gd name="connsiteX66" fmla="*/ 3290848 w 7392307"/>
              <a:gd name="connsiteY66" fmla="*/ 3178968 h 8998743"/>
              <a:gd name="connsiteX67" fmla="*/ 3221038 w 7392307"/>
              <a:gd name="connsiteY67" fmla="*/ 3114037 h 8998743"/>
              <a:gd name="connsiteX68" fmla="*/ 3050342 w 7392307"/>
              <a:gd name="connsiteY68" fmla="*/ 3107531 h 8998743"/>
              <a:gd name="connsiteX69" fmla="*/ 2902290 w 7392307"/>
              <a:gd name="connsiteY69" fmla="*/ 3122543 h 8998743"/>
              <a:gd name="connsiteX70" fmla="*/ 2869292 w 7392307"/>
              <a:gd name="connsiteY70" fmla="*/ 3072650 h 8998743"/>
              <a:gd name="connsiteX71" fmla="*/ 2857462 w 7392307"/>
              <a:gd name="connsiteY71" fmla="*/ 2657474 h 8998743"/>
              <a:gd name="connsiteX72" fmla="*/ 2878364 w 7392307"/>
              <a:gd name="connsiteY72" fmla="*/ 2489243 h 8998743"/>
              <a:gd name="connsiteX73" fmla="*/ 2771736 w 7392307"/>
              <a:gd name="connsiteY73" fmla="*/ 2419349 h 8998743"/>
              <a:gd name="connsiteX74" fmla="*/ 2646135 w 7392307"/>
              <a:gd name="connsiteY74" fmla="*/ 2373129 h 8998743"/>
              <a:gd name="connsiteX75" fmla="*/ 2512180 w 7392307"/>
              <a:gd name="connsiteY75" fmla="*/ 2090737 h 8998743"/>
              <a:gd name="connsiteX76" fmla="*/ 2399392 w 7392307"/>
              <a:gd name="connsiteY76" fmla="*/ 1719986 h 8998743"/>
              <a:gd name="connsiteX77" fmla="*/ 2452649 w 7392307"/>
              <a:gd name="connsiteY77" fmla="*/ 1512093 h 8998743"/>
              <a:gd name="connsiteX78" fmla="*/ 2457450 w 7392307"/>
              <a:gd name="connsiteY78" fmla="*/ 1313586 h 8998743"/>
              <a:gd name="connsiteX79" fmla="*/ 2324062 w 7392307"/>
              <a:gd name="connsiteY79" fmla="*/ 1202530 h 8998743"/>
              <a:gd name="connsiteX80" fmla="*/ 2225221 w 7392307"/>
              <a:gd name="connsiteY80" fmla="*/ 1081357 h 8998743"/>
              <a:gd name="connsiteX81" fmla="*/ 2269293 w 7392307"/>
              <a:gd name="connsiteY81" fmla="*/ 771524 h 8998743"/>
              <a:gd name="connsiteX82" fmla="*/ 2335439 w 7392307"/>
              <a:gd name="connsiteY82" fmla="*/ 596943 h 8998743"/>
              <a:gd name="connsiteX83" fmla="*/ 2505036 w 7392307"/>
              <a:gd name="connsiteY83" fmla="*/ 511968 h 8998743"/>
              <a:gd name="connsiteX84" fmla="*/ 2786515 w 7392307"/>
              <a:gd name="connsiteY84" fmla="*/ 479581 h 8998743"/>
              <a:gd name="connsiteX85" fmla="*/ 2950935 w 7392307"/>
              <a:gd name="connsiteY85" fmla="*/ 283072 h 8998743"/>
              <a:gd name="connsiteX86" fmla="*/ 3250367 w 7392307"/>
              <a:gd name="connsiteY86" fmla="*/ 204787 h 8998743"/>
              <a:gd name="connsiteX87" fmla="*/ 3430360 w 7392307"/>
              <a:gd name="connsiteY87" fmla="*/ 63317 h 8998743"/>
              <a:gd name="connsiteX88" fmla="*/ 3773487 w 7392307"/>
              <a:gd name="connsiteY88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6042478 w 7392307"/>
              <a:gd name="connsiteY19" fmla="*/ 3084329 h 8998743"/>
              <a:gd name="connsiteX20" fmla="*/ 6550478 w 7392307"/>
              <a:gd name="connsiteY20" fmla="*/ 3403643 h 8998743"/>
              <a:gd name="connsiteX21" fmla="*/ 6855278 w 7392307"/>
              <a:gd name="connsiteY21" fmla="*/ 4071300 h 8998743"/>
              <a:gd name="connsiteX22" fmla="*/ 7261678 w 7392307"/>
              <a:gd name="connsiteY22" fmla="*/ 4579300 h 8998743"/>
              <a:gd name="connsiteX23" fmla="*/ 7392307 w 7392307"/>
              <a:gd name="connsiteY23" fmla="*/ 5435643 h 8998743"/>
              <a:gd name="connsiteX24" fmla="*/ 7232650 w 7392307"/>
              <a:gd name="connsiteY24" fmla="*/ 6379072 h 8998743"/>
              <a:gd name="connsiteX25" fmla="*/ 7247164 w 7392307"/>
              <a:gd name="connsiteY25" fmla="*/ 7627300 h 8998743"/>
              <a:gd name="connsiteX26" fmla="*/ 7058478 w 7392307"/>
              <a:gd name="connsiteY26" fmla="*/ 7728900 h 8998743"/>
              <a:gd name="connsiteX27" fmla="*/ 7102021 w 7392307"/>
              <a:gd name="connsiteY27" fmla="*/ 8512672 h 8998743"/>
              <a:gd name="connsiteX28" fmla="*/ 7037823 w 7392307"/>
              <a:gd name="connsiteY28" fmla="*/ 8998743 h 8998743"/>
              <a:gd name="connsiteX29" fmla="*/ 3176706 w 7392307"/>
              <a:gd name="connsiteY29" fmla="*/ 8998743 h 8998743"/>
              <a:gd name="connsiteX30" fmla="*/ 3212192 w 7392307"/>
              <a:gd name="connsiteY30" fmla="*/ 8454615 h 8998743"/>
              <a:gd name="connsiteX31" fmla="*/ 2138135 w 7392307"/>
              <a:gd name="connsiteY31" fmla="*/ 8106272 h 8998743"/>
              <a:gd name="connsiteX32" fmla="*/ 1543050 w 7392307"/>
              <a:gd name="connsiteY32" fmla="*/ 7641815 h 8998743"/>
              <a:gd name="connsiteX33" fmla="*/ 1180192 w 7392307"/>
              <a:gd name="connsiteY33" fmla="*/ 7612786 h 8998743"/>
              <a:gd name="connsiteX34" fmla="*/ 614135 w 7392307"/>
              <a:gd name="connsiteY34" fmla="*/ 7191872 h 8998743"/>
              <a:gd name="connsiteX35" fmla="*/ 454478 w 7392307"/>
              <a:gd name="connsiteY35" fmla="*/ 7133815 h 8998743"/>
              <a:gd name="connsiteX36" fmla="*/ 410935 w 7392307"/>
              <a:gd name="connsiteY36" fmla="*/ 6959643 h 8998743"/>
              <a:gd name="connsiteX37" fmla="*/ 251278 w 7392307"/>
              <a:gd name="connsiteY37" fmla="*/ 6858043 h 8998743"/>
              <a:gd name="connsiteX38" fmla="*/ 193221 w 7392307"/>
              <a:gd name="connsiteY38" fmla="*/ 6669357 h 8998743"/>
              <a:gd name="connsiteX39" fmla="*/ 0 w 7392307"/>
              <a:gd name="connsiteY39" fmla="*/ 6423294 h 8998743"/>
              <a:gd name="connsiteX40" fmla="*/ 40481 w 7392307"/>
              <a:gd name="connsiteY40" fmla="*/ 6198210 h 8998743"/>
              <a:gd name="connsiteX41" fmla="*/ 265792 w 7392307"/>
              <a:gd name="connsiteY41" fmla="*/ 6379072 h 8998743"/>
              <a:gd name="connsiteX42" fmla="*/ 663346 w 7392307"/>
              <a:gd name="connsiteY42" fmla="*/ 6466951 h 8998743"/>
              <a:gd name="connsiteX43" fmla="*/ 731270 w 7392307"/>
              <a:gd name="connsiteY43" fmla="*/ 6371701 h 8998743"/>
              <a:gd name="connsiteX44" fmla="*/ 1127804 w 7392307"/>
              <a:gd name="connsiteY44" fmla="*/ 6299698 h 8998743"/>
              <a:gd name="connsiteX45" fmla="*/ 1592263 w 7392307"/>
              <a:gd name="connsiteY45" fmla="*/ 6825612 h 8998743"/>
              <a:gd name="connsiteX46" fmla="*/ 2051050 w 7392307"/>
              <a:gd name="connsiteY46" fmla="*/ 7061243 h 8998743"/>
              <a:gd name="connsiteX47" fmla="*/ 2802391 w 7392307"/>
              <a:gd name="connsiteY47" fmla="*/ 7195954 h 8998743"/>
              <a:gd name="connsiteX48" fmla="*/ 3299278 w 7392307"/>
              <a:gd name="connsiteY48" fmla="*/ 7075757 h 8998743"/>
              <a:gd name="connsiteX49" fmla="*/ 3516085 w 7392307"/>
              <a:gd name="connsiteY49" fmla="*/ 6246629 h 8998743"/>
              <a:gd name="connsiteX50" fmla="*/ 3538764 w 7392307"/>
              <a:gd name="connsiteY50" fmla="*/ 5371236 h 8998743"/>
              <a:gd name="connsiteX51" fmla="*/ 4005035 w 7392307"/>
              <a:gd name="connsiteY51" fmla="*/ 4657315 h 8998743"/>
              <a:gd name="connsiteX52" fmla="*/ 4576535 w 7392307"/>
              <a:gd name="connsiteY52" fmla="*/ 4172900 h 8998743"/>
              <a:gd name="connsiteX53" fmla="*/ 4614824 w 7392307"/>
              <a:gd name="connsiteY53" fmla="*/ 4069555 h 8998743"/>
              <a:gd name="connsiteX54" fmla="*/ 4627222 w 7392307"/>
              <a:gd name="connsiteY54" fmla="*/ 3884768 h 8998743"/>
              <a:gd name="connsiteX55" fmla="*/ 4512430 w 7392307"/>
              <a:gd name="connsiteY55" fmla="*/ 3776662 h 8998743"/>
              <a:gd name="connsiteX56" fmla="*/ 4460421 w 7392307"/>
              <a:gd name="connsiteY56" fmla="*/ 3650386 h 8998743"/>
              <a:gd name="connsiteX57" fmla="*/ 4217155 w 7392307"/>
              <a:gd name="connsiteY57" fmla="*/ 3714749 h 8998743"/>
              <a:gd name="connsiteX58" fmla="*/ 3914736 w 7392307"/>
              <a:gd name="connsiteY58" fmla="*/ 3855243 h 8998743"/>
              <a:gd name="connsiteX59" fmla="*/ 3785394 w 7392307"/>
              <a:gd name="connsiteY59" fmla="*/ 3872636 h 8998743"/>
              <a:gd name="connsiteX60" fmla="*/ 3681374 w 7392307"/>
              <a:gd name="connsiteY60" fmla="*/ 3821906 h 8998743"/>
              <a:gd name="connsiteX61" fmla="*/ 3570514 w 7392307"/>
              <a:gd name="connsiteY61" fmla="*/ 3793148 h 8998743"/>
              <a:gd name="connsiteX62" fmla="*/ 3552786 w 7392307"/>
              <a:gd name="connsiteY62" fmla="*/ 3617118 h 8998743"/>
              <a:gd name="connsiteX63" fmla="*/ 3504859 w 7392307"/>
              <a:gd name="connsiteY63" fmla="*/ 3488801 h 8998743"/>
              <a:gd name="connsiteX64" fmla="*/ 3357109 w 7392307"/>
              <a:gd name="connsiteY64" fmla="*/ 3410673 h 8998743"/>
              <a:gd name="connsiteX65" fmla="*/ 3328307 w 7392307"/>
              <a:gd name="connsiteY65" fmla="*/ 3362935 h 8998743"/>
              <a:gd name="connsiteX66" fmla="*/ 3328079 w 7392307"/>
              <a:gd name="connsiteY66" fmla="*/ 3256573 h 8998743"/>
              <a:gd name="connsiteX67" fmla="*/ 3290848 w 7392307"/>
              <a:gd name="connsiteY67" fmla="*/ 3178968 h 8998743"/>
              <a:gd name="connsiteX68" fmla="*/ 3221038 w 7392307"/>
              <a:gd name="connsiteY68" fmla="*/ 3114037 h 8998743"/>
              <a:gd name="connsiteX69" fmla="*/ 3050342 w 7392307"/>
              <a:gd name="connsiteY69" fmla="*/ 3107531 h 8998743"/>
              <a:gd name="connsiteX70" fmla="*/ 2902290 w 7392307"/>
              <a:gd name="connsiteY70" fmla="*/ 3122543 h 8998743"/>
              <a:gd name="connsiteX71" fmla="*/ 2869292 w 7392307"/>
              <a:gd name="connsiteY71" fmla="*/ 3072650 h 8998743"/>
              <a:gd name="connsiteX72" fmla="*/ 2857462 w 7392307"/>
              <a:gd name="connsiteY72" fmla="*/ 2657474 h 8998743"/>
              <a:gd name="connsiteX73" fmla="*/ 2878364 w 7392307"/>
              <a:gd name="connsiteY73" fmla="*/ 2489243 h 8998743"/>
              <a:gd name="connsiteX74" fmla="*/ 2771736 w 7392307"/>
              <a:gd name="connsiteY74" fmla="*/ 2419349 h 8998743"/>
              <a:gd name="connsiteX75" fmla="*/ 2646135 w 7392307"/>
              <a:gd name="connsiteY75" fmla="*/ 2373129 h 8998743"/>
              <a:gd name="connsiteX76" fmla="*/ 2512180 w 7392307"/>
              <a:gd name="connsiteY76" fmla="*/ 2090737 h 8998743"/>
              <a:gd name="connsiteX77" fmla="*/ 2399392 w 7392307"/>
              <a:gd name="connsiteY77" fmla="*/ 1719986 h 8998743"/>
              <a:gd name="connsiteX78" fmla="*/ 2452649 w 7392307"/>
              <a:gd name="connsiteY78" fmla="*/ 1512093 h 8998743"/>
              <a:gd name="connsiteX79" fmla="*/ 2457450 w 7392307"/>
              <a:gd name="connsiteY79" fmla="*/ 1313586 h 8998743"/>
              <a:gd name="connsiteX80" fmla="*/ 2324062 w 7392307"/>
              <a:gd name="connsiteY80" fmla="*/ 1202530 h 8998743"/>
              <a:gd name="connsiteX81" fmla="*/ 2225221 w 7392307"/>
              <a:gd name="connsiteY81" fmla="*/ 1081357 h 8998743"/>
              <a:gd name="connsiteX82" fmla="*/ 2269293 w 7392307"/>
              <a:gd name="connsiteY82" fmla="*/ 771524 h 8998743"/>
              <a:gd name="connsiteX83" fmla="*/ 2335439 w 7392307"/>
              <a:gd name="connsiteY83" fmla="*/ 596943 h 8998743"/>
              <a:gd name="connsiteX84" fmla="*/ 2505036 w 7392307"/>
              <a:gd name="connsiteY84" fmla="*/ 511968 h 8998743"/>
              <a:gd name="connsiteX85" fmla="*/ 2786515 w 7392307"/>
              <a:gd name="connsiteY85" fmla="*/ 479581 h 8998743"/>
              <a:gd name="connsiteX86" fmla="*/ 2950935 w 7392307"/>
              <a:gd name="connsiteY86" fmla="*/ 283072 h 8998743"/>
              <a:gd name="connsiteX87" fmla="*/ 3250367 w 7392307"/>
              <a:gd name="connsiteY87" fmla="*/ 204787 h 8998743"/>
              <a:gd name="connsiteX88" fmla="*/ 3430360 w 7392307"/>
              <a:gd name="connsiteY88" fmla="*/ 63317 h 8998743"/>
              <a:gd name="connsiteX89" fmla="*/ 3773487 w 7392307"/>
              <a:gd name="connsiteY89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550478 w 7392307"/>
              <a:gd name="connsiteY21" fmla="*/ 3403643 h 8998743"/>
              <a:gd name="connsiteX22" fmla="*/ 6855278 w 7392307"/>
              <a:gd name="connsiteY22" fmla="*/ 4071300 h 8998743"/>
              <a:gd name="connsiteX23" fmla="*/ 7261678 w 7392307"/>
              <a:gd name="connsiteY23" fmla="*/ 4579300 h 8998743"/>
              <a:gd name="connsiteX24" fmla="*/ 7392307 w 7392307"/>
              <a:gd name="connsiteY24" fmla="*/ 5435643 h 8998743"/>
              <a:gd name="connsiteX25" fmla="*/ 7232650 w 7392307"/>
              <a:gd name="connsiteY25" fmla="*/ 6379072 h 8998743"/>
              <a:gd name="connsiteX26" fmla="*/ 7247164 w 7392307"/>
              <a:gd name="connsiteY26" fmla="*/ 7627300 h 8998743"/>
              <a:gd name="connsiteX27" fmla="*/ 7058478 w 7392307"/>
              <a:gd name="connsiteY27" fmla="*/ 7728900 h 8998743"/>
              <a:gd name="connsiteX28" fmla="*/ 7102021 w 7392307"/>
              <a:gd name="connsiteY28" fmla="*/ 8512672 h 8998743"/>
              <a:gd name="connsiteX29" fmla="*/ 7037823 w 7392307"/>
              <a:gd name="connsiteY29" fmla="*/ 8998743 h 8998743"/>
              <a:gd name="connsiteX30" fmla="*/ 3176706 w 7392307"/>
              <a:gd name="connsiteY30" fmla="*/ 8998743 h 8998743"/>
              <a:gd name="connsiteX31" fmla="*/ 3212192 w 7392307"/>
              <a:gd name="connsiteY31" fmla="*/ 8454615 h 8998743"/>
              <a:gd name="connsiteX32" fmla="*/ 2138135 w 7392307"/>
              <a:gd name="connsiteY32" fmla="*/ 8106272 h 8998743"/>
              <a:gd name="connsiteX33" fmla="*/ 1543050 w 7392307"/>
              <a:gd name="connsiteY33" fmla="*/ 7641815 h 8998743"/>
              <a:gd name="connsiteX34" fmla="*/ 1180192 w 7392307"/>
              <a:gd name="connsiteY34" fmla="*/ 7612786 h 8998743"/>
              <a:gd name="connsiteX35" fmla="*/ 614135 w 7392307"/>
              <a:gd name="connsiteY35" fmla="*/ 7191872 h 8998743"/>
              <a:gd name="connsiteX36" fmla="*/ 454478 w 7392307"/>
              <a:gd name="connsiteY36" fmla="*/ 7133815 h 8998743"/>
              <a:gd name="connsiteX37" fmla="*/ 410935 w 7392307"/>
              <a:gd name="connsiteY37" fmla="*/ 6959643 h 8998743"/>
              <a:gd name="connsiteX38" fmla="*/ 251278 w 7392307"/>
              <a:gd name="connsiteY38" fmla="*/ 6858043 h 8998743"/>
              <a:gd name="connsiteX39" fmla="*/ 193221 w 7392307"/>
              <a:gd name="connsiteY39" fmla="*/ 6669357 h 8998743"/>
              <a:gd name="connsiteX40" fmla="*/ 0 w 7392307"/>
              <a:gd name="connsiteY40" fmla="*/ 6423294 h 8998743"/>
              <a:gd name="connsiteX41" fmla="*/ 40481 w 7392307"/>
              <a:gd name="connsiteY41" fmla="*/ 6198210 h 8998743"/>
              <a:gd name="connsiteX42" fmla="*/ 265792 w 7392307"/>
              <a:gd name="connsiteY42" fmla="*/ 6379072 h 8998743"/>
              <a:gd name="connsiteX43" fmla="*/ 663346 w 7392307"/>
              <a:gd name="connsiteY43" fmla="*/ 6466951 h 8998743"/>
              <a:gd name="connsiteX44" fmla="*/ 731270 w 7392307"/>
              <a:gd name="connsiteY44" fmla="*/ 6371701 h 8998743"/>
              <a:gd name="connsiteX45" fmla="*/ 1127804 w 7392307"/>
              <a:gd name="connsiteY45" fmla="*/ 6299698 h 8998743"/>
              <a:gd name="connsiteX46" fmla="*/ 1592263 w 7392307"/>
              <a:gd name="connsiteY46" fmla="*/ 6825612 h 8998743"/>
              <a:gd name="connsiteX47" fmla="*/ 2051050 w 7392307"/>
              <a:gd name="connsiteY47" fmla="*/ 7061243 h 8998743"/>
              <a:gd name="connsiteX48" fmla="*/ 2802391 w 7392307"/>
              <a:gd name="connsiteY48" fmla="*/ 7195954 h 8998743"/>
              <a:gd name="connsiteX49" fmla="*/ 3299278 w 7392307"/>
              <a:gd name="connsiteY49" fmla="*/ 7075757 h 8998743"/>
              <a:gd name="connsiteX50" fmla="*/ 3516085 w 7392307"/>
              <a:gd name="connsiteY50" fmla="*/ 6246629 h 8998743"/>
              <a:gd name="connsiteX51" fmla="*/ 3538764 w 7392307"/>
              <a:gd name="connsiteY51" fmla="*/ 5371236 h 8998743"/>
              <a:gd name="connsiteX52" fmla="*/ 4005035 w 7392307"/>
              <a:gd name="connsiteY52" fmla="*/ 4657315 h 8998743"/>
              <a:gd name="connsiteX53" fmla="*/ 4576535 w 7392307"/>
              <a:gd name="connsiteY53" fmla="*/ 4172900 h 8998743"/>
              <a:gd name="connsiteX54" fmla="*/ 4614824 w 7392307"/>
              <a:gd name="connsiteY54" fmla="*/ 4069555 h 8998743"/>
              <a:gd name="connsiteX55" fmla="*/ 4627222 w 7392307"/>
              <a:gd name="connsiteY55" fmla="*/ 3884768 h 8998743"/>
              <a:gd name="connsiteX56" fmla="*/ 4512430 w 7392307"/>
              <a:gd name="connsiteY56" fmla="*/ 3776662 h 8998743"/>
              <a:gd name="connsiteX57" fmla="*/ 4460421 w 7392307"/>
              <a:gd name="connsiteY57" fmla="*/ 3650386 h 8998743"/>
              <a:gd name="connsiteX58" fmla="*/ 4217155 w 7392307"/>
              <a:gd name="connsiteY58" fmla="*/ 3714749 h 8998743"/>
              <a:gd name="connsiteX59" fmla="*/ 3914736 w 7392307"/>
              <a:gd name="connsiteY59" fmla="*/ 3855243 h 8998743"/>
              <a:gd name="connsiteX60" fmla="*/ 3785394 w 7392307"/>
              <a:gd name="connsiteY60" fmla="*/ 3872636 h 8998743"/>
              <a:gd name="connsiteX61" fmla="*/ 3681374 w 7392307"/>
              <a:gd name="connsiteY61" fmla="*/ 3821906 h 8998743"/>
              <a:gd name="connsiteX62" fmla="*/ 3570514 w 7392307"/>
              <a:gd name="connsiteY62" fmla="*/ 3793148 h 8998743"/>
              <a:gd name="connsiteX63" fmla="*/ 3552786 w 7392307"/>
              <a:gd name="connsiteY63" fmla="*/ 3617118 h 8998743"/>
              <a:gd name="connsiteX64" fmla="*/ 3504859 w 7392307"/>
              <a:gd name="connsiteY64" fmla="*/ 3488801 h 8998743"/>
              <a:gd name="connsiteX65" fmla="*/ 3357109 w 7392307"/>
              <a:gd name="connsiteY65" fmla="*/ 3410673 h 8998743"/>
              <a:gd name="connsiteX66" fmla="*/ 3328307 w 7392307"/>
              <a:gd name="connsiteY66" fmla="*/ 3362935 h 8998743"/>
              <a:gd name="connsiteX67" fmla="*/ 3328079 w 7392307"/>
              <a:gd name="connsiteY67" fmla="*/ 3256573 h 8998743"/>
              <a:gd name="connsiteX68" fmla="*/ 3290848 w 7392307"/>
              <a:gd name="connsiteY68" fmla="*/ 3178968 h 8998743"/>
              <a:gd name="connsiteX69" fmla="*/ 3221038 w 7392307"/>
              <a:gd name="connsiteY69" fmla="*/ 3114037 h 8998743"/>
              <a:gd name="connsiteX70" fmla="*/ 3050342 w 7392307"/>
              <a:gd name="connsiteY70" fmla="*/ 3107531 h 8998743"/>
              <a:gd name="connsiteX71" fmla="*/ 2902290 w 7392307"/>
              <a:gd name="connsiteY71" fmla="*/ 3122543 h 8998743"/>
              <a:gd name="connsiteX72" fmla="*/ 2869292 w 7392307"/>
              <a:gd name="connsiteY72" fmla="*/ 3072650 h 8998743"/>
              <a:gd name="connsiteX73" fmla="*/ 2857462 w 7392307"/>
              <a:gd name="connsiteY73" fmla="*/ 2657474 h 8998743"/>
              <a:gd name="connsiteX74" fmla="*/ 2878364 w 7392307"/>
              <a:gd name="connsiteY74" fmla="*/ 2489243 h 8998743"/>
              <a:gd name="connsiteX75" fmla="*/ 2771736 w 7392307"/>
              <a:gd name="connsiteY75" fmla="*/ 2419349 h 8998743"/>
              <a:gd name="connsiteX76" fmla="*/ 2646135 w 7392307"/>
              <a:gd name="connsiteY76" fmla="*/ 2373129 h 8998743"/>
              <a:gd name="connsiteX77" fmla="*/ 2512180 w 7392307"/>
              <a:gd name="connsiteY77" fmla="*/ 2090737 h 8998743"/>
              <a:gd name="connsiteX78" fmla="*/ 2399392 w 7392307"/>
              <a:gd name="connsiteY78" fmla="*/ 1719986 h 8998743"/>
              <a:gd name="connsiteX79" fmla="*/ 2452649 w 7392307"/>
              <a:gd name="connsiteY79" fmla="*/ 1512093 h 8998743"/>
              <a:gd name="connsiteX80" fmla="*/ 2457450 w 7392307"/>
              <a:gd name="connsiteY80" fmla="*/ 1313586 h 8998743"/>
              <a:gd name="connsiteX81" fmla="*/ 2324062 w 7392307"/>
              <a:gd name="connsiteY81" fmla="*/ 1202530 h 8998743"/>
              <a:gd name="connsiteX82" fmla="*/ 2225221 w 7392307"/>
              <a:gd name="connsiteY82" fmla="*/ 1081357 h 8998743"/>
              <a:gd name="connsiteX83" fmla="*/ 2269293 w 7392307"/>
              <a:gd name="connsiteY83" fmla="*/ 771524 h 8998743"/>
              <a:gd name="connsiteX84" fmla="*/ 2335439 w 7392307"/>
              <a:gd name="connsiteY84" fmla="*/ 596943 h 8998743"/>
              <a:gd name="connsiteX85" fmla="*/ 2505036 w 7392307"/>
              <a:gd name="connsiteY85" fmla="*/ 511968 h 8998743"/>
              <a:gd name="connsiteX86" fmla="*/ 2786515 w 7392307"/>
              <a:gd name="connsiteY86" fmla="*/ 479581 h 8998743"/>
              <a:gd name="connsiteX87" fmla="*/ 2950935 w 7392307"/>
              <a:gd name="connsiteY87" fmla="*/ 283072 h 8998743"/>
              <a:gd name="connsiteX88" fmla="*/ 3250367 w 7392307"/>
              <a:gd name="connsiteY88" fmla="*/ 204787 h 8998743"/>
              <a:gd name="connsiteX89" fmla="*/ 3430360 w 7392307"/>
              <a:gd name="connsiteY89" fmla="*/ 63317 h 8998743"/>
              <a:gd name="connsiteX90" fmla="*/ 3773487 w 7392307"/>
              <a:gd name="connsiteY90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293605 w 7392307"/>
              <a:gd name="connsiteY21" fmla="*/ 3248025 h 8998743"/>
              <a:gd name="connsiteX22" fmla="*/ 6550478 w 7392307"/>
              <a:gd name="connsiteY22" fmla="*/ 3403643 h 8998743"/>
              <a:gd name="connsiteX23" fmla="*/ 6855278 w 7392307"/>
              <a:gd name="connsiteY23" fmla="*/ 4071300 h 8998743"/>
              <a:gd name="connsiteX24" fmla="*/ 7261678 w 7392307"/>
              <a:gd name="connsiteY24" fmla="*/ 4579300 h 8998743"/>
              <a:gd name="connsiteX25" fmla="*/ 7392307 w 7392307"/>
              <a:gd name="connsiteY25" fmla="*/ 5435643 h 8998743"/>
              <a:gd name="connsiteX26" fmla="*/ 7232650 w 7392307"/>
              <a:gd name="connsiteY26" fmla="*/ 6379072 h 8998743"/>
              <a:gd name="connsiteX27" fmla="*/ 7247164 w 7392307"/>
              <a:gd name="connsiteY27" fmla="*/ 7627300 h 8998743"/>
              <a:gd name="connsiteX28" fmla="*/ 7058478 w 7392307"/>
              <a:gd name="connsiteY28" fmla="*/ 7728900 h 8998743"/>
              <a:gd name="connsiteX29" fmla="*/ 7102021 w 7392307"/>
              <a:gd name="connsiteY29" fmla="*/ 8512672 h 8998743"/>
              <a:gd name="connsiteX30" fmla="*/ 7037823 w 7392307"/>
              <a:gd name="connsiteY30" fmla="*/ 8998743 h 8998743"/>
              <a:gd name="connsiteX31" fmla="*/ 3176706 w 7392307"/>
              <a:gd name="connsiteY31" fmla="*/ 8998743 h 8998743"/>
              <a:gd name="connsiteX32" fmla="*/ 3212192 w 7392307"/>
              <a:gd name="connsiteY32" fmla="*/ 8454615 h 8998743"/>
              <a:gd name="connsiteX33" fmla="*/ 2138135 w 7392307"/>
              <a:gd name="connsiteY33" fmla="*/ 8106272 h 8998743"/>
              <a:gd name="connsiteX34" fmla="*/ 1543050 w 7392307"/>
              <a:gd name="connsiteY34" fmla="*/ 7641815 h 8998743"/>
              <a:gd name="connsiteX35" fmla="*/ 1180192 w 7392307"/>
              <a:gd name="connsiteY35" fmla="*/ 7612786 h 8998743"/>
              <a:gd name="connsiteX36" fmla="*/ 614135 w 7392307"/>
              <a:gd name="connsiteY36" fmla="*/ 7191872 h 8998743"/>
              <a:gd name="connsiteX37" fmla="*/ 454478 w 7392307"/>
              <a:gd name="connsiteY37" fmla="*/ 7133815 h 8998743"/>
              <a:gd name="connsiteX38" fmla="*/ 410935 w 7392307"/>
              <a:gd name="connsiteY38" fmla="*/ 6959643 h 8998743"/>
              <a:gd name="connsiteX39" fmla="*/ 251278 w 7392307"/>
              <a:gd name="connsiteY39" fmla="*/ 6858043 h 8998743"/>
              <a:gd name="connsiteX40" fmla="*/ 193221 w 7392307"/>
              <a:gd name="connsiteY40" fmla="*/ 6669357 h 8998743"/>
              <a:gd name="connsiteX41" fmla="*/ 0 w 7392307"/>
              <a:gd name="connsiteY41" fmla="*/ 6423294 h 8998743"/>
              <a:gd name="connsiteX42" fmla="*/ 40481 w 7392307"/>
              <a:gd name="connsiteY42" fmla="*/ 6198210 h 8998743"/>
              <a:gd name="connsiteX43" fmla="*/ 265792 w 7392307"/>
              <a:gd name="connsiteY43" fmla="*/ 6379072 h 8998743"/>
              <a:gd name="connsiteX44" fmla="*/ 663346 w 7392307"/>
              <a:gd name="connsiteY44" fmla="*/ 6466951 h 8998743"/>
              <a:gd name="connsiteX45" fmla="*/ 731270 w 7392307"/>
              <a:gd name="connsiteY45" fmla="*/ 6371701 h 8998743"/>
              <a:gd name="connsiteX46" fmla="*/ 1127804 w 7392307"/>
              <a:gd name="connsiteY46" fmla="*/ 6299698 h 8998743"/>
              <a:gd name="connsiteX47" fmla="*/ 1592263 w 7392307"/>
              <a:gd name="connsiteY47" fmla="*/ 6825612 h 8998743"/>
              <a:gd name="connsiteX48" fmla="*/ 2051050 w 7392307"/>
              <a:gd name="connsiteY48" fmla="*/ 7061243 h 8998743"/>
              <a:gd name="connsiteX49" fmla="*/ 2802391 w 7392307"/>
              <a:gd name="connsiteY49" fmla="*/ 7195954 h 8998743"/>
              <a:gd name="connsiteX50" fmla="*/ 3299278 w 7392307"/>
              <a:gd name="connsiteY50" fmla="*/ 7075757 h 8998743"/>
              <a:gd name="connsiteX51" fmla="*/ 3516085 w 7392307"/>
              <a:gd name="connsiteY51" fmla="*/ 6246629 h 8998743"/>
              <a:gd name="connsiteX52" fmla="*/ 3538764 w 7392307"/>
              <a:gd name="connsiteY52" fmla="*/ 5371236 h 8998743"/>
              <a:gd name="connsiteX53" fmla="*/ 4005035 w 7392307"/>
              <a:gd name="connsiteY53" fmla="*/ 4657315 h 8998743"/>
              <a:gd name="connsiteX54" fmla="*/ 4576535 w 7392307"/>
              <a:gd name="connsiteY54" fmla="*/ 4172900 h 8998743"/>
              <a:gd name="connsiteX55" fmla="*/ 4614824 w 7392307"/>
              <a:gd name="connsiteY55" fmla="*/ 4069555 h 8998743"/>
              <a:gd name="connsiteX56" fmla="*/ 4627222 w 7392307"/>
              <a:gd name="connsiteY56" fmla="*/ 3884768 h 8998743"/>
              <a:gd name="connsiteX57" fmla="*/ 4512430 w 7392307"/>
              <a:gd name="connsiteY57" fmla="*/ 3776662 h 8998743"/>
              <a:gd name="connsiteX58" fmla="*/ 4460421 w 7392307"/>
              <a:gd name="connsiteY58" fmla="*/ 3650386 h 8998743"/>
              <a:gd name="connsiteX59" fmla="*/ 4217155 w 7392307"/>
              <a:gd name="connsiteY59" fmla="*/ 3714749 h 8998743"/>
              <a:gd name="connsiteX60" fmla="*/ 3914736 w 7392307"/>
              <a:gd name="connsiteY60" fmla="*/ 3855243 h 8998743"/>
              <a:gd name="connsiteX61" fmla="*/ 3785394 w 7392307"/>
              <a:gd name="connsiteY61" fmla="*/ 3872636 h 8998743"/>
              <a:gd name="connsiteX62" fmla="*/ 3681374 w 7392307"/>
              <a:gd name="connsiteY62" fmla="*/ 3821906 h 8998743"/>
              <a:gd name="connsiteX63" fmla="*/ 3570514 w 7392307"/>
              <a:gd name="connsiteY63" fmla="*/ 3793148 h 8998743"/>
              <a:gd name="connsiteX64" fmla="*/ 3552786 w 7392307"/>
              <a:gd name="connsiteY64" fmla="*/ 3617118 h 8998743"/>
              <a:gd name="connsiteX65" fmla="*/ 3504859 w 7392307"/>
              <a:gd name="connsiteY65" fmla="*/ 3488801 h 8998743"/>
              <a:gd name="connsiteX66" fmla="*/ 3357109 w 7392307"/>
              <a:gd name="connsiteY66" fmla="*/ 3410673 h 8998743"/>
              <a:gd name="connsiteX67" fmla="*/ 3328307 w 7392307"/>
              <a:gd name="connsiteY67" fmla="*/ 3362935 h 8998743"/>
              <a:gd name="connsiteX68" fmla="*/ 3328079 w 7392307"/>
              <a:gd name="connsiteY68" fmla="*/ 3256573 h 8998743"/>
              <a:gd name="connsiteX69" fmla="*/ 3290848 w 7392307"/>
              <a:gd name="connsiteY69" fmla="*/ 3178968 h 8998743"/>
              <a:gd name="connsiteX70" fmla="*/ 3221038 w 7392307"/>
              <a:gd name="connsiteY70" fmla="*/ 3114037 h 8998743"/>
              <a:gd name="connsiteX71" fmla="*/ 3050342 w 7392307"/>
              <a:gd name="connsiteY71" fmla="*/ 3107531 h 8998743"/>
              <a:gd name="connsiteX72" fmla="*/ 2902290 w 7392307"/>
              <a:gd name="connsiteY72" fmla="*/ 3122543 h 8998743"/>
              <a:gd name="connsiteX73" fmla="*/ 2869292 w 7392307"/>
              <a:gd name="connsiteY73" fmla="*/ 3072650 h 8998743"/>
              <a:gd name="connsiteX74" fmla="*/ 2857462 w 7392307"/>
              <a:gd name="connsiteY74" fmla="*/ 2657474 h 8998743"/>
              <a:gd name="connsiteX75" fmla="*/ 2878364 w 7392307"/>
              <a:gd name="connsiteY75" fmla="*/ 2489243 h 8998743"/>
              <a:gd name="connsiteX76" fmla="*/ 2771736 w 7392307"/>
              <a:gd name="connsiteY76" fmla="*/ 2419349 h 8998743"/>
              <a:gd name="connsiteX77" fmla="*/ 2646135 w 7392307"/>
              <a:gd name="connsiteY77" fmla="*/ 2373129 h 8998743"/>
              <a:gd name="connsiteX78" fmla="*/ 2512180 w 7392307"/>
              <a:gd name="connsiteY78" fmla="*/ 2090737 h 8998743"/>
              <a:gd name="connsiteX79" fmla="*/ 2399392 w 7392307"/>
              <a:gd name="connsiteY79" fmla="*/ 1719986 h 8998743"/>
              <a:gd name="connsiteX80" fmla="*/ 2452649 w 7392307"/>
              <a:gd name="connsiteY80" fmla="*/ 1512093 h 8998743"/>
              <a:gd name="connsiteX81" fmla="*/ 2457450 w 7392307"/>
              <a:gd name="connsiteY81" fmla="*/ 1313586 h 8998743"/>
              <a:gd name="connsiteX82" fmla="*/ 2324062 w 7392307"/>
              <a:gd name="connsiteY82" fmla="*/ 1202530 h 8998743"/>
              <a:gd name="connsiteX83" fmla="*/ 2225221 w 7392307"/>
              <a:gd name="connsiteY83" fmla="*/ 1081357 h 8998743"/>
              <a:gd name="connsiteX84" fmla="*/ 2269293 w 7392307"/>
              <a:gd name="connsiteY84" fmla="*/ 771524 h 8998743"/>
              <a:gd name="connsiteX85" fmla="*/ 2335439 w 7392307"/>
              <a:gd name="connsiteY85" fmla="*/ 596943 h 8998743"/>
              <a:gd name="connsiteX86" fmla="*/ 2505036 w 7392307"/>
              <a:gd name="connsiteY86" fmla="*/ 511968 h 8998743"/>
              <a:gd name="connsiteX87" fmla="*/ 2786515 w 7392307"/>
              <a:gd name="connsiteY87" fmla="*/ 479581 h 8998743"/>
              <a:gd name="connsiteX88" fmla="*/ 2950935 w 7392307"/>
              <a:gd name="connsiteY88" fmla="*/ 283072 h 8998743"/>
              <a:gd name="connsiteX89" fmla="*/ 3250367 w 7392307"/>
              <a:gd name="connsiteY89" fmla="*/ 204787 h 8998743"/>
              <a:gd name="connsiteX90" fmla="*/ 3430360 w 7392307"/>
              <a:gd name="connsiteY90" fmla="*/ 63317 h 8998743"/>
              <a:gd name="connsiteX91" fmla="*/ 3773487 w 7392307"/>
              <a:gd name="connsiteY91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855278 w 7392307"/>
              <a:gd name="connsiteY23" fmla="*/ 4071300 h 8998743"/>
              <a:gd name="connsiteX24" fmla="*/ 7261678 w 7392307"/>
              <a:gd name="connsiteY24" fmla="*/ 4579300 h 8998743"/>
              <a:gd name="connsiteX25" fmla="*/ 7392307 w 7392307"/>
              <a:gd name="connsiteY25" fmla="*/ 5435643 h 8998743"/>
              <a:gd name="connsiteX26" fmla="*/ 7232650 w 7392307"/>
              <a:gd name="connsiteY26" fmla="*/ 6379072 h 8998743"/>
              <a:gd name="connsiteX27" fmla="*/ 7247164 w 7392307"/>
              <a:gd name="connsiteY27" fmla="*/ 7627300 h 8998743"/>
              <a:gd name="connsiteX28" fmla="*/ 7058478 w 7392307"/>
              <a:gd name="connsiteY28" fmla="*/ 7728900 h 8998743"/>
              <a:gd name="connsiteX29" fmla="*/ 7102021 w 7392307"/>
              <a:gd name="connsiteY29" fmla="*/ 8512672 h 8998743"/>
              <a:gd name="connsiteX30" fmla="*/ 7037823 w 7392307"/>
              <a:gd name="connsiteY30" fmla="*/ 8998743 h 8998743"/>
              <a:gd name="connsiteX31" fmla="*/ 3176706 w 7392307"/>
              <a:gd name="connsiteY31" fmla="*/ 8998743 h 8998743"/>
              <a:gd name="connsiteX32" fmla="*/ 3212192 w 7392307"/>
              <a:gd name="connsiteY32" fmla="*/ 8454615 h 8998743"/>
              <a:gd name="connsiteX33" fmla="*/ 2138135 w 7392307"/>
              <a:gd name="connsiteY33" fmla="*/ 8106272 h 8998743"/>
              <a:gd name="connsiteX34" fmla="*/ 1543050 w 7392307"/>
              <a:gd name="connsiteY34" fmla="*/ 7641815 h 8998743"/>
              <a:gd name="connsiteX35" fmla="*/ 1180192 w 7392307"/>
              <a:gd name="connsiteY35" fmla="*/ 7612786 h 8998743"/>
              <a:gd name="connsiteX36" fmla="*/ 614135 w 7392307"/>
              <a:gd name="connsiteY36" fmla="*/ 7191872 h 8998743"/>
              <a:gd name="connsiteX37" fmla="*/ 454478 w 7392307"/>
              <a:gd name="connsiteY37" fmla="*/ 7133815 h 8998743"/>
              <a:gd name="connsiteX38" fmla="*/ 410935 w 7392307"/>
              <a:gd name="connsiteY38" fmla="*/ 6959643 h 8998743"/>
              <a:gd name="connsiteX39" fmla="*/ 251278 w 7392307"/>
              <a:gd name="connsiteY39" fmla="*/ 6858043 h 8998743"/>
              <a:gd name="connsiteX40" fmla="*/ 193221 w 7392307"/>
              <a:gd name="connsiteY40" fmla="*/ 6669357 h 8998743"/>
              <a:gd name="connsiteX41" fmla="*/ 0 w 7392307"/>
              <a:gd name="connsiteY41" fmla="*/ 6423294 h 8998743"/>
              <a:gd name="connsiteX42" fmla="*/ 40481 w 7392307"/>
              <a:gd name="connsiteY42" fmla="*/ 6198210 h 8998743"/>
              <a:gd name="connsiteX43" fmla="*/ 265792 w 7392307"/>
              <a:gd name="connsiteY43" fmla="*/ 6379072 h 8998743"/>
              <a:gd name="connsiteX44" fmla="*/ 663346 w 7392307"/>
              <a:gd name="connsiteY44" fmla="*/ 6466951 h 8998743"/>
              <a:gd name="connsiteX45" fmla="*/ 731270 w 7392307"/>
              <a:gd name="connsiteY45" fmla="*/ 6371701 h 8998743"/>
              <a:gd name="connsiteX46" fmla="*/ 1127804 w 7392307"/>
              <a:gd name="connsiteY46" fmla="*/ 6299698 h 8998743"/>
              <a:gd name="connsiteX47" fmla="*/ 1592263 w 7392307"/>
              <a:gd name="connsiteY47" fmla="*/ 6825612 h 8998743"/>
              <a:gd name="connsiteX48" fmla="*/ 2051050 w 7392307"/>
              <a:gd name="connsiteY48" fmla="*/ 7061243 h 8998743"/>
              <a:gd name="connsiteX49" fmla="*/ 2802391 w 7392307"/>
              <a:gd name="connsiteY49" fmla="*/ 7195954 h 8998743"/>
              <a:gd name="connsiteX50" fmla="*/ 3299278 w 7392307"/>
              <a:gd name="connsiteY50" fmla="*/ 7075757 h 8998743"/>
              <a:gd name="connsiteX51" fmla="*/ 3516085 w 7392307"/>
              <a:gd name="connsiteY51" fmla="*/ 6246629 h 8998743"/>
              <a:gd name="connsiteX52" fmla="*/ 3538764 w 7392307"/>
              <a:gd name="connsiteY52" fmla="*/ 5371236 h 8998743"/>
              <a:gd name="connsiteX53" fmla="*/ 4005035 w 7392307"/>
              <a:gd name="connsiteY53" fmla="*/ 4657315 h 8998743"/>
              <a:gd name="connsiteX54" fmla="*/ 4576535 w 7392307"/>
              <a:gd name="connsiteY54" fmla="*/ 4172900 h 8998743"/>
              <a:gd name="connsiteX55" fmla="*/ 4614824 w 7392307"/>
              <a:gd name="connsiteY55" fmla="*/ 4069555 h 8998743"/>
              <a:gd name="connsiteX56" fmla="*/ 4627222 w 7392307"/>
              <a:gd name="connsiteY56" fmla="*/ 3884768 h 8998743"/>
              <a:gd name="connsiteX57" fmla="*/ 4512430 w 7392307"/>
              <a:gd name="connsiteY57" fmla="*/ 3776662 h 8998743"/>
              <a:gd name="connsiteX58" fmla="*/ 4460421 w 7392307"/>
              <a:gd name="connsiteY58" fmla="*/ 3650386 h 8998743"/>
              <a:gd name="connsiteX59" fmla="*/ 4217155 w 7392307"/>
              <a:gd name="connsiteY59" fmla="*/ 3714749 h 8998743"/>
              <a:gd name="connsiteX60" fmla="*/ 3914736 w 7392307"/>
              <a:gd name="connsiteY60" fmla="*/ 3855243 h 8998743"/>
              <a:gd name="connsiteX61" fmla="*/ 3785394 w 7392307"/>
              <a:gd name="connsiteY61" fmla="*/ 3872636 h 8998743"/>
              <a:gd name="connsiteX62" fmla="*/ 3681374 w 7392307"/>
              <a:gd name="connsiteY62" fmla="*/ 3821906 h 8998743"/>
              <a:gd name="connsiteX63" fmla="*/ 3570514 w 7392307"/>
              <a:gd name="connsiteY63" fmla="*/ 3793148 h 8998743"/>
              <a:gd name="connsiteX64" fmla="*/ 3552786 w 7392307"/>
              <a:gd name="connsiteY64" fmla="*/ 3617118 h 8998743"/>
              <a:gd name="connsiteX65" fmla="*/ 3504859 w 7392307"/>
              <a:gd name="connsiteY65" fmla="*/ 3488801 h 8998743"/>
              <a:gd name="connsiteX66" fmla="*/ 3357109 w 7392307"/>
              <a:gd name="connsiteY66" fmla="*/ 3410673 h 8998743"/>
              <a:gd name="connsiteX67" fmla="*/ 3328307 w 7392307"/>
              <a:gd name="connsiteY67" fmla="*/ 3362935 h 8998743"/>
              <a:gd name="connsiteX68" fmla="*/ 3328079 w 7392307"/>
              <a:gd name="connsiteY68" fmla="*/ 3256573 h 8998743"/>
              <a:gd name="connsiteX69" fmla="*/ 3290848 w 7392307"/>
              <a:gd name="connsiteY69" fmla="*/ 3178968 h 8998743"/>
              <a:gd name="connsiteX70" fmla="*/ 3221038 w 7392307"/>
              <a:gd name="connsiteY70" fmla="*/ 3114037 h 8998743"/>
              <a:gd name="connsiteX71" fmla="*/ 3050342 w 7392307"/>
              <a:gd name="connsiteY71" fmla="*/ 3107531 h 8998743"/>
              <a:gd name="connsiteX72" fmla="*/ 2902290 w 7392307"/>
              <a:gd name="connsiteY72" fmla="*/ 3122543 h 8998743"/>
              <a:gd name="connsiteX73" fmla="*/ 2869292 w 7392307"/>
              <a:gd name="connsiteY73" fmla="*/ 3072650 h 8998743"/>
              <a:gd name="connsiteX74" fmla="*/ 2857462 w 7392307"/>
              <a:gd name="connsiteY74" fmla="*/ 2657474 h 8998743"/>
              <a:gd name="connsiteX75" fmla="*/ 2878364 w 7392307"/>
              <a:gd name="connsiteY75" fmla="*/ 2489243 h 8998743"/>
              <a:gd name="connsiteX76" fmla="*/ 2771736 w 7392307"/>
              <a:gd name="connsiteY76" fmla="*/ 2419349 h 8998743"/>
              <a:gd name="connsiteX77" fmla="*/ 2646135 w 7392307"/>
              <a:gd name="connsiteY77" fmla="*/ 2373129 h 8998743"/>
              <a:gd name="connsiteX78" fmla="*/ 2512180 w 7392307"/>
              <a:gd name="connsiteY78" fmla="*/ 2090737 h 8998743"/>
              <a:gd name="connsiteX79" fmla="*/ 2399392 w 7392307"/>
              <a:gd name="connsiteY79" fmla="*/ 1719986 h 8998743"/>
              <a:gd name="connsiteX80" fmla="*/ 2452649 w 7392307"/>
              <a:gd name="connsiteY80" fmla="*/ 1512093 h 8998743"/>
              <a:gd name="connsiteX81" fmla="*/ 2457450 w 7392307"/>
              <a:gd name="connsiteY81" fmla="*/ 1313586 h 8998743"/>
              <a:gd name="connsiteX82" fmla="*/ 2324062 w 7392307"/>
              <a:gd name="connsiteY82" fmla="*/ 1202530 h 8998743"/>
              <a:gd name="connsiteX83" fmla="*/ 2225221 w 7392307"/>
              <a:gd name="connsiteY83" fmla="*/ 1081357 h 8998743"/>
              <a:gd name="connsiteX84" fmla="*/ 2269293 w 7392307"/>
              <a:gd name="connsiteY84" fmla="*/ 771524 h 8998743"/>
              <a:gd name="connsiteX85" fmla="*/ 2335439 w 7392307"/>
              <a:gd name="connsiteY85" fmla="*/ 596943 h 8998743"/>
              <a:gd name="connsiteX86" fmla="*/ 2505036 w 7392307"/>
              <a:gd name="connsiteY86" fmla="*/ 511968 h 8998743"/>
              <a:gd name="connsiteX87" fmla="*/ 2786515 w 7392307"/>
              <a:gd name="connsiteY87" fmla="*/ 479581 h 8998743"/>
              <a:gd name="connsiteX88" fmla="*/ 2950935 w 7392307"/>
              <a:gd name="connsiteY88" fmla="*/ 283072 h 8998743"/>
              <a:gd name="connsiteX89" fmla="*/ 3250367 w 7392307"/>
              <a:gd name="connsiteY89" fmla="*/ 204787 h 8998743"/>
              <a:gd name="connsiteX90" fmla="*/ 3430360 w 7392307"/>
              <a:gd name="connsiteY90" fmla="*/ 63317 h 8998743"/>
              <a:gd name="connsiteX91" fmla="*/ 3773487 w 7392307"/>
              <a:gd name="connsiteY91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691274 w 7392307"/>
              <a:gd name="connsiteY23" fmla="*/ 3719513 h 8998743"/>
              <a:gd name="connsiteX24" fmla="*/ 6855278 w 7392307"/>
              <a:gd name="connsiteY24" fmla="*/ 4071300 h 8998743"/>
              <a:gd name="connsiteX25" fmla="*/ 7261678 w 7392307"/>
              <a:gd name="connsiteY25" fmla="*/ 4579300 h 8998743"/>
              <a:gd name="connsiteX26" fmla="*/ 7392307 w 7392307"/>
              <a:gd name="connsiteY26" fmla="*/ 5435643 h 8998743"/>
              <a:gd name="connsiteX27" fmla="*/ 7232650 w 7392307"/>
              <a:gd name="connsiteY27" fmla="*/ 6379072 h 8998743"/>
              <a:gd name="connsiteX28" fmla="*/ 7247164 w 7392307"/>
              <a:gd name="connsiteY28" fmla="*/ 7627300 h 8998743"/>
              <a:gd name="connsiteX29" fmla="*/ 7058478 w 7392307"/>
              <a:gd name="connsiteY29" fmla="*/ 7728900 h 8998743"/>
              <a:gd name="connsiteX30" fmla="*/ 7102021 w 7392307"/>
              <a:gd name="connsiteY30" fmla="*/ 8512672 h 8998743"/>
              <a:gd name="connsiteX31" fmla="*/ 7037823 w 7392307"/>
              <a:gd name="connsiteY31" fmla="*/ 8998743 h 8998743"/>
              <a:gd name="connsiteX32" fmla="*/ 3176706 w 7392307"/>
              <a:gd name="connsiteY32" fmla="*/ 8998743 h 8998743"/>
              <a:gd name="connsiteX33" fmla="*/ 3212192 w 7392307"/>
              <a:gd name="connsiteY33" fmla="*/ 8454615 h 8998743"/>
              <a:gd name="connsiteX34" fmla="*/ 2138135 w 7392307"/>
              <a:gd name="connsiteY34" fmla="*/ 8106272 h 8998743"/>
              <a:gd name="connsiteX35" fmla="*/ 1543050 w 7392307"/>
              <a:gd name="connsiteY35" fmla="*/ 7641815 h 8998743"/>
              <a:gd name="connsiteX36" fmla="*/ 1180192 w 7392307"/>
              <a:gd name="connsiteY36" fmla="*/ 7612786 h 8998743"/>
              <a:gd name="connsiteX37" fmla="*/ 614135 w 7392307"/>
              <a:gd name="connsiteY37" fmla="*/ 7191872 h 8998743"/>
              <a:gd name="connsiteX38" fmla="*/ 454478 w 7392307"/>
              <a:gd name="connsiteY38" fmla="*/ 7133815 h 8998743"/>
              <a:gd name="connsiteX39" fmla="*/ 410935 w 7392307"/>
              <a:gd name="connsiteY39" fmla="*/ 6959643 h 8998743"/>
              <a:gd name="connsiteX40" fmla="*/ 251278 w 7392307"/>
              <a:gd name="connsiteY40" fmla="*/ 6858043 h 8998743"/>
              <a:gd name="connsiteX41" fmla="*/ 193221 w 7392307"/>
              <a:gd name="connsiteY41" fmla="*/ 6669357 h 8998743"/>
              <a:gd name="connsiteX42" fmla="*/ 0 w 7392307"/>
              <a:gd name="connsiteY42" fmla="*/ 6423294 h 8998743"/>
              <a:gd name="connsiteX43" fmla="*/ 40481 w 7392307"/>
              <a:gd name="connsiteY43" fmla="*/ 6198210 h 8998743"/>
              <a:gd name="connsiteX44" fmla="*/ 265792 w 7392307"/>
              <a:gd name="connsiteY44" fmla="*/ 6379072 h 8998743"/>
              <a:gd name="connsiteX45" fmla="*/ 663346 w 7392307"/>
              <a:gd name="connsiteY45" fmla="*/ 6466951 h 8998743"/>
              <a:gd name="connsiteX46" fmla="*/ 731270 w 7392307"/>
              <a:gd name="connsiteY46" fmla="*/ 6371701 h 8998743"/>
              <a:gd name="connsiteX47" fmla="*/ 1127804 w 7392307"/>
              <a:gd name="connsiteY47" fmla="*/ 6299698 h 8998743"/>
              <a:gd name="connsiteX48" fmla="*/ 1592263 w 7392307"/>
              <a:gd name="connsiteY48" fmla="*/ 6825612 h 8998743"/>
              <a:gd name="connsiteX49" fmla="*/ 2051050 w 7392307"/>
              <a:gd name="connsiteY49" fmla="*/ 7061243 h 8998743"/>
              <a:gd name="connsiteX50" fmla="*/ 2802391 w 7392307"/>
              <a:gd name="connsiteY50" fmla="*/ 7195954 h 8998743"/>
              <a:gd name="connsiteX51" fmla="*/ 3299278 w 7392307"/>
              <a:gd name="connsiteY51" fmla="*/ 7075757 h 8998743"/>
              <a:gd name="connsiteX52" fmla="*/ 3516085 w 7392307"/>
              <a:gd name="connsiteY52" fmla="*/ 6246629 h 8998743"/>
              <a:gd name="connsiteX53" fmla="*/ 3538764 w 7392307"/>
              <a:gd name="connsiteY53" fmla="*/ 5371236 h 8998743"/>
              <a:gd name="connsiteX54" fmla="*/ 4005035 w 7392307"/>
              <a:gd name="connsiteY54" fmla="*/ 4657315 h 8998743"/>
              <a:gd name="connsiteX55" fmla="*/ 4576535 w 7392307"/>
              <a:gd name="connsiteY55" fmla="*/ 4172900 h 8998743"/>
              <a:gd name="connsiteX56" fmla="*/ 4614824 w 7392307"/>
              <a:gd name="connsiteY56" fmla="*/ 4069555 h 8998743"/>
              <a:gd name="connsiteX57" fmla="*/ 4627222 w 7392307"/>
              <a:gd name="connsiteY57" fmla="*/ 3884768 h 8998743"/>
              <a:gd name="connsiteX58" fmla="*/ 4512430 w 7392307"/>
              <a:gd name="connsiteY58" fmla="*/ 3776662 h 8998743"/>
              <a:gd name="connsiteX59" fmla="*/ 4460421 w 7392307"/>
              <a:gd name="connsiteY59" fmla="*/ 3650386 h 8998743"/>
              <a:gd name="connsiteX60" fmla="*/ 4217155 w 7392307"/>
              <a:gd name="connsiteY60" fmla="*/ 3714749 h 8998743"/>
              <a:gd name="connsiteX61" fmla="*/ 3914736 w 7392307"/>
              <a:gd name="connsiteY61" fmla="*/ 3855243 h 8998743"/>
              <a:gd name="connsiteX62" fmla="*/ 3785394 w 7392307"/>
              <a:gd name="connsiteY62" fmla="*/ 3872636 h 8998743"/>
              <a:gd name="connsiteX63" fmla="*/ 3681374 w 7392307"/>
              <a:gd name="connsiteY63" fmla="*/ 3821906 h 8998743"/>
              <a:gd name="connsiteX64" fmla="*/ 3570514 w 7392307"/>
              <a:gd name="connsiteY64" fmla="*/ 3793148 h 8998743"/>
              <a:gd name="connsiteX65" fmla="*/ 3552786 w 7392307"/>
              <a:gd name="connsiteY65" fmla="*/ 3617118 h 8998743"/>
              <a:gd name="connsiteX66" fmla="*/ 3504859 w 7392307"/>
              <a:gd name="connsiteY66" fmla="*/ 3488801 h 8998743"/>
              <a:gd name="connsiteX67" fmla="*/ 3357109 w 7392307"/>
              <a:gd name="connsiteY67" fmla="*/ 3410673 h 8998743"/>
              <a:gd name="connsiteX68" fmla="*/ 3328307 w 7392307"/>
              <a:gd name="connsiteY68" fmla="*/ 3362935 h 8998743"/>
              <a:gd name="connsiteX69" fmla="*/ 3328079 w 7392307"/>
              <a:gd name="connsiteY69" fmla="*/ 3256573 h 8998743"/>
              <a:gd name="connsiteX70" fmla="*/ 3290848 w 7392307"/>
              <a:gd name="connsiteY70" fmla="*/ 3178968 h 8998743"/>
              <a:gd name="connsiteX71" fmla="*/ 3221038 w 7392307"/>
              <a:gd name="connsiteY71" fmla="*/ 3114037 h 8998743"/>
              <a:gd name="connsiteX72" fmla="*/ 3050342 w 7392307"/>
              <a:gd name="connsiteY72" fmla="*/ 3107531 h 8998743"/>
              <a:gd name="connsiteX73" fmla="*/ 2902290 w 7392307"/>
              <a:gd name="connsiteY73" fmla="*/ 3122543 h 8998743"/>
              <a:gd name="connsiteX74" fmla="*/ 2869292 w 7392307"/>
              <a:gd name="connsiteY74" fmla="*/ 3072650 h 8998743"/>
              <a:gd name="connsiteX75" fmla="*/ 2857462 w 7392307"/>
              <a:gd name="connsiteY75" fmla="*/ 2657474 h 8998743"/>
              <a:gd name="connsiteX76" fmla="*/ 2878364 w 7392307"/>
              <a:gd name="connsiteY76" fmla="*/ 2489243 h 8998743"/>
              <a:gd name="connsiteX77" fmla="*/ 2771736 w 7392307"/>
              <a:gd name="connsiteY77" fmla="*/ 2419349 h 8998743"/>
              <a:gd name="connsiteX78" fmla="*/ 2646135 w 7392307"/>
              <a:gd name="connsiteY78" fmla="*/ 2373129 h 8998743"/>
              <a:gd name="connsiteX79" fmla="*/ 2512180 w 7392307"/>
              <a:gd name="connsiteY79" fmla="*/ 2090737 h 8998743"/>
              <a:gd name="connsiteX80" fmla="*/ 2399392 w 7392307"/>
              <a:gd name="connsiteY80" fmla="*/ 1719986 h 8998743"/>
              <a:gd name="connsiteX81" fmla="*/ 2452649 w 7392307"/>
              <a:gd name="connsiteY81" fmla="*/ 1512093 h 8998743"/>
              <a:gd name="connsiteX82" fmla="*/ 2457450 w 7392307"/>
              <a:gd name="connsiteY82" fmla="*/ 1313586 h 8998743"/>
              <a:gd name="connsiteX83" fmla="*/ 2324062 w 7392307"/>
              <a:gd name="connsiteY83" fmla="*/ 1202530 h 8998743"/>
              <a:gd name="connsiteX84" fmla="*/ 2225221 w 7392307"/>
              <a:gd name="connsiteY84" fmla="*/ 1081357 h 8998743"/>
              <a:gd name="connsiteX85" fmla="*/ 2269293 w 7392307"/>
              <a:gd name="connsiteY85" fmla="*/ 771524 h 8998743"/>
              <a:gd name="connsiteX86" fmla="*/ 2335439 w 7392307"/>
              <a:gd name="connsiteY86" fmla="*/ 596943 h 8998743"/>
              <a:gd name="connsiteX87" fmla="*/ 2505036 w 7392307"/>
              <a:gd name="connsiteY87" fmla="*/ 511968 h 8998743"/>
              <a:gd name="connsiteX88" fmla="*/ 2786515 w 7392307"/>
              <a:gd name="connsiteY88" fmla="*/ 479581 h 8998743"/>
              <a:gd name="connsiteX89" fmla="*/ 2950935 w 7392307"/>
              <a:gd name="connsiteY89" fmla="*/ 283072 h 8998743"/>
              <a:gd name="connsiteX90" fmla="*/ 3250367 w 7392307"/>
              <a:gd name="connsiteY90" fmla="*/ 204787 h 8998743"/>
              <a:gd name="connsiteX91" fmla="*/ 3430360 w 7392307"/>
              <a:gd name="connsiteY91" fmla="*/ 63317 h 8998743"/>
              <a:gd name="connsiteX92" fmla="*/ 3773487 w 7392307"/>
              <a:gd name="connsiteY92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261678 w 7392307"/>
              <a:gd name="connsiteY25" fmla="*/ 4579300 h 8998743"/>
              <a:gd name="connsiteX26" fmla="*/ 7392307 w 7392307"/>
              <a:gd name="connsiteY26" fmla="*/ 5435643 h 8998743"/>
              <a:gd name="connsiteX27" fmla="*/ 7232650 w 7392307"/>
              <a:gd name="connsiteY27" fmla="*/ 6379072 h 8998743"/>
              <a:gd name="connsiteX28" fmla="*/ 7247164 w 7392307"/>
              <a:gd name="connsiteY28" fmla="*/ 7627300 h 8998743"/>
              <a:gd name="connsiteX29" fmla="*/ 7058478 w 7392307"/>
              <a:gd name="connsiteY29" fmla="*/ 7728900 h 8998743"/>
              <a:gd name="connsiteX30" fmla="*/ 7102021 w 7392307"/>
              <a:gd name="connsiteY30" fmla="*/ 8512672 h 8998743"/>
              <a:gd name="connsiteX31" fmla="*/ 7037823 w 7392307"/>
              <a:gd name="connsiteY31" fmla="*/ 8998743 h 8998743"/>
              <a:gd name="connsiteX32" fmla="*/ 3176706 w 7392307"/>
              <a:gd name="connsiteY32" fmla="*/ 8998743 h 8998743"/>
              <a:gd name="connsiteX33" fmla="*/ 3212192 w 7392307"/>
              <a:gd name="connsiteY33" fmla="*/ 8454615 h 8998743"/>
              <a:gd name="connsiteX34" fmla="*/ 2138135 w 7392307"/>
              <a:gd name="connsiteY34" fmla="*/ 8106272 h 8998743"/>
              <a:gd name="connsiteX35" fmla="*/ 1543050 w 7392307"/>
              <a:gd name="connsiteY35" fmla="*/ 7641815 h 8998743"/>
              <a:gd name="connsiteX36" fmla="*/ 1180192 w 7392307"/>
              <a:gd name="connsiteY36" fmla="*/ 7612786 h 8998743"/>
              <a:gd name="connsiteX37" fmla="*/ 614135 w 7392307"/>
              <a:gd name="connsiteY37" fmla="*/ 7191872 h 8998743"/>
              <a:gd name="connsiteX38" fmla="*/ 454478 w 7392307"/>
              <a:gd name="connsiteY38" fmla="*/ 7133815 h 8998743"/>
              <a:gd name="connsiteX39" fmla="*/ 410935 w 7392307"/>
              <a:gd name="connsiteY39" fmla="*/ 6959643 h 8998743"/>
              <a:gd name="connsiteX40" fmla="*/ 251278 w 7392307"/>
              <a:gd name="connsiteY40" fmla="*/ 6858043 h 8998743"/>
              <a:gd name="connsiteX41" fmla="*/ 193221 w 7392307"/>
              <a:gd name="connsiteY41" fmla="*/ 6669357 h 8998743"/>
              <a:gd name="connsiteX42" fmla="*/ 0 w 7392307"/>
              <a:gd name="connsiteY42" fmla="*/ 6423294 h 8998743"/>
              <a:gd name="connsiteX43" fmla="*/ 40481 w 7392307"/>
              <a:gd name="connsiteY43" fmla="*/ 6198210 h 8998743"/>
              <a:gd name="connsiteX44" fmla="*/ 265792 w 7392307"/>
              <a:gd name="connsiteY44" fmla="*/ 6379072 h 8998743"/>
              <a:gd name="connsiteX45" fmla="*/ 663346 w 7392307"/>
              <a:gd name="connsiteY45" fmla="*/ 6466951 h 8998743"/>
              <a:gd name="connsiteX46" fmla="*/ 731270 w 7392307"/>
              <a:gd name="connsiteY46" fmla="*/ 6371701 h 8998743"/>
              <a:gd name="connsiteX47" fmla="*/ 1127804 w 7392307"/>
              <a:gd name="connsiteY47" fmla="*/ 6299698 h 8998743"/>
              <a:gd name="connsiteX48" fmla="*/ 1592263 w 7392307"/>
              <a:gd name="connsiteY48" fmla="*/ 6825612 h 8998743"/>
              <a:gd name="connsiteX49" fmla="*/ 2051050 w 7392307"/>
              <a:gd name="connsiteY49" fmla="*/ 7061243 h 8998743"/>
              <a:gd name="connsiteX50" fmla="*/ 2802391 w 7392307"/>
              <a:gd name="connsiteY50" fmla="*/ 7195954 h 8998743"/>
              <a:gd name="connsiteX51" fmla="*/ 3299278 w 7392307"/>
              <a:gd name="connsiteY51" fmla="*/ 7075757 h 8998743"/>
              <a:gd name="connsiteX52" fmla="*/ 3516085 w 7392307"/>
              <a:gd name="connsiteY52" fmla="*/ 6246629 h 8998743"/>
              <a:gd name="connsiteX53" fmla="*/ 3538764 w 7392307"/>
              <a:gd name="connsiteY53" fmla="*/ 5371236 h 8998743"/>
              <a:gd name="connsiteX54" fmla="*/ 4005035 w 7392307"/>
              <a:gd name="connsiteY54" fmla="*/ 4657315 h 8998743"/>
              <a:gd name="connsiteX55" fmla="*/ 4576535 w 7392307"/>
              <a:gd name="connsiteY55" fmla="*/ 4172900 h 8998743"/>
              <a:gd name="connsiteX56" fmla="*/ 4614824 w 7392307"/>
              <a:gd name="connsiteY56" fmla="*/ 4069555 h 8998743"/>
              <a:gd name="connsiteX57" fmla="*/ 4627222 w 7392307"/>
              <a:gd name="connsiteY57" fmla="*/ 3884768 h 8998743"/>
              <a:gd name="connsiteX58" fmla="*/ 4512430 w 7392307"/>
              <a:gd name="connsiteY58" fmla="*/ 3776662 h 8998743"/>
              <a:gd name="connsiteX59" fmla="*/ 4460421 w 7392307"/>
              <a:gd name="connsiteY59" fmla="*/ 3650386 h 8998743"/>
              <a:gd name="connsiteX60" fmla="*/ 4217155 w 7392307"/>
              <a:gd name="connsiteY60" fmla="*/ 3714749 h 8998743"/>
              <a:gd name="connsiteX61" fmla="*/ 3914736 w 7392307"/>
              <a:gd name="connsiteY61" fmla="*/ 3855243 h 8998743"/>
              <a:gd name="connsiteX62" fmla="*/ 3785394 w 7392307"/>
              <a:gd name="connsiteY62" fmla="*/ 3872636 h 8998743"/>
              <a:gd name="connsiteX63" fmla="*/ 3681374 w 7392307"/>
              <a:gd name="connsiteY63" fmla="*/ 3821906 h 8998743"/>
              <a:gd name="connsiteX64" fmla="*/ 3570514 w 7392307"/>
              <a:gd name="connsiteY64" fmla="*/ 3793148 h 8998743"/>
              <a:gd name="connsiteX65" fmla="*/ 3552786 w 7392307"/>
              <a:gd name="connsiteY65" fmla="*/ 3617118 h 8998743"/>
              <a:gd name="connsiteX66" fmla="*/ 3504859 w 7392307"/>
              <a:gd name="connsiteY66" fmla="*/ 3488801 h 8998743"/>
              <a:gd name="connsiteX67" fmla="*/ 3357109 w 7392307"/>
              <a:gd name="connsiteY67" fmla="*/ 3410673 h 8998743"/>
              <a:gd name="connsiteX68" fmla="*/ 3328307 w 7392307"/>
              <a:gd name="connsiteY68" fmla="*/ 3362935 h 8998743"/>
              <a:gd name="connsiteX69" fmla="*/ 3328079 w 7392307"/>
              <a:gd name="connsiteY69" fmla="*/ 3256573 h 8998743"/>
              <a:gd name="connsiteX70" fmla="*/ 3290848 w 7392307"/>
              <a:gd name="connsiteY70" fmla="*/ 3178968 h 8998743"/>
              <a:gd name="connsiteX71" fmla="*/ 3221038 w 7392307"/>
              <a:gd name="connsiteY71" fmla="*/ 3114037 h 8998743"/>
              <a:gd name="connsiteX72" fmla="*/ 3050342 w 7392307"/>
              <a:gd name="connsiteY72" fmla="*/ 3107531 h 8998743"/>
              <a:gd name="connsiteX73" fmla="*/ 2902290 w 7392307"/>
              <a:gd name="connsiteY73" fmla="*/ 3122543 h 8998743"/>
              <a:gd name="connsiteX74" fmla="*/ 2869292 w 7392307"/>
              <a:gd name="connsiteY74" fmla="*/ 3072650 h 8998743"/>
              <a:gd name="connsiteX75" fmla="*/ 2857462 w 7392307"/>
              <a:gd name="connsiteY75" fmla="*/ 2657474 h 8998743"/>
              <a:gd name="connsiteX76" fmla="*/ 2878364 w 7392307"/>
              <a:gd name="connsiteY76" fmla="*/ 2489243 h 8998743"/>
              <a:gd name="connsiteX77" fmla="*/ 2771736 w 7392307"/>
              <a:gd name="connsiteY77" fmla="*/ 2419349 h 8998743"/>
              <a:gd name="connsiteX78" fmla="*/ 2646135 w 7392307"/>
              <a:gd name="connsiteY78" fmla="*/ 2373129 h 8998743"/>
              <a:gd name="connsiteX79" fmla="*/ 2512180 w 7392307"/>
              <a:gd name="connsiteY79" fmla="*/ 2090737 h 8998743"/>
              <a:gd name="connsiteX80" fmla="*/ 2399392 w 7392307"/>
              <a:gd name="connsiteY80" fmla="*/ 1719986 h 8998743"/>
              <a:gd name="connsiteX81" fmla="*/ 2452649 w 7392307"/>
              <a:gd name="connsiteY81" fmla="*/ 1512093 h 8998743"/>
              <a:gd name="connsiteX82" fmla="*/ 2457450 w 7392307"/>
              <a:gd name="connsiteY82" fmla="*/ 1313586 h 8998743"/>
              <a:gd name="connsiteX83" fmla="*/ 2324062 w 7392307"/>
              <a:gd name="connsiteY83" fmla="*/ 1202530 h 8998743"/>
              <a:gd name="connsiteX84" fmla="*/ 2225221 w 7392307"/>
              <a:gd name="connsiteY84" fmla="*/ 1081357 h 8998743"/>
              <a:gd name="connsiteX85" fmla="*/ 2269293 w 7392307"/>
              <a:gd name="connsiteY85" fmla="*/ 771524 h 8998743"/>
              <a:gd name="connsiteX86" fmla="*/ 2335439 w 7392307"/>
              <a:gd name="connsiteY86" fmla="*/ 596943 h 8998743"/>
              <a:gd name="connsiteX87" fmla="*/ 2505036 w 7392307"/>
              <a:gd name="connsiteY87" fmla="*/ 511968 h 8998743"/>
              <a:gd name="connsiteX88" fmla="*/ 2786515 w 7392307"/>
              <a:gd name="connsiteY88" fmla="*/ 479581 h 8998743"/>
              <a:gd name="connsiteX89" fmla="*/ 2950935 w 7392307"/>
              <a:gd name="connsiteY89" fmla="*/ 283072 h 8998743"/>
              <a:gd name="connsiteX90" fmla="*/ 3250367 w 7392307"/>
              <a:gd name="connsiteY90" fmla="*/ 204787 h 8998743"/>
              <a:gd name="connsiteX91" fmla="*/ 3430360 w 7392307"/>
              <a:gd name="connsiteY91" fmla="*/ 63317 h 8998743"/>
              <a:gd name="connsiteX92" fmla="*/ 3773487 w 7392307"/>
              <a:gd name="connsiteY92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046080 w 7392307"/>
              <a:gd name="connsiteY25" fmla="*/ 4302919 h 8998743"/>
              <a:gd name="connsiteX26" fmla="*/ 7261678 w 7392307"/>
              <a:gd name="connsiteY26" fmla="*/ 4579300 h 8998743"/>
              <a:gd name="connsiteX27" fmla="*/ 7392307 w 7392307"/>
              <a:gd name="connsiteY27" fmla="*/ 5435643 h 8998743"/>
              <a:gd name="connsiteX28" fmla="*/ 7232650 w 7392307"/>
              <a:gd name="connsiteY28" fmla="*/ 6379072 h 8998743"/>
              <a:gd name="connsiteX29" fmla="*/ 7247164 w 7392307"/>
              <a:gd name="connsiteY29" fmla="*/ 7627300 h 8998743"/>
              <a:gd name="connsiteX30" fmla="*/ 7058478 w 7392307"/>
              <a:gd name="connsiteY30" fmla="*/ 7728900 h 8998743"/>
              <a:gd name="connsiteX31" fmla="*/ 7102021 w 7392307"/>
              <a:gd name="connsiteY31" fmla="*/ 8512672 h 8998743"/>
              <a:gd name="connsiteX32" fmla="*/ 7037823 w 7392307"/>
              <a:gd name="connsiteY32" fmla="*/ 8998743 h 8998743"/>
              <a:gd name="connsiteX33" fmla="*/ 3176706 w 7392307"/>
              <a:gd name="connsiteY33" fmla="*/ 8998743 h 8998743"/>
              <a:gd name="connsiteX34" fmla="*/ 3212192 w 7392307"/>
              <a:gd name="connsiteY34" fmla="*/ 8454615 h 8998743"/>
              <a:gd name="connsiteX35" fmla="*/ 2138135 w 7392307"/>
              <a:gd name="connsiteY35" fmla="*/ 8106272 h 8998743"/>
              <a:gd name="connsiteX36" fmla="*/ 1543050 w 7392307"/>
              <a:gd name="connsiteY36" fmla="*/ 7641815 h 8998743"/>
              <a:gd name="connsiteX37" fmla="*/ 1180192 w 7392307"/>
              <a:gd name="connsiteY37" fmla="*/ 7612786 h 8998743"/>
              <a:gd name="connsiteX38" fmla="*/ 614135 w 7392307"/>
              <a:gd name="connsiteY38" fmla="*/ 7191872 h 8998743"/>
              <a:gd name="connsiteX39" fmla="*/ 454478 w 7392307"/>
              <a:gd name="connsiteY39" fmla="*/ 7133815 h 8998743"/>
              <a:gd name="connsiteX40" fmla="*/ 410935 w 7392307"/>
              <a:gd name="connsiteY40" fmla="*/ 6959643 h 8998743"/>
              <a:gd name="connsiteX41" fmla="*/ 251278 w 7392307"/>
              <a:gd name="connsiteY41" fmla="*/ 6858043 h 8998743"/>
              <a:gd name="connsiteX42" fmla="*/ 193221 w 7392307"/>
              <a:gd name="connsiteY42" fmla="*/ 6669357 h 8998743"/>
              <a:gd name="connsiteX43" fmla="*/ 0 w 7392307"/>
              <a:gd name="connsiteY43" fmla="*/ 6423294 h 8998743"/>
              <a:gd name="connsiteX44" fmla="*/ 40481 w 7392307"/>
              <a:gd name="connsiteY44" fmla="*/ 6198210 h 8998743"/>
              <a:gd name="connsiteX45" fmla="*/ 265792 w 7392307"/>
              <a:gd name="connsiteY45" fmla="*/ 6379072 h 8998743"/>
              <a:gd name="connsiteX46" fmla="*/ 663346 w 7392307"/>
              <a:gd name="connsiteY46" fmla="*/ 6466951 h 8998743"/>
              <a:gd name="connsiteX47" fmla="*/ 731270 w 7392307"/>
              <a:gd name="connsiteY47" fmla="*/ 6371701 h 8998743"/>
              <a:gd name="connsiteX48" fmla="*/ 1127804 w 7392307"/>
              <a:gd name="connsiteY48" fmla="*/ 6299698 h 8998743"/>
              <a:gd name="connsiteX49" fmla="*/ 1592263 w 7392307"/>
              <a:gd name="connsiteY49" fmla="*/ 6825612 h 8998743"/>
              <a:gd name="connsiteX50" fmla="*/ 2051050 w 7392307"/>
              <a:gd name="connsiteY50" fmla="*/ 7061243 h 8998743"/>
              <a:gd name="connsiteX51" fmla="*/ 2802391 w 7392307"/>
              <a:gd name="connsiteY51" fmla="*/ 7195954 h 8998743"/>
              <a:gd name="connsiteX52" fmla="*/ 3299278 w 7392307"/>
              <a:gd name="connsiteY52" fmla="*/ 7075757 h 8998743"/>
              <a:gd name="connsiteX53" fmla="*/ 3516085 w 7392307"/>
              <a:gd name="connsiteY53" fmla="*/ 6246629 h 8998743"/>
              <a:gd name="connsiteX54" fmla="*/ 3538764 w 7392307"/>
              <a:gd name="connsiteY54" fmla="*/ 5371236 h 8998743"/>
              <a:gd name="connsiteX55" fmla="*/ 4005035 w 7392307"/>
              <a:gd name="connsiteY55" fmla="*/ 4657315 h 8998743"/>
              <a:gd name="connsiteX56" fmla="*/ 4576535 w 7392307"/>
              <a:gd name="connsiteY56" fmla="*/ 4172900 h 8998743"/>
              <a:gd name="connsiteX57" fmla="*/ 4614824 w 7392307"/>
              <a:gd name="connsiteY57" fmla="*/ 4069555 h 8998743"/>
              <a:gd name="connsiteX58" fmla="*/ 4627222 w 7392307"/>
              <a:gd name="connsiteY58" fmla="*/ 3884768 h 8998743"/>
              <a:gd name="connsiteX59" fmla="*/ 4512430 w 7392307"/>
              <a:gd name="connsiteY59" fmla="*/ 3776662 h 8998743"/>
              <a:gd name="connsiteX60" fmla="*/ 4460421 w 7392307"/>
              <a:gd name="connsiteY60" fmla="*/ 3650386 h 8998743"/>
              <a:gd name="connsiteX61" fmla="*/ 4217155 w 7392307"/>
              <a:gd name="connsiteY61" fmla="*/ 3714749 h 8998743"/>
              <a:gd name="connsiteX62" fmla="*/ 3914736 w 7392307"/>
              <a:gd name="connsiteY62" fmla="*/ 3855243 h 8998743"/>
              <a:gd name="connsiteX63" fmla="*/ 3785394 w 7392307"/>
              <a:gd name="connsiteY63" fmla="*/ 3872636 h 8998743"/>
              <a:gd name="connsiteX64" fmla="*/ 3681374 w 7392307"/>
              <a:gd name="connsiteY64" fmla="*/ 3821906 h 8998743"/>
              <a:gd name="connsiteX65" fmla="*/ 3570514 w 7392307"/>
              <a:gd name="connsiteY65" fmla="*/ 3793148 h 8998743"/>
              <a:gd name="connsiteX66" fmla="*/ 3552786 w 7392307"/>
              <a:gd name="connsiteY66" fmla="*/ 3617118 h 8998743"/>
              <a:gd name="connsiteX67" fmla="*/ 3504859 w 7392307"/>
              <a:gd name="connsiteY67" fmla="*/ 3488801 h 8998743"/>
              <a:gd name="connsiteX68" fmla="*/ 3357109 w 7392307"/>
              <a:gd name="connsiteY68" fmla="*/ 3410673 h 8998743"/>
              <a:gd name="connsiteX69" fmla="*/ 3328307 w 7392307"/>
              <a:gd name="connsiteY69" fmla="*/ 3362935 h 8998743"/>
              <a:gd name="connsiteX70" fmla="*/ 3328079 w 7392307"/>
              <a:gd name="connsiteY70" fmla="*/ 3256573 h 8998743"/>
              <a:gd name="connsiteX71" fmla="*/ 3290848 w 7392307"/>
              <a:gd name="connsiteY71" fmla="*/ 3178968 h 8998743"/>
              <a:gd name="connsiteX72" fmla="*/ 3221038 w 7392307"/>
              <a:gd name="connsiteY72" fmla="*/ 3114037 h 8998743"/>
              <a:gd name="connsiteX73" fmla="*/ 3050342 w 7392307"/>
              <a:gd name="connsiteY73" fmla="*/ 3107531 h 8998743"/>
              <a:gd name="connsiteX74" fmla="*/ 2902290 w 7392307"/>
              <a:gd name="connsiteY74" fmla="*/ 3122543 h 8998743"/>
              <a:gd name="connsiteX75" fmla="*/ 2869292 w 7392307"/>
              <a:gd name="connsiteY75" fmla="*/ 3072650 h 8998743"/>
              <a:gd name="connsiteX76" fmla="*/ 2857462 w 7392307"/>
              <a:gd name="connsiteY76" fmla="*/ 2657474 h 8998743"/>
              <a:gd name="connsiteX77" fmla="*/ 2878364 w 7392307"/>
              <a:gd name="connsiteY77" fmla="*/ 2489243 h 8998743"/>
              <a:gd name="connsiteX78" fmla="*/ 2771736 w 7392307"/>
              <a:gd name="connsiteY78" fmla="*/ 2419349 h 8998743"/>
              <a:gd name="connsiteX79" fmla="*/ 2646135 w 7392307"/>
              <a:gd name="connsiteY79" fmla="*/ 2373129 h 8998743"/>
              <a:gd name="connsiteX80" fmla="*/ 2512180 w 7392307"/>
              <a:gd name="connsiteY80" fmla="*/ 2090737 h 8998743"/>
              <a:gd name="connsiteX81" fmla="*/ 2399392 w 7392307"/>
              <a:gd name="connsiteY81" fmla="*/ 1719986 h 8998743"/>
              <a:gd name="connsiteX82" fmla="*/ 2452649 w 7392307"/>
              <a:gd name="connsiteY82" fmla="*/ 1512093 h 8998743"/>
              <a:gd name="connsiteX83" fmla="*/ 2457450 w 7392307"/>
              <a:gd name="connsiteY83" fmla="*/ 1313586 h 8998743"/>
              <a:gd name="connsiteX84" fmla="*/ 2324062 w 7392307"/>
              <a:gd name="connsiteY84" fmla="*/ 1202530 h 8998743"/>
              <a:gd name="connsiteX85" fmla="*/ 2225221 w 7392307"/>
              <a:gd name="connsiteY85" fmla="*/ 1081357 h 8998743"/>
              <a:gd name="connsiteX86" fmla="*/ 2269293 w 7392307"/>
              <a:gd name="connsiteY86" fmla="*/ 771524 h 8998743"/>
              <a:gd name="connsiteX87" fmla="*/ 2335439 w 7392307"/>
              <a:gd name="connsiteY87" fmla="*/ 596943 h 8998743"/>
              <a:gd name="connsiteX88" fmla="*/ 2505036 w 7392307"/>
              <a:gd name="connsiteY88" fmla="*/ 511968 h 8998743"/>
              <a:gd name="connsiteX89" fmla="*/ 2786515 w 7392307"/>
              <a:gd name="connsiteY89" fmla="*/ 479581 h 8998743"/>
              <a:gd name="connsiteX90" fmla="*/ 2950935 w 7392307"/>
              <a:gd name="connsiteY90" fmla="*/ 283072 h 8998743"/>
              <a:gd name="connsiteX91" fmla="*/ 3250367 w 7392307"/>
              <a:gd name="connsiteY91" fmla="*/ 204787 h 8998743"/>
              <a:gd name="connsiteX92" fmla="*/ 3430360 w 7392307"/>
              <a:gd name="connsiteY92" fmla="*/ 63317 h 8998743"/>
              <a:gd name="connsiteX93" fmla="*/ 3773487 w 7392307"/>
              <a:gd name="connsiteY93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92307 w 7392307"/>
              <a:gd name="connsiteY27" fmla="*/ 5435643 h 8998743"/>
              <a:gd name="connsiteX28" fmla="*/ 7232650 w 7392307"/>
              <a:gd name="connsiteY28" fmla="*/ 6379072 h 8998743"/>
              <a:gd name="connsiteX29" fmla="*/ 7247164 w 7392307"/>
              <a:gd name="connsiteY29" fmla="*/ 7627300 h 8998743"/>
              <a:gd name="connsiteX30" fmla="*/ 7058478 w 7392307"/>
              <a:gd name="connsiteY30" fmla="*/ 7728900 h 8998743"/>
              <a:gd name="connsiteX31" fmla="*/ 7102021 w 7392307"/>
              <a:gd name="connsiteY31" fmla="*/ 8512672 h 8998743"/>
              <a:gd name="connsiteX32" fmla="*/ 7037823 w 7392307"/>
              <a:gd name="connsiteY32" fmla="*/ 8998743 h 8998743"/>
              <a:gd name="connsiteX33" fmla="*/ 3176706 w 7392307"/>
              <a:gd name="connsiteY33" fmla="*/ 8998743 h 8998743"/>
              <a:gd name="connsiteX34" fmla="*/ 3212192 w 7392307"/>
              <a:gd name="connsiteY34" fmla="*/ 8454615 h 8998743"/>
              <a:gd name="connsiteX35" fmla="*/ 2138135 w 7392307"/>
              <a:gd name="connsiteY35" fmla="*/ 8106272 h 8998743"/>
              <a:gd name="connsiteX36" fmla="*/ 1543050 w 7392307"/>
              <a:gd name="connsiteY36" fmla="*/ 7641815 h 8998743"/>
              <a:gd name="connsiteX37" fmla="*/ 1180192 w 7392307"/>
              <a:gd name="connsiteY37" fmla="*/ 7612786 h 8998743"/>
              <a:gd name="connsiteX38" fmla="*/ 614135 w 7392307"/>
              <a:gd name="connsiteY38" fmla="*/ 7191872 h 8998743"/>
              <a:gd name="connsiteX39" fmla="*/ 454478 w 7392307"/>
              <a:gd name="connsiteY39" fmla="*/ 7133815 h 8998743"/>
              <a:gd name="connsiteX40" fmla="*/ 410935 w 7392307"/>
              <a:gd name="connsiteY40" fmla="*/ 6959643 h 8998743"/>
              <a:gd name="connsiteX41" fmla="*/ 251278 w 7392307"/>
              <a:gd name="connsiteY41" fmla="*/ 6858043 h 8998743"/>
              <a:gd name="connsiteX42" fmla="*/ 193221 w 7392307"/>
              <a:gd name="connsiteY42" fmla="*/ 6669357 h 8998743"/>
              <a:gd name="connsiteX43" fmla="*/ 0 w 7392307"/>
              <a:gd name="connsiteY43" fmla="*/ 6423294 h 8998743"/>
              <a:gd name="connsiteX44" fmla="*/ 40481 w 7392307"/>
              <a:gd name="connsiteY44" fmla="*/ 6198210 h 8998743"/>
              <a:gd name="connsiteX45" fmla="*/ 265792 w 7392307"/>
              <a:gd name="connsiteY45" fmla="*/ 6379072 h 8998743"/>
              <a:gd name="connsiteX46" fmla="*/ 663346 w 7392307"/>
              <a:gd name="connsiteY46" fmla="*/ 6466951 h 8998743"/>
              <a:gd name="connsiteX47" fmla="*/ 731270 w 7392307"/>
              <a:gd name="connsiteY47" fmla="*/ 6371701 h 8998743"/>
              <a:gd name="connsiteX48" fmla="*/ 1127804 w 7392307"/>
              <a:gd name="connsiteY48" fmla="*/ 6299698 h 8998743"/>
              <a:gd name="connsiteX49" fmla="*/ 1592263 w 7392307"/>
              <a:gd name="connsiteY49" fmla="*/ 6825612 h 8998743"/>
              <a:gd name="connsiteX50" fmla="*/ 2051050 w 7392307"/>
              <a:gd name="connsiteY50" fmla="*/ 7061243 h 8998743"/>
              <a:gd name="connsiteX51" fmla="*/ 2802391 w 7392307"/>
              <a:gd name="connsiteY51" fmla="*/ 7195954 h 8998743"/>
              <a:gd name="connsiteX52" fmla="*/ 3299278 w 7392307"/>
              <a:gd name="connsiteY52" fmla="*/ 7075757 h 8998743"/>
              <a:gd name="connsiteX53" fmla="*/ 3516085 w 7392307"/>
              <a:gd name="connsiteY53" fmla="*/ 6246629 h 8998743"/>
              <a:gd name="connsiteX54" fmla="*/ 3538764 w 7392307"/>
              <a:gd name="connsiteY54" fmla="*/ 5371236 h 8998743"/>
              <a:gd name="connsiteX55" fmla="*/ 4005035 w 7392307"/>
              <a:gd name="connsiteY55" fmla="*/ 4657315 h 8998743"/>
              <a:gd name="connsiteX56" fmla="*/ 4576535 w 7392307"/>
              <a:gd name="connsiteY56" fmla="*/ 4172900 h 8998743"/>
              <a:gd name="connsiteX57" fmla="*/ 4614824 w 7392307"/>
              <a:gd name="connsiteY57" fmla="*/ 4069555 h 8998743"/>
              <a:gd name="connsiteX58" fmla="*/ 4627222 w 7392307"/>
              <a:gd name="connsiteY58" fmla="*/ 3884768 h 8998743"/>
              <a:gd name="connsiteX59" fmla="*/ 4512430 w 7392307"/>
              <a:gd name="connsiteY59" fmla="*/ 3776662 h 8998743"/>
              <a:gd name="connsiteX60" fmla="*/ 4460421 w 7392307"/>
              <a:gd name="connsiteY60" fmla="*/ 3650386 h 8998743"/>
              <a:gd name="connsiteX61" fmla="*/ 4217155 w 7392307"/>
              <a:gd name="connsiteY61" fmla="*/ 3714749 h 8998743"/>
              <a:gd name="connsiteX62" fmla="*/ 3914736 w 7392307"/>
              <a:gd name="connsiteY62" fmla="*/ 3855243 h 8998743"/>
              <a:gd name="connsiteX63" fmla="*/ 3785394 w 7392307"/>
              <a:gd name="connsiteY63" fmla="*/ 3872636 h 8998743"/>
              <a:gd name="connsiteX64" fmla="*/ 3681374 w 7392307"/>
              <a:gd name="connsiteY64" fmla="*/ 3821906 h 8998743"/>
              <a:gd name="connsiteX65" fmla="*/ 3570514 w 7392307"/>
              <a:gd name="connsiteY65" fmla="*/ 3793148 h 8998743"/>
              <a:gd name="connsiteX66" fmla="*/ 3552786 w 7392307"/>
              <a:gd name="connsiteY66" fmla="*/ 3617118 h 8998743"/>
              <a:gd name="connsiteX67" fmla="*/ 3504859 w 7392307"/>
              <a:gd name="connsiteY67" fmla="*/ 3488801 h 8998743"/>
              <a:gd name="connsiteX68" fmla="*/ 3357109 w 7392307"/>
              <a:gd name="connsiteY68" fmla="*/ 3410673 h 8998743"/>
              <a:gd name="connsiteX69" fmla="*/ 3328307 w 7392307"/>
              <a:gd name="connsiteY69" fmla="*/ 3362935 h 8998743"/>
              <a:gd name="connsiteX70" fmla="*/ 3328079 w 7392307"/>
              <a:gd name="connsiteY70" fmla="*/ 3256573 h 8998743"/>
              <a:gd name="connsiteX71" fmla="*/ 3290848 w 7392307"/>
              <a:gd name="connsiteY71" fmla="*/ 3178968 h 8998743"/>
              <a:gd name="connsiteX72" fmla="*/ 3221038 w 7392307"/>
              <a:gd name="connsiteY72" fmla="*/ 3114037 h 8998743"/>
              <a:gd name="connsiteX73" fmla="*/ 3050342 w 7392307"/>
              <a:gd name="connsiteY73" fmla="*/ 3107531 h 8998743"/>
              <a:gd name="connsiteX74" fmla="*/ 2902290 w 7392307"/>
              <a:gd name="connsiteY74" fmla="*/ 3122543 h 8998743"/>
              <a:gd name="connsiteX75" fmla="*/ 2869292 w 7392307"/>
              <a:gd name="connsiteY75" fmla="*/ 3072650 h 8998743"/>
              <a:gd name="connsiteX76" fmla="*/ 2857462 w 7392307"/>
              <a:gd name="connsiteY76" fmla="*/ 2657474 h 8998743"/>
              <a:gd name="connsiteX77" fmla="*/ 2878364 w 7392307"/>
              <a:gd name="connsiteY77" fmla="*/ 2489243 h 8998743"/>
              <a:gd name="connsiteX78" fmla="*/ 2771736 w 7392307"/>
              <a:gd name="connsiteY78" fmla="*/ 2419349 h 8998743"/>
              <a:gd name="connsiteX79" fmla="*/ 2646135 w 7392307"/>
              <a:gd name="connsiteY79" fmla="*/ 2373129 h 8998743"/>
              <a:gd name="connsiteX80" fmla="*/ 2512180 w 7392307"/>
              <a:gd name="connsiteY80" fmla="*/ 2090737 h 8998743"/>
              <a:gd name="connsiteX81" fmla="*/ 2399392 w 7392307"/>
              <a:gd name="connsiteY81" fmla="*/ 1719986 h 8998743"/>
              <a:gd name="connsiteX82" fmla="*/ 2452649 w 7392307"/>
              <a:gd name="connsiteY82" fmla="*/ 1512093 h 8998743"/>
              <a:gd name="connsiteX83" fmla="*/ 2457450 w 7392307"/>
              <a:gd name="connsiteY83" fmla="*/ 1313586 h 8998743"/>
              <a:gd name="connsiteX84" fmla="*/ 2324062 w 7392307"/>
              <a:gd name="connsiteY84" fmla="*/ 1202530 h 8998743"/>
              <a:gd name="connsiteX85" fmla="*/ 2225221 w 7392307"/>
              <a:gd name="connsiteY85" fmla="*/ 1081357 h 8998743"/>
              <a:gd name="connsiteX86" fmla="*/ 2269293 w 7392307"/>
              <a:gd name="connsiteY86" fmla="*/ 771524 h 8998743"/>
              <a:gd name="connsiteX87" fmla="*/ 2335439 w 7392307"/>
              <a:gd name="connsiteY87" fmla="*/ 596943 h 8998743"/>
              <a:gd name="connsiteX88" fmla="*/ 2505036 w 7392307"/>
              <a:gd name="connsiteY88" fmla="*/ 511968 h 8998743"/>
              <a:gd name="connsiteX89" fmla="*/ 2786515 w 7392307"/>
              <a:gd name="connsiteY89" fmla="*/ 479581 h 8998743"/>
              <a:gd name="connsiteX90" fmla="*/ 2950935 w 7392307"/>
              <a:gd name="connsiteY90" fmla="*/ 283072 h 8998743"/>
              <a:gd name="connsiteX91" fmla="*/ 3250367 w 7392307"/>
              <a:gd name="connsiteY91" fmla="*/ 204787 h 8998743"/>
              <a:gd name="connsiteX92" fmla="*/ 3430360 w 7392307"/>
              <a:gd name="connsiteY92" fmla="*/ 63317 h 8998743"/>
              <a:gd name="connsiteX93" fmla="*/ 3773487 w 7392307"/>
              <a:gd name="connsiteY93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15161 w 7392307"/>
              <a:gd name="connsiteY27" fmla="*/ 4945857 h 8998743"/>
              <a:gd name="connsiteX28" fmla="*/ 7392307 w 7392307"/>
              <a:gd name="connsiteY28" fmla="*/ 5435643 h 8998743"/>
              <a:gd name="connsiteX29" fmla="*/ 7232650 w 7392307"/>
              <a:gd name="connsiteY29" fmla="*/ 6379072 h 8998743"/>
              <a:gd name="connsiteX30" fmla="*/ 7247164 w 7392307"/>
              <a:gd name="connsiteY30" fmla="*/ 7627300 h 8998743"/>
              <a:gd name="connsiteX31" fmla="*/ 7058478 w 7392307"/>
              <a:gd name="connsiteY31" fmla="*/ 7728900 h 8998743"/>
              <a:gd name="connsiteX32" fmla="*/ 7102021 w 7392307"/>
              <a:gd name="connsiteY32" fmla="*/ 8512672 h 8998743"/>
              <a:gd name="connsiteX33" fmla="*/ 7037823 w 7392307"/>
              <a:gd name="connsiteY33" fmla="*/ 8998743 h 8998743"/>
              <a:gd name="connsiteX34" fmla="*/ 3176706 w 7392307"/>
              <a:gd name="connsiteY34" fmla="*/ 8998743 h 8998743"/>
              <a:gd name="connsiteX35" fmla="*/ 3212192 w 7392307"/>
              <a:gd name="connsiteY35" fmla="*/ 8454615 h 8998743"/>
              <a:gd name="connsiteX36" fmla="*/ 2138135 w 7392307"/>
              <a:gd name="connsiteY36" fmla="*/ 8106272 h 8998743"/>
              <a:gd name="connsiteX37" fmla="*/ 1543050 w 7392307"/>
              <a:gd name="connsiteY37" fmla="*/ 7641815 h 8998743"/>
              <a:gd name="connsiteX38" fmla="*/ 1180192 w 7392307"/>
              <a:gd name="connsiteY38" fmla="*/ 7612786 h 8998743"/>
              <a:gd name="connsiteX39" fmla="*/ 614135 w 7392307"/>
              <a:gd name="connsiteY39" fmla="*/ 7191872 h 8998743"/>
              <a:gd name="connsiteX40" fmla="*/ 454478 w 7392307"/>
              <a:gd name="connsiteY40" fmla="*/ 7133815 h 8998743"/>
              <a:gd name="connsiteX41" fmla="*/ 410935 w 7392307"/>
              <a:gd name="connsiteY41" fmla="*/ 6959643 h 8998743"/>
              <a:gd name="connsiteX42" fmla="*/ 251278 w 7392307"/>
              <a:gd name="connsiteY42" fmla="*/ 6858043 h 8998743"/>
              <a:gd name="connsiteX43" fmla="*/ 193221 w 7392307"/>
              <a:gd name="connsiteY43" fmla="*/ 6669357 h 8998743"/>
              <a:gd name="connsiteX44" fmla="*/ 0 w 7392307"/>
              <a:gd name="connsiteY44" fmla="*/ 6423294 h 8998743"/>
              <a:gd name="connsiteX45" fmla="*/ 40481 w 7392307"/>
              <a:gd name="connsiteY45" fmla="*/ 6198210 h 8998743"/>
              <a:gd name="connsiteX46" fmla="*/ 265792 w 7392307"/>
              <a:gd name="connsiteY46" fmla="*/ 6379072 h 8998743"/>
              <a:gd name="connsiteX47" fmla="*/ 663346 w 7392307"/>
              <a:gd name="connsiteY47" fmla="*/ 6466951 h 8998743"/>
              <a:gd name="connsiteX48" fmla="*/ 731270 w 7392307"/>
              <a:gd name="connsiteY48" fmla="*/ 6371701 h 8998743"/>
              <a:gd name="connsiteX49" fmla="*/ 1127804 w 7392307"/>
              <a:gd name="connsiteY49" fmla="*/ 6299698 h 8998743"/>
              <a:gd name="connsiteX50" fmla="*/ 1592263 w 7392307"/>
              <a:gd name="connsiteY50" fmla="*/ 6825612 h 8998743"/>
              <a:gd name="connsiteX51" fmla="*/ 2051050 w 7392307"/>
              <a:gd name="connsiteY51" fmla="*/ 7061243 h 8998743"/>
              <a:gd name="connsiteX52" fmla="*/ 2802391 w 7392307"/>
              <a:gd name="connsiteY52" fmla="*/ 7195954 h 8998743"/>
              <a:gd name="connsiteX53" fmla="*/ 3299278 w 7392307"/>
              <a:gd name="connsiteY53" fmla="*/ 7075757 h 8998743"/>
              <a:gd name="connsiteX54" fmla="*/ 3516085 w 7392307"/>
              <a:gd name="connsiteY54" fmla="*/ 6246629 h 8998743"/>
              <a:gd name="connsiteX55" fmla="*/ 3538764 w 7392307"/>
              <a:gd name="connsiteY55" fmla="*/ 5371236 h 8998743"/>
              <a:gd name="connsiteX56" fmla="*/ 4005035 w 7392307"/>
              <a:gd name="connsiteY56" fmla="*/ 4657315 h 8998743"/>
              <a:gd name="connsiteX57" fmla="*/ 4576535 w 7392307"/>
              <a:gd name="connsiteY57" fmla="*/ 4172900 h 8998743"/>
              <a:gd name="connsiteX58" fmla="*/ 4614824 w 7392307"/>
              <a:gd name="connsiteY58" fmla="*/ 4069555 h 8998743"/>
              <a:gd name="connsiteX59" fmla="*/ 4627222 w 7392307"/>
              <a:gd name="connsiteY59" fmla="*/ 3884768 h 8998743"/>
              <a:gd name="connsiteX60" fmla="*/ 4512430 w 7392307"/>
              <a:gd name="connsiteY60" fmla="*/ 3776662 h 8998743"/>
              <a:gd name="connsiteX61" fmla="*/ 4460421 w 7392307"/>
              <a:gd name="connsiteY61" fmla="*/ 3650386 h 8998743"/>
              <a:gd name="connsiteX62" fmla="*/ 4217155 w 7392307"/>
              <a:gd name="connsiteY62" fmla="*/ 3714749 h 8998743"/>
              <a:gd name="connsiteX63" fmla="*/ 3914736 w 7392307"/>
              <a:gd name="connsiteY63" fmla="*/ 3855243 h 8998743"/>
              <a:gd name="connsiteX64" fmla="*/ 3785394 w 7392307"/>
              <a:gd name="connsiteY64" fmla="*/ 3872636 h 8998743"/>
              <a:gd name="connsiteX65" fmla="*/ 3681374 w 7392307"/>
              <a:gd name="connsiteY65" fmla="*/ 3821906 h 8998743"/>
              <a:gd name="connsiteX66" fmla="*/ 3570514 w 7392307"/>
              <a:gd name="connsiteY66" fmla="*/ 3793148 h 8998743"/>
              <a:gd name="connsiteX67" fmla="*/ 3552786 w 7392307"/>
              <a:gd name="connsiteY67" fmla="*/ 3617118 h 8998743"/>
              <a:gd name="connsiteX68" fmla="*/ 3504859 w 7392307"/>
              <a:gd name="connsiteY68" fmla="*/ 3488801 h 8998743"/>
              <a:gd name="connsiteX69" fmla="*/ 3357109 w 7392307"/>
              <a:gd name="connsiteY69" fmla="*/ 3410673 h 8998743"/>
              <a:gd name="connsiteX70" fmla="*/ 3328307 w 7392307"/>
              <a:gd name="connsiteY70" fmla="*/ 3362935 h 8998743"/>
              <a:gd name="connsiteX71" fmla="*/ 3328079 w 7392307"/>
              <a:gd name="connsiteY71" fmla="*/ 3256573 h 8998743"/>
              <a:gd name="connsiteX72" fmla="*/ 3290848 w 7392307"/>
              <a:gd name="connsiteY72" fmla="*/ 3178968 h 8998743"/>
              <a:gd name="connsiteX73" fmla="*/ 3221038 w 7392307"/>
              <a:gd name="connsiteY73" fmla="*/ 3114037 h 8998743"/>
              <a:gd name="connsiteX74" fmla="*/ 3050342 w 7392307"/>
              <a:gd name="connsiteY74" fmla="*/ 3107531 h 8998743"/>
              <a:gd name="connsiteX75" fmla="*/ 2902290 w 7392307"/>
              <a:gd name="connsiteY75" fmla="*/ 3122543 h 8998743"/>
              <a:gd name="connsiteX76" fmla="*/ 2869292 w 7392307"/>
              <a:gd name="connsiteY76" fmla="*/ 3072650 h 8998743"/>
              <a:gd name="connsiteX77" fmla="*/ 2857462 w 7392307"/>
              <a:gd name="connsiteY77" fmla="*/ 2657474 h 8998743"/>
              <a:gd name="connsiteX78" fmla="*/ 2878364 w 7392307"/>
              <a:gd name="connsiteY78" fmla="*/ 2489243 h 8998743"/>
              <a:gd name="connsiteX79" fmla="*/ 2771736 w 7392307"/>
              <a:gd name="connsiteY79" fmla="*/ 2419349 h 8998743"/>
              <a:gd name="connsiteX80" fmla="*/ 2646135 w 7392307"/>
              <a:gd name="connsiteY80" fmla="*/ 2373129 h 8998743"/>
              <a:gd name="connsiteX81" fmla="*/ 2512180 w 7392307"/>
              <a:gd name="connsiteY81" fmla="*/ 2090737 h 8998743"/>
              <a:gd name="connsiteX82" fmla="*/ 2399392 w 7392307"/>
              <a:gd name="connsiteY82" fmla="*/ 1719986 h 8998743"/>
              <a:gd name="connsiteX83" fmla="*/ 2452649 w 7392307"/>
              <a:gd name="connsiteY83" fmla="*/ 1512093 h 8998743"/>
              <a:gd name="connsiteX84" fmla="*/ 2457450 w 7392307"/>
              <a:gd name="connsiteY84" fmla="*/ 1313586 h 8998743"/>
              <a:gd name="connsiteX85" fmla="*/ 2324062 w 7392307"/>
              <a:gd name="connsiteY85" fmla="*/ 1202530 h 8998743"/>
              <a:gd name="connsiteX86" fmla="*/ 2225221 w 7392307"/>
              <a:gd name="connsiteY86" fmla="*/ 1081357 h 8998743"/>
              <a:gd name="connsiteX87" fmla="*/ 2269293 w 7392307"/>
              <a:gd name="connsiteY87" fmla="*/ 771524 h 8998743"/>
              <a:gd name="connsiteX88" fmla="*/ 2335439 w 7392307"/>
              <a:gd name="connsiteY88" fmla="*/ 596943 h 8998743"/>
              <a:gd name="connsiteX89" fmla="*/ 2505036 w 7392307"/>
              <a:gd name="connsiteY89" fmla="*/ 511968 h 8998743"/>
              <a:gd name="connsiteX90" fmla="*/ 2786515 w 7392307"/>
              <a:gd name="connsiteY90" fmla="*/ 479581 h 8998743"/>
              <a:gd name="connsiteX91" fmla="*/ 2950935 w 7392307"/>
              <a:gd name="connsiteY91" fmla="*/ 283072 h 8998743"/>
              <a:gd name="connsiteX92" fmla="*/ 3250367 w 7392307"/>
              <a:gd name="connsiteY92" fmla="*/ 204787 h 8998743"/>
              <a:gd name="connsiteX93" fmla="*/ 3430360 w 7392307"/>
              <a:gd name="connsiteY93" fmla="*/ 63317 h 8998743"/>
              <a:gd name="connsiteX94" fmla="*/ 3773487 w 7392307"/>
              <a:gd name="connsiteY94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232650 w 7392307"/>
              <a:gd name="connsiteY29" fmla="*/ 6379072 h 8998743"/>
              <a:gd name="connsiteX30" fmla="*/ 7247164 w 7392307"/>
              <a:gd name="connsiteY30" fmla="*/ 7627300 h 8998743"/>
              <a:gd name="connsiteX31" fmla="*/ 7058478 w 7392307"/>
              <a:gd name="connsiteY31" fmla="*/ 7728900 h 8998743"/>
              <a:gd name="connsiteX32" fmla="*/ 7102021 w 7392307"/>
              <a:gd name="connsiteY32" fmla="*/ 8512672 h 8998743"/>
              <a:gd name="connsiteX33" fmla="*/ 7037823 w 7392307"/>
              <a:gd name="connsiteY33" fmla="*/ 8998743 h 8998743"/>
              <a:gd name="connsiteX34" fmla="*/ 3176706 w 7392307"/>
              <a:gd name="connsiteY34" fmla="*/ 8998743 h 8998743"/>
              <a:gd name="connsiteX35" fmla="*/ 3212192 w 7392307"/>
              <a:gd name="connsiteY35" fmla="*/ 8454615 h 8998743"/>
              <a:gd name="connsiteX36" fmla="*/ 2138135 w 7392307"/>
              <a:gd name="connsiteY36" fmla="*/ 8106272 h 8998743"/>
              <a:gd name="connsiteX37" fmla="*/ 1543050 w 7392307"/>
              <a:gd name="connsiteY37" fmla="*/ 7641815 h 8998743"/>
              <a:gd name="connsiteX38" fmla="*/ 1180192 w 7392307"/>
              <a:gd name="connsiteY38" fmla="*/ 7612786 h 8998743"/>
              <a:gd name="connsiteX39" fmla="*/ 614135 w 7392307"/>
              <a:gd name="connsiteY39" fmla="*/ 7191872 h 8998743"/>
              <a:gd name="connsiteX40" fmla="*/ 454478 w 7392307"/>
              <a:gd name="connsiteY40" fmla="*/ 7133815 h 8998743"/>
              <a:gd name="connsiteX41" fmla="*/ 410935 w 7392307"/>
              <a:gd name="connsiteY41" fmla="*/ 6959643 h 8998743"/>
              <a:gd name="connsiteX42" fmla="*/ 251278 w 7392307"/>
              <a:gd name="connsiteY42" fmla="*/ 6858043 h 8998743"/>
              <a:gd name="connsiteX43" fmla="*/ 193221 w 7392307"/>
              <a:gd name="connsiteY43" fmla="*/ 6669357 h 8998743"/>
              <a:gd name="connsiteX44" fmla="*/ 0 w 7392307"/>
              <a:gd name="connsiteY44" fmla="*/ 6423294 h 8998743"/>
              <a:gd name="connsiteX45" fmla="*/ 40481 w 7392307"/>
              <a:gd name="connsiteY45" fmla="*/ 6198210 h 8998743"/>
              <a:gd name="connsiteX46" fmla="*/ 265792 w 7392307"/>
              <a:gd name="connsiteY46" fmla="*/ 6379072 h 8998743"/>
              <a:gd name="connsiteX47" fmla="*/ 663346 w 7392307"/>
              <a:gd name="connsiteY47" fmla="*/ 6466951 h 8998743"/>
              <a:gd name="connsiteX48" fmla="*/ 731270 w 7392307"/>
              <a:gd name="connsiteY48" fmla="*/ 6371701 h 8998743"/>
              <a:gd name="connsiteX49" fmla="*/ 1127804 w 7392307"/>
              <a:gd name="connsiteY49" fmla="*/ 6299698 h 8998743"/>
              <a:gd name="connsiteX50" fmla="*/ 1592263 w 7392307"/>
              <a:gd name="connsiteY50" fmla="*/ 6825612 h 8998743"/>
              <a:gd name="connsiteX51" fmla="*/ 2051050 w 7392307"/>
              <a:gd name="connsiteY51" fmla="*/ 7061243 h 8998743"/>
              <a:gd name="connsiteX52" fmla="*/ 2802391 w 7392307"/>
              <a:gd name="connsiteY52" fmla="*/ 7195954 h 8998743"/>
              <a:gd name="connsiteX53" fmla="*/ 3299278 w 7392307"/>
              <a:gd name="connsiteY53" fmla="*/ 7075757 h 8998743"/>
              <a:gd name="connsiteX54" fmla="*/ 3516085 w 7392307"/>
              <a:gd name="connsiteY54" fmla="*/ 6246629 h 8998743"/>
              <a:gd name="connsiteX55" fmla="*/ 3538764 w 7392307"/>
              <a:gd name="connsiteY55" fmla="*/ 5371236 h 8998743"/>
              <a:gd name="connsiteX56" fmla="*/ 4005035 w 7392307"/>
              <a:gd name="connsiteY56" fmla="*/ 4657315 h 8998743"/>
              <a:gd name="connsiteX57" fmla="*/ 4576535 w 7392307"/>
              <a:gd name="connsiteY57" fmla="*/ 4172900 h 8998743"/>
              <a:gd name="connsiteX58" fmla="*/ 4614824 w 7392307"/>
              <a:gd name="connsiteY58" fmla="*/ 4069555 h 8998743"/>
              <a:gd name="connsiteX59" fmla="*/ 4627222 w 7392307"/>
              <a:gd name="connsiteY59" fmla="*/ 3884768 h 8998743"/>
              <a:gd name="connsiteX60" fmla="*/ 4512430 w 7392307"/>
              <a:gd name="connsiteY60" fmla="*/ 3776662 h 8998743"/>
              <a:gd name="connsiteX61" fmla="*/ 4460421 w 7392307"/>
              <a:gd name="connsiteY61" fmla="*/ 3650386 h 8998743"/>
              <a:gd name="connsiteX62" fmla="*/ 4217155 w 7392307"/>
              <a:gd name="connsiteY62" fmla="*/ 3714749 h 8998743"/>
              <a:gd name="connsiteX63" fmla="*/ 3914736 w 7392307"/>
              <a:gd name="connsiteY63" fmla="*/ 3855243 h 8998743"/>
              <a:gd name="connsiteX64" fmla="*/ 3785394 w 7392307"/>
              <a:gd name="connsiteY64" fmla="*/ 3872636 h 8998743"/>
              <a:gd name="connsiteX65" fmla="*/ 3681374 w 7392307"/>
              <a:gd name="connsiteY65" fmla="*/ 3821906 h 8998743"/>
              <a:gd name="connsiteX66" fmla="*/ 3570514 w 7392307"/>
              <a:gd name="connsiteY66" fmla="*/ 3793148 h 8998743"/>
              <a:gd name="connsiteX67" fmla="*/ 3552786 w 7392307"/>
              <a:gd name="connsiteY67" fmla="*/ 3617118 h 8998743"/>
              <a:gd name="connsiteX68" fmla="*/ 3504859 w 7392307"/>
              <a:gd name="connsiteY68" fmla="*/ 3488801 h 8998743"/>
              <a:gd name="connsiteX69" fmla="*/ 3357109 w 7392307"/>
              <a:gd name="connsiteY69" fmla="*/ 3410673 h 8998743"/>
              <a:gd name="connsiteX70" fmla="*/ 3328307 w 7392307"/>
              <a:gd name="connsiteY70" fmla="*/ 3362935 h 8998743"/>
              <a:gd name="connsiteX71" fmla="*/ 3328079 w 7392307"/>
              <a:gd name="connsiteY71" fmla="*/ 3256573 h 8998743"/>
              <a:gd name="connsiteX72" fmla="*/ 3290848 w 7392307"/>
              <a:gd name="connsiteY72" fmla="*/ 3178968 h 8998743"/>
              <a:gd name="connsiteX73" fmla="*/ 3221038 w 7392307"/>
              <a:gd name="connsiteY73" fmla="*/ 3114037 h 8998743"/>
              <a:gd name="connsiteX74" fmla="*/ 3050342 w 7392307"/>
              <a:gd name="connsiteY74" fmla="*/ 3107531 h 8998743"/>
              <a:gd name="connsiteX75" fmla="*/ 2902290 w 7392307"/>
              <a:gd name="connsiteY75" fmla="*/ 3122543 h 8998743"/>
              <a:gd name="connsiteX76" fmla="*/ 2869292 w 7392307"/>
              <a:gd name="connsiteY76" fmla="*/ 3072650 h 8998743"/>
              <a:gd name="connsiteX77" fmla="*/ 2857462 w 7392307"/>
              <a:gd name="connsiteY77" fmla="*/ 2657474 h 8998743"/>
              <a:gd name="connsiteX78" fmla="*/ 2878364 w 7392307"/>
              <a:gd name="connsiteY78" fmla="*/ 2489243 h 8998743"/>
              <a:gd name="connsiteX79" fmla="*/ 2771736 w 7392307"/>
              <a:gd name="connsiteY79" fmla="*/ 2419349 h 8998743"/>
              <a:gd name="connsiteX80" fmla="*/ 2646135 w 7392307"/>
              <a:gd name="connsiteY80" fmla="*/ 2373129 h 8998743"/>
              <a:gd name="connsiteX81" fmla="*/ 2512180 w 7392307"/>
              <a:gd name="connsiteY81" fmla="*/ 2090737 h 8998743"/>
              <a:gd name="connsiteX82" fmla="*/ 2399392 w 7392307"/>
              <a:gd name="connsiteY82" fmla="*/ 1719986 h 8998743"/>
              <a:gd name="connsiteX83" fmla="*/ 2452649 w 7392307"/>
              <a:gd name="connsiteY83" fmla="*/ 1512093 h 8998743"/>
              <a:gd name="connsiteX84" fmla="*/ 2457450 w 7392307"/>
              <a:gd name="connsiteY84" fmla="*/ 1313586 h 8998743"/>
              <a:gd name="connsiteX85" fmla="*/ 2324062 w 7392307"/>
              <a:gd name="connsiteY85" fmla="*/ 1202530 h 8998743"/>
              <a:gd name="connsiteX86" fmla="*/ 2225221 w 7392307"/>
              <a:gd name="connsiteY86" fmla="*/ 1081357 h 8998743"/>
              <a:gd name="connsiteX87" fmla="*/ 2269293 w 7392307"/>
              <a:gd name="connsiteY87" fmla="*/ 771524 h 8998743"/>
              <a:gd name="connsiteX88" fmla="*/ 2335439 w 7392307"/>
              <a:gd name="connsiteY88" fmla="*/ 596943 h 8998743"/>
              <a:gd name="connsiteX89" fmla="*/ 2505036 w 7392307"/>
              <a:gd name="connsiteY89" fmla="*/ 511968 h 8998743"/>
              <a:gd name="connsiteX90" fmla="*/ 2786515 w 7392307"/>
              <a:gd name="connsiteY90" fmla="*/ 479581 h 8998743"/>
              <a:gd name="connsiteX91" fmla="*/ 2950935 w 7392307"/>
              <a:gd name="connsiteY91" fmla="*/ 283072 h 8998743"/>
              <a:gd name="connsiteX92" fmla="*/ 3250367 w 7392307"/>
              <a:gd name="connsiteY92" fmla="*/ 204787 h 8998743"/>
              <a:gd name="connsiteX93" fmla="*/ 3430360 w 7392307"/>
              <a:gd name="connsiteY93" fmla="*/ 63317 h 8998743"/>
              <a:gd name="connsiteX94" fmla="*/ 3773487 w 7392307"/>
              <a:gd name="connsiteY94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15161 w 7392307"/>
              <a:gd name="connsiteY29" fmla="*/ 5905500 h 8998743"/>
              <a:gd name="connsiteX30" fmla="*/ 7232650 w 7392307"/>
              <a:gd name="connsiteY30" fmla="*/ 6379072 h 8998743"/>
              <a:gd name="connsiteX31" fmla="*/ 7247164 w 7392307"/>
              <a:gd name="connsiteY31" fmla="*/ 7627300 h 8998743"/>
              <a:gd name="connsiteX32" fmla="*/ 7058478 w 7392307"/>
              <a:gd name="connsiteY32" fmla="*/ 7728900 h 8998743"/>
              <a:gd name="connsiteX33" fmla="*/ 7102021 w 7392307"/>
              <a:gd name="connsiteY33" fmla="*/ 8512672 h 8998743"/>
              <a:gd name="connsiteX34" fmla="*/ 7037823 w 7392307"/>
              <a:gd name="connsiteY34" fmla="*/ 8998743 h 8998743"/>
              <a:gd name="connsiteX35" fmla="*/ 3176706 w 7392307"/>
              <a:gd name="connsiteY35" fmla="*/ 8998743 h 8998743"/>
              <a:gd name="connsiteX36" fmla="*/ 3212192 w 7392307"/>
              <a:gd name="connsiteY36" fmla="*/ 8454615 h 8998743"/>
              <a:gd name="connsiteX37" fmla="*/ 2138135 w 7392307"/>
              <a:gd name="connsiteY37" fmla="*/ 8106272 h 8998743"/>
              <a:gd name="connsiteX38" fmla="*/ 1543050 w 7392307"/>
              <a:gd name="connsiteY38" fmla="*/ 7641815 h 8998743"/>
              <a:gd name="connsiteX39" fmla="*/ 1180192 w 7392307"/>
              <a:gd name="connsiteY39" fmla="*/ 7612786 h 8998743"/>
              <a:gd name="connsiteX40" fmla="*/ 614135 w 7392307"/>
              <a:gd name="connsiteY40" fmla="*/ 7191872 h 8998743"/>
              <a:gd name="connsiteX41" fmla="*/ 454478 w 7392307"/>
              <a:gd name="connsiteY41" fmla="*/ 7133815 h 8998743"/>
              <a:gd name="connsiteX42" fmla="*/ 410935 w 7392307"/>
              <a:gd name="connsiteY42" fmla="*/ 6959643 h 8998743"/>
              <a:gd name="connsiteX43" fmla="*/ 251278 w 7392307"/>
              <a:gd name="connsiteY43" fmla="*/ 6858043 h 8998743"/>
              <a:gd name="connsiteX44" fmla="*/ 193221 w 7392307"/>
              <a:gd name="connsiteY44" fmla="*/ 6669357 h 8998743"/>
              <a:gd name="connsiteX45" fmla="*/ 0 w 7392307"/>
              <a:gd name="connsiteY45" fmla="*/ 6423294 h 8998743"/>
              <a:gd name="connsiteX46" fmla="*/ 40481 w 7392307"/>
              <a:gd name="connsiteY46" fmla="*/ 6198210 h 8998743"/>
              <a:gd name="connsiteX47" fmla="*/ 265792 w 7392307"/>
              <a:gd name="connsiteY47" fmla="*/ 6379072 h 8998743"/>
              <a:gd name="connsiteX48" fmla="*/ 663346 w 7392307"/>
              <a:gd name="connsiteY48" fmla="*/ 6466951 h 8998743"/>
              <a:gd name="connsiteX49" fmla="*/ 731270 w 7392307"/>
              <a:gd name="connsiteY49" fmla="*/ 6371701 h 8998743"/>
              <a:gd name="connsiteX50" fmla="*/ 1127804 w 7392307"/>
              <a:gd name="connsiteY50" fmla="*/ 6299698 h 8998743"/>
              <a:gd name="connsiteX51" fmla="*/ 1592263 w 7392307"/>
              <a:gd name="connsiteY51" fmla="*/ 6825612 h 8998743"/>
              <a:gd name="connsiteX52" fmla="*/ 2051050 w 7392307"/>
              <a:gd name="connsiteY52" fmla="*/ 7061243 h 8998743"/>
              <a:gd name="connsiteX53" fmla="*/ 2802391 w 7392307"/>
              <a:gd name="connsiteY53" fmla="*/ 7195954 h 8998743"/>
              <a:gd name="connsiteX54" fmla="*/ 3299278 w 7392307"/>
              <a:gd name="connsiteY54" fmla="*/ 7075757 h 8998743"/>
              <a:gd name="connsiteX55" fmla="*/ 3516085 w 7392307"/>
              <a:gd name="connsiteY55" fmla="*/ 6246629 h 8998743"/>
              <a:gd name="connsiteX56" fmla="*/ 3538764 w 7392307"/>
              <a:gd name="connsiteY56" fmla="*/ 5371236 h 8998743"/>
              <a:gd name="connsiteX57" fmla="*/ 4005035 w 7392307"/>
              <a:gd name="connsiteY57" fmla="*/ 4657315 h 8998743"/>
              <a:gd name="connsiteX58" fmla="*/ 4576535 w 7392307"/>
              <a:gd name="connsiteY58" fmla="*/ 4172900 h 8998743"/>
              <a:gd name="connsiteX59" fmla="*/ 4614824 w 7392307"/>
              <a:gd name="connsiteY59" fmla="*/ 4069555 h 8998743"/>
              <a:gd name="connsiteX60" fmla="*/ 4627222 w 7392307"/>
              <a:gd name="connsiteY60" fmla="*/ 3884768 h 8998743"/>
              <a:gd name="connsiteX61" fmla="*/ 4512430 w 7392307"/>
              <a:gd name="connsiteY61" fmla="*/ 3776662 h 8998743"/>
              <a:gd name="connsiteX62" fmla="*/ 4460421 w 7392307"/>
              <a:gd name="connsiteY62" fmla="*/ 3650386 h 8998743"/>
              <a:gd name="connsiteX63" fmla="*/ 4217155 w 7392307"/>
              <a:gd name="connsiteY63" fmla="*/ 3714749 h 8998743"/>
              <a:gd name="connsiteX64" fmla="*/ 3914736 w 7392307"/>
              <a:gd name="connsiteY64" fmla="*/ 3855243 h 8998743"/>
              <a:gd name="connsiteX65" fmla="*/ 3785394 w 7392307"/>
              <a:gd name="connsiteY65" fmla="*/ 3872636 h 8998743"/>
              <a:gd name="connsiteX66" fmla="*/ 3681374 w 7392307"/>
              <a:gd name="connsiteY66" fmla="*/ 3821906 h 8998743"/>
              <a:gd name="connsiteX67" fmla="*/ 3570514 w 7392307"/>
              <a:gd name="connsiteY67" fmla="*/ 3793148 h 8998743"/>
              <a:gd name="connsiteX68" fmla="*/ 3552786 w 7392307"/>
              <a:gd name="connsiteY68" fmla="*/ 3617118 h 8998743"/>
              <a:gd name="connsiteX69" fmla="*/ 3504859 w 7392307"/>
              <a:gd name="connsiteY69" fmla="*/ 3488801 h 8998743"/>
              <a:gd name="connsiteX70" fmla="*/ 3357109 w 7392307"/>
              <a:gd name="connsiteY70" fmla="*/ 3410673 h 8998743"/>
              <a:gd name="connsiteX71" fmla="*/ 3328307 w 7392307"/>
              <a:gd name="connsiteY71" fmla="*/ 3362935 h 8998743"/>
              <a:gd name="connsiteX72" fmla="*/ 3328079 w 7392307"/>
              <a:gd name="connsiteY72" fmla="*/ 3256573 h 8998743"/>
              <a:gd name="connsiteX73" fmla="*/ 3290848 w 7392307"/>
              <a:gd name="connsiteY73" fmla="*/ 3178968 h 8998743"/>
              <a:gd name="connsiteX74" fmla="*/ 3221038 w 7392307"/>
              <a:gd name="connsiteY74" fmla="*/ 3114037 h 8998743"/>
              <a:gd name="connsiteX75" fmla="*/ 3050342 w 7392307"/>
              <a:gd name="connsiteY75" fmla="*/ 3107531 h 8998743"/>
              <a:gd name="connsiteX76" fmla="*/ 2902290 w 7392307"/>
              <a:gd name="connsiteY76" fmla="*/ 3122543 h 8998743"/>
              <a:gd name="connsiteX77" fmla="*/ 2869292 w 7392307"/>
              <a:gd name="connsiteY77" fmla="*/ 3072650 h 8998743"/>
              <a:gd name="connsiteX78" fmla="*/ 2857462 w 7392307"/>
              <a:gd name="connsiteY78" fmla="*/ 2657474 h 8998743"/>
              <a:gd name="connsiteX79" fmla="*/ 2878364 w 7392307"/>
              <a:gd name="connsiteY79" fmla="*/ 2489243 h 8998743"/>
              <a:gd name="connsiteX80" fmla="*/ 2771736 w 7392307"/>
              <a:gd name="connsiteY80" fmla="*/ 2419349 h 8998743"/>
              <a:gd name="connsiteX81" fmla="*/ 2646135 w 7392307"/>
              <a:gd name="connsiteY81" fmla="*/ 2373129 h 8998743"/>
              <a:gd name="connsiteX82" fmla="*/ 2512180 w 7392307"/>
              <a:gd name="connsiteY82" fmla="*/ 2090737 h 8998743"/>
              <a:gd name="connsiteX83" fmla="*/ 2399392 w 7392307"/>
              <a:gd name="connsiteY83" fmla="*/ 1719986 h 8998743"/>
              <a:gd name="connsiteX84" fmla="*/ 2452649 w 7392307"/>
              <a:gd name="connsiteY84" fmla="*/ 1512093 h 8998743"/>
              <a:gd name="connsiteX85" fmla="*/ 2457450 w 7392307"/>
              <a:gd name="connsiteY85" fmla="*/ 1313586 h 8998743"/>
              <a:gd name="connsiteX86" fmla="*/ 2324062 w 7392307"/>
              <a:gd name="connsiteY86" fmla="*/ 1202530 h 8998743"/>
              <a:gd name="connsiteX87" fmla="*/ 2225221 w 7392307"/>
              <a:gd name="connsiteY87" fmla="*/ 1081357 h 8998743"/>
              <a:gd name="connsiteX88" fmla="*/ 2269293 w 7392307"/>
              <a:gd name="connsiteY88" fmla="*/ 771524 h 8998743"/>
              <a:gd name="connsiteX89" fmla="*/ 2335439 w 7392307"/>
              <a:gd name="connsiteY89" fmla="*/ 596943 h 8998743"/>
              <a:gd name="connsiteX90" fmla="*/ 2505036 w 7392307"/>
              <a:gd name="connsiteY90" fmla="*/ 511968 h 8998743"/>
              <a:gd name="connsiteX91" fmla="*/ 2786515 w 7392307"/>
              <a:gd name="connsiteY91" fmla="*/ 479581 h 8998743"/>
              <a:gd name="connsiteX92" fmla="*/ 2950935 w 7392307"/>
              <a:gd name="connsiteY92" fmla="*/ 283072 h 8998743"/>
              <a:gd name="connsiteX93" fmla="*/ 3250367 w 7392307"/>
              <a:gd name="connsiteY93" fmla="*/ 204787 h 8998743"/>
              <a:gd name="connsiteX94" fmla="*/ 3430360 w 7392307"/>
              <a:gd name="connsiteY94" fmla="*/ 63317 h 8998743"/>
              <a:gd name="connsiteX95" fmla="*/ 3773487 w 7392307"/>
              <a:gd name="connsiteY95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58023 w 7392307"/>
              <a:gd name="connsiteY29" fmla="*/ 5919787 h 8998743"/>
              <a:gd name="connsiteX30" fmla="*/ 7232650 w 7392307"/>
              <a:gd name="connsiteY30" fmla="*/ 6379072 h 8998743"/>
              <a:gd name="connsiteX31" fmla="*/ 7247164 w 7392307"/>
              <a:gd name="connsiteY31" fmla="*/ 7627300 h 8998743"/>
              <a:gd name="connsiteX32" fmla="*/ 7058478 w 7392307"/>
              <a:gd name="connsiteY32" fmla="*/ 7728900 h 8998743"/>
              <a:gd name="connsiteX33" fmla="*/ 7102021 w 7392307"/>
              <a:gd name="connsiteY33" fmla="*/ 8512672 h 8998743"/>
              <a:gd name="connsiteX34" fmla="*/ 7037823 w 7392307"/>
              <a:gd name="connsiteY34" fmla="*/ 8998743 h 8998743"/>
              <a:gd name="connsiteX35" fmla="*/ 3176706 w 7392307"/>
              <a:gd name="connsiteY35" fmla="*/ 8998743 h 8998743"/>
              <a:gd name="connsiteX36" fmla="*/ 3212192 w 7392307"/>
              <a:gd name="connsiteY36" fmla="*/ 8454615 h 8998743"/>
              <a:gd name="connsiteX37" fmla="*/ 2138135 w 7392307"/>
              <a:gd name="connsiteY37" fmla="*/ 8106272 h 8998743"/>
              <a:gd name="connsiteX38" fmla="*/ 1543050 w 7392307"/>
              <a:gd name="connsiteY38" fmla="*/ 7641815 h 8998743"/>
              <a:gd name="connsiteX39" fmla="*/ 1180192 w 7392307"/>
              <a:gd name="connsiteY39" fmla="*/ 7612786 h 8998743"/>
              <a:gd name="connsiteX40" fmla="*/ 614135 w 7392307"/>
              <a:gd name="connsiteY40" fmla="*/ 7191872 h 8998743"/>
              <a:gd name="connsiteX41" fmla="*/ 454478 w 7392307"/>
              <a:gd name="connsiteY41" fmla="*/ 7133815 h 8998743"/>
              <a:gd name="connsiteX42" fmla="*/ 410935 w 7392307"/>
              <a:gd name="connsiteY42" fmla="*/ 6959643 h 8998743"/>
              <a:gd name="connsiteX43" fmla="*/ 251278 w 7392307"/>
              <a:gd name="connsiteY43" fmla="*/ 6858043 h 8998743"/>
              <a:gd name="connsiteX44" fmla="*/ 193221 w 7392307"/>
              <a:gd name="connsiteY44" fmla="*/ 6669357 h 8998743"/>
              <a:gd name="connsiteX45" fmla="*/ 0 w 7392307"/>
              <a:gd name="connsiteY45" fmla="*/ 6423294 h 8998743"/>
              <a:gd name="connsiteX46" fmla="*/ 40481 w 7392307"/>
              <a:gd name="connsiteY46" fmla="*/ 6198210 h 8998743"/>
              <a:gd name="connsiteX47" fmla="*/ 265792 w 7392307"/>
              <a:gd name="connsiteY47" fmla="*/ 6379072 h 8998743"/>
              <a:gd name="connsiteX48" fmla="*/ 663346 w 7392307"/>
              <a:gd name="connsiteY48" fmla="*/ 6466951 h 8998743"/>
              <a:gd name="connsiteX49" fmla="*/ 731270 w 7392307"/>
              <a:gd name="connsiteY49" fmla="*/ 6371701 h 8998743"/>
              <a:gd name="connsiteX50" fmla="*/ 1127804 w 7392307"/>
              <a:gd name="connsiteY50" fmla="*/ 6299698 h 8998743"/>
              <a:gd name="connsiteX51" fmla="*/ 1592263 w 7392307"/>
              <a:gd name="connsiteY51" fmla="*/ 6825612 h 8998743"/>
              <a:gd name="connsiteX52" fmla="*/ 2051050 w 7392307"/>
              <a:gd name="connsiteY52" fmla="*/ 7061243 h 8998743"/>
              <a:gd name="connsiteX53" fmla="*/ 2802391 w 7392307"/>
              <a:gd name="connsiteY53" fmla="*/ 7195954 h 8998743"/>
              <a:gd name="connsiteX54" fmla="*/ 3299278 w 7392307"/>
              <a:gd name="connsiteY54" fmla="*/ 7075757 h 8998743"/>
              <a:gd name="connsiteX55" fmla="*/ 3516085 w 7392307"/>
              <a:gd name="connsiteY55" fmla="*/ 6246629 h 8998743"/>
              <a:gd name="connsiteX56" fmla="*/ 3538764 w 7392307"/>
              <a:gd name="connsiteY56" fmla="*/ 5371236 h 8998743"/>
              <a:gd name="connsiteX57" fmla="*/ 4005035 w 7392307"/>
              <a:gd name="connsiteY57" fmla="*/ 4657315 h 8998743"/>
              <a:gd name="connsiteX58" fmla="*/ 4576535 w 7392307"/>
              <a:gd name="connsiteY58" fmla="*/ 4172900 h 8998743"/>
              <a:gd name="connsiteX59" fmla="*/ 4614824 w 7392307"/>
              <a:gd name="connsiteY59" fmla="*/ 4069555 h 8998743"/>
              <a:gd name="connsiteX60" fmla="*/ 4627222 w 7392307"/>
              <a:gd name="connsiteY60" fmla="*/ 3884768 h 8998743"/>
              <a:gd name="connsiteX61" fmla="*/ 4512430 w 7392307"/>
              <a:gd name="connsiteY61" fmla="*/ 3776662 h 8998743"/>
              <a:gd name="connsiteX62" fmla="*/ 4460421 w 7392307"/>
              <a:gd name="connsiteY62" fmla="*/ 3650386 h 8998743"/>
              <a:gd name="connsiteX63" fmla="*/ 4217155 w 7392307"/>
              <a:gd name="connsiteY63" fmla="*/ 3714749 h 8998743"/>
              <a:gd name="connsiteX64" fmla="*/ 3914736 w 7392307"/>
              <a:gd name="connsiteY64" fmla="*/ 3855243 h 8998743"/>
              <a:gd name="connsiteX65" fmla="*/ 3785394 w 7392307"/>
              <a:gd name="connsiteY65" fmla="*/ 3872636 h 8998743"/>
              <a:gd name="connsiteX66" fmla="*/ 3681374 w 7392307"/>
              <a:gd name="connsiteY66" fmla="*/ 3821906 h 8998743"/>
              <a:gd name="connsiteX67" fmla="*/ 3570514 w 7392307"/>
              <a:gd name="connsiteY67" fmla="*/ 3793148 h 8998743"/>
              <a:gd name="connsiteX68" fmla="*/ 3552786 w 7392307"/>
              <a:gd name="connsiteY68" fmla="*/ 3617118 h 8998743"/>
              <a:gd name="connsiteX69" fmla="*/ 3504859 w 7392307"/>
              <a:gd name="connsiteY69" fmla="*/ 3488801 h 8998743"/>
              <a:gd name="connsiteX70" fmla="*/ 3357109 w 7392307"/>
              <a:gd name="connsiteY70" fmla="*/ 3410673 h 8998743"/>
              <a:gd name="connsiteX71" fmla="*/ 3328307 w 7392307"/>
              <a:gd name="connsiteY71" fmla="*/ 3362935 h 8998743"/>
              <a:gd name="connsiteX72" fmla="*/ 3328079 w 7392307"/>
              <a:gd name="connsiteY72" fmla="*/ 3256573 h 8998743"/>
              <a:gd name="connsiteX73" fmla="*/ 3290848 w 7392307"/>
              <a:gd name="connsiteY73" fmla="*/ 3178968 h 8998743"/>
              <a:gd name="connsiteX74" fmla="*/ 3221038 w 7392307"/>
              <a:gd name="connsiteY74" fmla="*/ 3114037 h 8998743"/>
              <a:gd name="connsiteX75" fmla="*/ 3050342 w 7392307"/>
              <a:gd name="connsiteY75" fmla="*/ 3107531 h 8998743"/>
              <a:gd name="connsiteX76" fmla="*/ 2902290 w 7392307"/>
              <a:gd name="connsiteY76" fmla="*/ 3122543 h 8998743"/>
              <a:gd name="connsiteX77" fmla="*/ 2869292 w 7392307"/>
              <a:gd name="connsiteY77" fmla="*/ 3072650 h 8998743"/>
              <a:gd name="connsiteX78" fmla="*/ 2857462 w 7392307"/>
              <a:gd name="connsiteY78" fmla="*/ 2657474 h 8998743"/>
              <a:gd name="connsiteX79" fmla="*/ 2878364 w 7392307"/>
              <a:gd name="connsiteY79" fmla="*/ 2489243 h 8998743"/>
              <a:gd name="connsiteX80" fmla="*/ 2771736 w 7392307"/>
              <a:gd name="connsiteY80" fmla="*/ 2419349 h 8998743"/>
              <a:gd name="connsiteX81" fmla="*/ 2646135 w 7392307"/>
              <a:gd name="connsiteY81" fmla="*/ 2373129 h 8998743"/>
              <a:gd name="connsiteX82" fmla="*/ 2512180 w 7392307"/>
              <a:gd name="connsiteY82" fmla="*/ 2090737 h 8998743"/>
              <a:gd name="connsiteX83" fmla="*/ 2399392 w 7392307"/>
              <a:gd name="connsiteY83" fmla="*/ 1719986 h 8998743"/>
              <a:gd name="connsiteX84" fmla="*/ 2452649 w 7392307"/>
              <a:gd name="connsiteY84" fmla="*/ 1512093 h 8998743"/>
              <a:gd name="connsiteX85" fmla="*/ 2457450 w 7392307"/>
              <a:gd name="connsiteY85" fmla="*/ 1313586 h 8998743"/>
              <a:gd name="connsiteX86" fmla="*/ 2324062 w 7392307"/>
              <a:gd name="connsiteY86" fmla="*/ 1202530 h 8998743"/>
              <a:gd name="connsiteX87" fmla="*/ 2225221 w 7392307"/>
              <a:gd name="connsiteY87" fmla="*/ 1081357 h 8998743"/>
              <a:gd name="connsiteX88" fmla="*/ 2269293 w 7392307"/>
              <a:gd name="connsiteY88" fmla="*/ 771524 h 8998743"/>
              <a:gd name="connsiteX89" fmla="*/ 2335439 w 7392307"/>
              <a:gd name="connsiteY89" fmla="*/ 596943 h 8998743"/>
              <a:gd name="connsiteX90" fmla="*/ 2505036 w 7392307"/>
              <a:gd name="connsiteY90" fmla="*/ 511968 h 8998743"/>
              <a:gd name="connsiteX91" fmla="*/ 2786515 w 7392307"/>
              <a:gd name="connsiteY91" fmla="*/ 479581 h 8998743"/>
              <a:gd name="connsiteX92" fmla="*/ 2950935 w 7392307"/>
              <a:gd name="connsiteY92" fmla="*/ 283072 h 8998743"/>
              <a:gd name="connsiteX93" fmla="*/ 3250367 w 7392307"/>
              <a:gd name="connsiteY93" fmla="*/ 204787 h 8998743"/>
              <a:gd name="connsiteX94" fmla="*/ 3430360 w 7392307"/>
              <a:gd name="connsiteY94" fmla="*/ 63317 h 8998743"/>
              <a:gd name="connsiteX95" fmla="*/ 3773487 w 7392307"/>
              <a:gd name="connsiteY95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58023 w 7392307"/>
              <a:gd name="connsiteY29" fmla="*/ 5919787 h 8998743"/>
              <a:gd name="connsiteX30" fmla="*/ 7232650 w 7392307"/>
              <a:gd name="connsiteY30" fmla="*/ 6379072 h 8998743"/>
              <a:gd name="connsiteX31" fmla="*/ 7238961 w 7392307"/>
              <a:gd name="connsiteY31" fmla="*/ 6960394 h 8998743"/>
              <a:gd name="connsiteX32" fmla="*/ 7247164 w 7392307"/>
              <a:gd name="connsiteY32" fmla="*/ 7627300 h 8998743"/>
              <a:gd name="connsiteX33" fmla="*/ 7058478 w 7392307"/>
              <a:gd name="connsiteY33" fmla="*/ 7728900 h 8998743"/>
              <a:gd name="connsiteX34" fmla="*/ 7102021 w 7392307"/>
              <a:gd name="connsiteY34" fmla="*/ 8512672 h 8998743"/>
              <a:gd name="connsiteX35" fmla="*/ 7037823 w 7392307"/>
              <a:gd name="connsiteY35" fmla="*/ 8998743 h 8998743"/>
              <a:gd name="connsiteX36" fmla="*/ 3176706 w 7392307"/>
              <a:gd name="connsiteY36" fmla="*/ 8998743 h 8998743"/>
              <a:gd name="connsiteX37" fmla="*/ 3212192 w 7392307"/>
              <a:gd name="connsiteY37" fmla="*/ 8454615 h 8998743"/>
              <a:gd name="connsiteX38" fmla="*/ 2138135 w 7392307"/>
              <a:gd name="connsiteY38" fmla="*/ 8106272 h 8998743"/>
              <a:gd name="connsiteX39" fmla="*/ 1543050 w 7392307"/>
              <a:gd name="connsiteY39" fmla="*/ 7641815 h 8998743"/>
              <a:gd name="connsiteX40" fmla="*/ 1180192 w 7392307"/>
              <a:gd name="connsiteY40" fmla="*/ 7612786 h 8998743"/>
              <a:gd name="connsiteX41" fmla="*/ 614135 w 7392307"/>
              <a:gd name="connsiteY41" fmla="*/ 7191872 h 8998743"/>
              <a:gd name="connsiteX42" fmla="*/ 454478 w 7392307"/>
              <a:gd name="connsiteY42" fmla="*/ 7133815 h 8998743"/>
              <a:gd name="connsiteX43" fmla="*/ 410935 w 7392307"/>
              <a:gd name="connsiteY43" fmla="*/ 6959643 h 8998743"/>
              <a:gd name="connsiteX44" fmla="*/ 251278 w 7392307"/>
              <a:gd name="connsiteY44" fmla="*/ 6858043 h 8998743"/>
              <a:gd name="connsiteX45" fmla="*/ 193221 w 7392307"/>
              <a:gd name="connsiteY45" fmla="*/ 6669357 h 8998743"/>
              <a:gd name="connsiteX46" fmla="*/ 0 w 7392307"/>
              <a:gd name="connsiteY46" fmla="*/ 6423294 h 8998743"/>
              <a:gd name="connsiteX47" fmla="*/ 40481 w 7392307"/>
              <a:gd name="connsiteY47" fmla="*/ 6198210 h 8998743"/>
              <a:gd name="connsiteX48" fmla="*/ 265792 w 7392307"/>
              <a:gd name="connsiteY48" fmla="*/ 6379072 h 8998743"/>
              <a:gd name="connsiteX49" fmla="*/ 663346 w 7392307"/>
              <a:gd name="connsiteY49" fmla="*/ 6466951 h 8998743"/>
              <a:gd name="connsiteX50" fmla="*/ 731270 w 7392307"/>
              <a:gd name="connsiteY50" fmla="*/ 6371701 h 8998743"/>
              <a:gd name="connsiteX51" fmla="*/ 1127804 w 7392307"/>
              <a:gd name="connsiteY51" fmla="*/ 6299698 h 8998743"/>
              <a:gd name="connsiteX52" fmla="*/ 1592263 w 7392307"/>
              <a:gd name="connsiteY52" fmla="*/ 6825612 h 8998743"/>
              <a:gd name="connsiteX53" fmla="*/ 2051050 w 7392307"/>
              <a:gd name="connsiteY53" fmla="*/ 7061243 h 8998743"/>
              <a:gd name="connsiteX54" fmla="*/ 2802391 w 7392307"/>
              <a:gd name="connsiteY54" fmla="*/ 7195954 h 8998743"/>
              <a:gd name="connsiteX55" fmla="*/ 3299278 w 7392307"/>
              <a:gd name="connsiteY55" fmla="*/ 7075757 h 8998743"/>
              <a:gd name="connsiteX56" fmla="*/ 3516085 w 7392307"/>
              <a:gd name="connsiteY56" fmla="*/ 6246629 h 8998743"/>
              <a:gd name="connsiteX57" fmla="*/ 3538764 w 7392307"/>
              <a:gd name="connsiteY57" fmla="*/ 5371236 h 8998743"/>
              <a:gd name="connsiteX58" fmla="*/ 4005035 w 7392307"/>
              <a:gd name="connsiteY58" fmla="*/ 4657315 h 8998743"/>
              <a:gd name="connsiteX59" fmla="*/ 4576535 w 7392307"/>
              <a:gd name="connsiteY59" fmla="*/ 4172900 h 8998743"/>
              <a:gd name="connsiteX60" fmla="*/ 4614824 w 7392307"/>
              <a:gd name="connsiteY60" fmla="*/ 4069555 h 8998743"/>
              <a:gd name="connsiteX61" fmla="*/ 4627222 w 7392307"/>
              <a:gd name="connsiteY61" fmla="*/ 3884768 h 8998743"/>
              <a:gd name="connsiteX62" fmla="*/ 4512430 w 7392307"/>
              <a:gd name="connsiteY62" fmla="*/ 3776662 h 8998743"/>
              <a:gd name="connsiteX63" fmla="*/ 4460421 w 7392307"/>
              <a:gd name="connsiteY63" fmla="*/ 3650386 h 8998743"/>
              <a:gd name="connsiteX64" fmla="*/ 4217155 w 7392307"/>
              <a:gd name="connsiteY64" fmla="*/ 3714749 h 8998743"/>
              <a:gd name="connsiteX65" fmla="*/ 3914736 w 7392307"/>
              <a:gd name="connsiteY65" fmla="*/ 3855243 h 8998743"/>
              <a:gd name="connsiteX66" fmla="*/ 3785394 w 7392307"/>
              <a:gd name="connsiteY66" fmla="*/ 3872636 h 8998743"/>
              <a:gd name="connsiteX67" fmla="*/ 3681374 w 7392307"/>
              <a:gd name="connsiteY67" fmla="*/ 3821906 h 8998743"/>
              <a:gd name="connsiteX68" fmla="*/ 3570514 w 7392307"/>
              <a:gd name="connsiteY68" fmla="*/ 3793148 h 8998743"/>
              <a:gd name="connsiteX69" fmla="*/ 3552786 w 7392307"/>
              <a:gd name="connsiteY69" fmla="*/ 3617118 h 8998743"/>
              <a:gd name="connsiteX70" fmla="*/ 3504859 w 7392307"/>
              <a:gd name="connsiteY70" fmla="*/ 3488801 h 8998743"/>
              <a:gd name="connsiteX71" fmla="*/ 3357109 w 7392307"/>
              <a:gd name="connsiteY71" fmla="*/ 3410673 h 8998743"/>
              <a:gd name="connsiteX72" fmla="*/ 3328307 w 7392307"/>
              <a:gd name="connsiteY72" fmla="*/ 3362935 h 8998743"/>
              <a:gd name="connsiteX73" fmla="*/ 3328079 w 7392307"/>
              <a:gd name="connsiteY73" fmla="*/ 3256573 h 8998743"/>
              <a:gd name="connsiteX74" fmla="*/ 3290848 w 7392307"/>
              <a:gd name="connsiteY74" fmla="*/ 3178968 h 8998743"/>
              <a:gd name="connsiteX75" fmla="*/ 3221038 w 7392307"/>
              <a:gd name="connsiteY75" fmla="*/ 3114037 h 8998743"/>
              <a:gd name="connsiteX76" fmla="*/ 3050342 w 7392307"/>
              <a:gd name="connsiteY76" fmla="*/ 3107531 h 8998743"/>
              <a:gd name="connsiteX77" fmla="*/ 2902290 w 7392307"/>
              <a:gd name="connsiteY77" fmla="*/ 3122543 h 8998743"/>
              <a:gd name="connsiteX78" fmla="*/ 2869292 w 7392307"/>
              <a:gd name="connsiteY78" fmla="*/ 3072650 h 8998743"/>
              <a:gd name="connsiteX79" fmla="*/ 2857462 w 7392307"/>
              <a:gd name="connsiteY79" fmla="*/ 2657474 h 8998743"/>
              <a:gd name="connsiteX80" fmla="*/ 2878364 w 7392307"/>
              <a:gd name="connsiteY80" fmla="*/ 2489243 h 8998743"/>
              <a:gd name="connsiteX81" fmla="*/ 2771736 w 7392307"/>
              <a:gd name="connsiteY81" fmla="*/ 2419349 h 8998743"/>
              <a:gd name="connsiteX82" fmla="*/ 2646135 w 7392307"/>
              <a:gd name="connsiteY82" fmla="*/ 2373129 h 8998743"/>
              <a:gd name="connsiteX83" fmla="*/ 2512180 w 7392307"/>
              <a:gd name="connsiteY83" fmla="*/ 2090737 h 8998743"/>
              <a:gd name="connsiteX84" fmla="*/ 2399392 w 7392307"/>
              <a:gd name="connsiteY84" fmla="*/ 1719986 h 8998743"/>
              <a:gd name="connsiteX85" fmla="*/ 2452649 w 7392307"/>
              <a:gd name="connsiteY85" fmla="*/ 1512093 h 8998743"/>
              <a:gd name="connsiteX86" fmla="*/ 2457450 w 7392307"/>
              <a:gd name="connsiteY86" fmla="*/ 1313586 h 8998743"/>
              <a:gd name="connsiteX87" fmla="*/ 2324062 w 7392307"/>
              <a:gd name="connsiteY87" fmla="*/ 1202530 h 8998743"/>
              <a:gd name="connsiteX88" fmla="*/ 2225221 w 7392307"/>
              <a:gd name="connsiteY88" fmla="*/ 1081357 h 8998743"/>
              <a:gd name="connsiteX89" fmla="*/ 2269293 w 7392307"/>
              <a:gd name="connsiteY89" fmla="*/ 771524 h 8998743"/>
              <a:gd name="connsiteX90" fmla="*/ 2335439 w 7392307"/>
              <a:gd name="connsiteY90" fmla="*/ 596943 h 8998743"/>
              <a:gd name="connsiteX91" fmla="*/ 2505036 w 7392307"/>
              <a:gd name="connsiteY91" fmla="*/ 511968 h 8998743"/>
              <a:gd name="connsiteX92" fmla="*/ 2786515 w 7392307"/>
              <a:gd name="connsiteY92" fmla="*/ 479581 h 8998743"/>
              <a:gd name="connsiteX93" fmla="*/ 2950935 w 7392307"/>
              <a:gd name="connsiteY93" fmla="*/ 283072 h 8998743"/>
              <a:gd name="connsiteX94" fmla="*/ 3250367 w 7392307"/>
              <a:gd name="connsiteY94" fmla="*/ 204787 h 8998743"/>
              <a:gd name="connsiteX95" fmla="*/ 3430360 w 7392307"/>
              <a:gd name="connsiteY95" fmla="*/ 63317 h 8998743"/>
              <a:gd name="connsiteX96" fmla="*/ 3773487 w 7392307"/>
              <a:gd name="connsiteY96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58023 w 7392307"/>
              <a:gd name="connsiteY29" fmla="*/ 5919787 h 8998743"/>
              <a:gd name="connsiteX30" fmla="*/ 7232650 w 7392307"/>
              <a:gd name="connsiteY30" fmla="*/ 6379072 h 8998743"/>
              <a:gd name="connsiteX31" fmla="*/ 7279442 w 7392307"/>
              <a:gd name="connsiteY31" fmla="*/ 6977062 h 8998743"/>
              <a:gd name="connsiteX32" fmla="*/ 7247164 w 7392307"/>
              <a:gd name="connsiteY32" fmla="*/ 7627300 h 8998743"/>
              <a:gd name="connsiteX33" fmla="*/ 7058478 w 7392307"/>
              <a:gd name="connsiteY33" fmla="*/ 7728900 h 8998743"/>
              <a:gd name="connsiteX34" fmla="*/ 7102021 w 7392307"/>
              <a:gd name="connsiteY34" fmla="*/ 8512672 h 8998743"/>
              <a:gd name="connsiteX35" fmla="*/ 7037823 w 7392307"/>
              <a:gd name="connsiteY35" fmla="*/ 8998743 h 8998743"/>
              <a:gd name="connsiteX36" fmla="*/ 3176706 w 7392307"/>
              <a:gd name="connsiteY36" fmla="*/ 8998743 h 8998743"/>
              <a:gd name="connsiteX37" fmla="*/ 3212192 w 7392307"/>
              <a:gd name="connsiteY37" fmla="*/ 8454615 h 8998743"/>
              <a:gd name="connsiteX38" fmla="*/ 2138135 w 7392307"/>
              <a:gd name="connsiteY38" fmla="*/ 8106272 h 8998743"/>
              <a:gd name="connsiteX39" fmla="*/ 1543050 w 7392307"/>
              <a:gd name="connsiteY39" fmla="*/ 7641815 h 8998743"/>
              <a:gd name="connsiteX40" fmla="*/ 1180192 w 7392307"/>
              <a:gd name="connsiteY40" fmla="*/ 7612786 h 8998743"/>
              <a:gd name="connsiteX41" fmla="*/ 614135 w 7392307"/>
              <a:gd name="connsiteY41" fmla="*/ 7191872 h 8998743"/>
              <a:gd name="connsiteX42" fmla="*/ 454478 w 7392307"/>
              <a:gd name="connsiteY42" fmla="*/ 7133815 h 8998743"/>
              <a:gd name="connsiteX43" fmla="*/ 410935 w 7392307"/>
              <a:gd name="connsiteY43" fmla="*/ 6959643 h 8998743"/>
              <a:gd name="connsiteX44" fmla="*/ 251278 w 7392307"/>
              <a:gd name="connsiteY44" fmla="*/ 6858043 h 8998743"/>
              <a:gd name="connsiteX45" fmla="*/ 193221 w 7392307"/>
              <a:gd name="connsiteY45" fmla="*/ 6669357 h 8998743"/>
              <a:gd name="connsiteX46" fmla="*/ 0 w 7392307"/>
              <a:gd name="connsiteY46" fmla="*/ 6423294 h 8998743"/>
              <a:gd name="connsiteX47" fmla="*/ 40481 w 7392307"/>
              <a:gd name="connsiteY47" fmla="*/ 6198210 h 8998743"/>
              <a:gd name="connsiteX48" fmla="*/ 265792 w 7392307"/>
              <a:gd name="connsiteY48" fmla="*/ 6379072 h 8998743"/>
              <a:gd name="connsiteX49" fmla="*/ 663346 w 7392307"/>
              <a:gd name="connsiteY49" fmla="*/ 6466951 h 8998743"/>
              <a:gd name="connsiteX50" fmla="*/ 731270 w 7392307"/>
              <a:gd name="connsiteY50" fmla="*/ 6371701 h 8998743"/>
              <a:gd name="connsiteX51" fmla="*/ 1127804 w 7392307"/>
              <a:gd name="connsiteY51" fmla="*/ 6299698 h 8998743"/>
              <a:gd name="connsiteX52" fmla="*/ 1592263 w 7392307"/>
              <a:gd name="connsiteY52" fmla="*/ 6825612 h 8998743"/>
              <a:gd name="connsiteX53" fmla="*/ 2051050 w 7392307"/>
              <a:gd name="connsiteY53" fmla="*/ 7061243 h 8998743"/>
              <a:gd name="connsiteX54" fmla="*/ 2802391 w 7392307"/>
              <a:gd name="connsiteY54" fmla="*/ 7195954 h 8998743"/>
              <a:gd name="connsiteX55" fmla="*/ 3299278 w 7392307"/>
              <a:gd name="connsiteY55" fmla="*/ 7075757 h 8998743"/>
              <a:gd name="connsiteX56" fmla="*/ 3516085 w 7392307"/>
              <a:gd name="connsiteY56" fmla="*/ 6246629 h 8998743"/>
              <a:gd name="connsiteX57" fmla="*/ 3538764 w 7392307"/>
              <a:gd name="connsiteY57" fmla="*/ 5371236 h 8998743"/>
              <a:gd name="connsiteX58" fmla="*/ 4005035 w 7392307"/>
              <a:gd name="connsiteY58" fmla="*/ 4657315 h 8998743"/>
              <a:gd name="connsiteX59" fmla="*/ 4576535 w 7392307"/>
              <a:gd name="connsiteY59" fmla="*/ 4172900 h 8998743"/>
              <a:gd name="connsiteX60" fmla="*/ 4614824 w 7392307"/>
              <a:gd name="connsiteY60" fmla="*/ 4069555 h 8998743"/>
              <a:gd name="connsiteX61" fmla="*/ 4627222 w 7392307"/>
              <a:gd name="connsiteY61" fmla="*/ 3884768 h 8998743"/>
              <a:gd name="connsiteX62" fmla="*/ 4512430 w 7392307"/>
              <a:gd name="connsiteY62" fmla="*/ 3776662 h 8998743"/>
              <a:gd name="connsiteX63" fmla="*/ 4460421 w 7392307"/>
              <a:gd name="connsiteY63" fmla="*/ 3650386 h 8998743"/>
              <a:gd name="connsiteX64" fmla="*/ 4217155 w 7392307"/>
              <a:gd name="connsiteY64" fmla="*/ 3714749 h 8998743"/>
              <a:gd name="connsiteX65" fmla="*/ 3914736 w 7392307"/>
              <a:gd name="connsiteY65" fmla="*/ 3855243 h 8998743"/>
              <a:gd name="connsiteX66" fmla="*/ 3785394 w 7392307"/>
              <a:gd name="connsiteY66" fmla="*/ 3872636 h 8998743"/>
              <a:gd name="connsiteX67" fmla="*/ 3681374 w 7392307"/>
              <a:gd name="connsiteY67" fmla="*/ 3821906 h 8998743"/>
              <a:gd name="connsiteX68" fmla="*/ 3570514 w 7392307"/>
              <a:gd name="connsiteY68" fmla="*/ 3793148 h 8998743"/>
              <a:gd name="connsiteX69" fmla="*/ 3552786 w 7392307"/>
              <a:gd name="connsiteY69" fmla="*/ 3617118 h 8998743"/>
              <a:gd name="connsiteX70" fmla="*/ 3504859 w 7392307"/>
              <a:gd name="connsiteY70" fmla="*/ 3488801 h 8998743"/>
              <a:gd name="connsiteX71" fmla="*/ 3357109 w 7392307"/>
              <a:gd name="connsiteY71" fmla="*/ 3410673 h 8998743"/>
              <a:gd name="connsiteX72" fmla="*/ 3328307 w 7392307"/>
              <a:gd name="connsiteY72" fmla="*/ 3362935 h 8998743"/>
              <a:gd name="connsiteX73" fmla="*/ 3328079 w 7392307"/>
              <a:gd name="connsiteY73" fmla="*/ 3256573 h 8998743"/>
              <a:gd name="connsiteX74" fmla="*/ 3290848 w 7392307"/>
              <a:gd name="connsiteY74" fmla="*/ 3178968 h 8998743"/>
              <a:gd name="connsiteX75" fmla="*/ 3221038 w 7392307"/>
              <a:gd name="connsiteY75" fmla="*/ 3114037 h 8998743"/>
              <a:gd name="connsiteX76" fmla="*/ 3050342 w 7392307"/>
              <a:gd name="connsiteY76" fmla="*/ 3107531 h 8998743"/>
              <a:gd name="connsiteX77" fmla="*/ 2902290 w 7392307"/>
              <a:gd name="connsiteY77" fmla="*/ 3122543 h 8998743"/>
              <a:gd name="connsiteX78" fmla="*/ 2869292 w 7392307"/>
              <a:gd name="connsiteY78" fmla="*/ 3072650 h 8998743"/>
              <a:gd name="connsiteX79" fmla="*/ 2857462 w 7392307"/>
              <a:gd name="connsiteY79" fmla="*/ 2657474 h 8998743"/>
              <a:gd name="connsiteX80" fmla="*/ 2878364 w 7392307"/>
              <a:gd name="connsiteY80" fmla="*/ 2489243 h 8998743"/>
              <a:gd name="connsiteX81" fmla="*/ 2771736 w 7392307"/>
              <a:gd name="connsiteY81" fmla="*/ 2419349 h 8998743"/>
              <a:gd name="connsiteX82" fmla="*/ 2646135 w 7392307"/>
              <a:gd name="connsiteY82" fmla="*/ 2373129 h 8998743"/>
              <a:gd name="connsiteX83" fmla="*/ 2512180 w 7392307"/>
              <a:gd name="connsiteY83" fmla="*/ 2090737 h 8998743"/>
              <a:gd name="connsiteX84" fmla="*/ 2399392 w 7392307"/>
              <a:gd name="connsiteY84" fmla="*/ 1719986 h 8998743"/>
              <a:gd name="connsiteX85" fmla="*/ 2452649 w 7392307"/>
              <a:gd name="connsiteY85" fmla="*/ 1512093 h 8998743"/>
              <a:gd name="connsiteX86" fmla="*/ 2457450 w 7392307"/>
              <a:gd name="connsiteY86" fmla="*/ 1313586 h 8998743"/>
              <a:gd name="connsiteX87" fmla="*/ 2324062 w 7392307"/>
              <a:gd name="connsiteY87" fmla="*/ 1202530 h 8998743"/>
              <a:gd name="connsiteX88" fmla="*/ 2225221 w 7392307"/>
              <a:gd name="connsiteY88" fmla="*/ 1081357 h 8998743"/>
              <a:gd name="connsiteX89" fmla="*/ 2269293 w 7392307"/>
              <a:gd name="connsiteY89" fmla="*/ 771524 h 8998743"/>
              <a:gd name="connsiteX90" fmla="*/ 2335439 w 7392307"/>
              <a:gd name="connsiteY90" fmla="*/ 596943 h 8998743"/>
              <a:gd name="connsiteX91" fmla="*/ 2505036 w 7392307"/>
              <a:gd name="connsiteY91" fmla="*/ 511968 h 8998743"/>
              <a:gd name="connsiteX92" fmla="*/ 2786515 w 7392307"/>
              <a:gd name="connsiteY92" fmla="*/ 479581 h 8998743"/>
              <a:gd name="connsiteX93" fmla="*/ 2950935 w 7392307"/>
              <a:gd name="connsiteY93" fmla="*/ 283072 h 8998743"/>
              <a:gd name="connsiteX94" fmla="*/ 3250367 w 7392307"/>
              <a:gd name="connsiteY94" fmla="*/ 204787 h 8998743"/>
              <a:gd name="connsiteX95" fmla="*/ 3430360 w 7392307"/>
              <a:gd name="connsiteY95" fmla="*/ 63317 h 8998743"/>
              <a:gd name="connsiteX96" fmla="*/ 3773487 w 7392307"/>
              <a:gd name="connsiteY96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58023 w 7392307"/>
              <a:gd name="connsiteY29" fmla="*/ 5919787 h 8998743"/>
              <a:gd name="connsiteX30" fmla="*/ 7232650 w 7392307"/>
              <a:gd name="connsiteY30" fmla="*/ 6379072 h 8998743"/>
              <a:gd name="connsiteX31" fmla="*/ 7279442 w 7392307"/>
              <a:gd name="connsiteY31" fmla="*/ 6977062 h 8998743"/>
              <a:gd name="connsiteX32" fmla="*/ 7247164 w 7392307"/>
              <a:gd name="connsiteY32" fmla="*/ 7627300 h 8998743"/>
              <a:gd name="connsiteX33" fmla="*/ 7058478 w 7392307"/>
              <a:gd name="connsiteY33" fmla="*/ 7728900 h 8998743"/>
              <a:gd name="connsiteX34" fmla="*/ 7067511 w 7392307"/>
              <a:gd name="connsiteY34" fmla="*/ 7886700 h 8998743"/>
              <a:gd name="connsiteX35" fmla="*/ 7102021 w 7392307"/>
              <a:gd name="connsiteY35" fmla="*/ 8512672 h 8998743"/>
              <a:gd name="connsiteX36" fmla="*/ 7037823 w 7392307"/>
              <a:gd name="connsiteY36" fmla="*/ 8998743 h 8998743"/>
              <a:gd name="connsiteX37" fmla="*/ 3176706 w 7392307"/>
              <a:gd name="connsiteY37" fmla="*/ 8998743 h 8998743"/>
              <a:gd name="connsiteX38" fmla="*/ 3212192 w 7392307"/>
              <a:gd name="connsiteY38" fmla="*/ 8454615 h 8998743"/>
              <a:gd name="connsiteX39" fmla="*/ 2138135 w 7392307"/>
              <a:gd name="connsiteY39" fmla="*/ 8106272 h 8998743"/>
              <a:gd name="connsiteX40" fmla="*/ 1543050 w 7392307"/>
              <a:gd name="connsiteY40" fmla="*/ 7641815 h 8998743"/>
              <a:gd name="connsiteX41" fmla="*/ 1180192 w 7392307"/>
              <a:gd name="connsiteY41" fmla="*/ 7612786 h 8998743"/>
              <a:gd name="connsiteX42" fmla="*/ 614135 w 7392307"/>
              <a:gd name="connsiteY42" fmla="*/ 7191872 h 8998743"/>
              <a:gd name="connsiteX43" fmla="*/ 454478 w 7392307"/>
              <a:gd name="connsiteY43" fmla="*/ 7133815 h 8998743"/>
              <a:gd name="connsiteX44" fmla="*/ 410935 w 7392307"/>
              <a:gd name="connsiteY44" fmla="*/ 6959643 h 8998743"/>
              <a:gd name="connsiteX45" fmla="*/ 251278 w 7392307"/>
              <a:gd name="connsiteY45" fmla="*/ 6858043 h 8998743"/>
              <a:gd name="connsiteX46" fmla="*/ 193221 w 7392307"/>
              <a:gd name="connsiteY46" fmla="*/ 6669357 h 8998743"/>
              <a:gd name="connsiteX47" fmla="*/ 0 w 7392307"/>
              <a:gd name="connsiteY47" fmla="*/ 6423294 h 8998743"/>
              <a:gd name="connsiteX48" fmla="*/ 40481 w 7392307"/>
              <a:gd name="connsiteY48" fmla="*/ 6198210 h 8998743"/>
              <a:gd name="connsiteX49" fmla="*/ 265792 w 7392307"/>
              <a:gd name="connsiteY49" fmla="*/ 6379072 h 8998743"/>
              <a:gd name="connsiteX50" fmla="*/ 663346 w 7392307"/>
              <a:gd name="connsiteY50" fmla="*/ 6466951 h 8998743"/>
              <a:gd name="connsiteX51" fmla="*/ 731270 w 7392307"/>
              <a:gd name="connsiteY51" fmla="*/ 6371701 h 8998743"/>
              <a:gd name="connsiteX52" fmla="*/ 1127804 w 7392307"/>
              <a:gd name="connsiteY52" fmla="*/ 6299698 h 8998743"/>
              <a:gd name="connsiteX53" fmla="*/ 1592263 w 7392307"/>
              <a:gd name="connsiteY53" fmla="*/ 6825612 h 8998743"/>
              <a:gd name="connsiteX54" fmla="*/ 2051050 w 7392307"/>
              <a:gd name="connsiteY54" fmla="*/ 7061243 h 8998743"/>
              <a:gd name="connsiteX55" fmla="*/ 2802391 w 7392307"/>
              <a:gd name="connsiteY55" fmla="*/ 7195954 h 8998743"/>
              <a:gd name="connsiteX56" fmla="*/ 3299278 w 7392307"/>
              <a:gd name="connsiteY56" fmla="*/ 7075757 h 8998743"/>
              <a:gd name="connsiteX57" fmla="*/ 3516085 w 7392307"/>
              <a:gd name="connsiteY57" fmla="*/ 6246629 h 8998743"/>
              <a:gd name="connsiteX58" fmla="*/ 3538764 w 7392307"/>
              <a:gd name="connsiteY58" fmla="*/ 5371236 h 8998743"/>
              <a:gd name="connsiteX59" fmla="*/ 4005035 w 7392307"/>
              <a:gd name="connsiteY59" fmla="*/ 4657315 h 8998743"/>
              <a:gd name="connsiteX60" fmla="*/ 4576535 w 7392307"/>
              <a:gd name="connsiteY60" fmla="*/ 4172900 h 8998743"/>
              <a:gd name="connsiteX61" fmla="*/ 4614824 w 7392307"/>
              <a:gd name="connsiteY61" fmla="*/ 4069555 h 8998743"/>
              <a:gd name="connsiteX62" fmla="*/ 4627222 w 7392307"/>
              <a:gd name="connsiteY62" fmla="*/ 3884768 h 8998743"/>
              <a:gd name="connsiteX63" fmla="*/ 4512430 w 7392307"/>
              <a:gd name="connsiteY63" fmla="*/ 3776662 h 8998743"/>
              <a:gd name="connsiteX64" fmla="*/ 4460421 w 7392307"/>
              <a:gd name="connsiteY64" fmla="*/ 3650386 h 8998743"/>
              <a:gd name="connsiteX65" fmla="*/ 4217155 w 7392307"/>
              <a:gd name="connsiteY65" fmla="*/ 3714749 h 8998743"/>
              <a:gd name="connsiteX66" fmla="*/ 3914736 w 7392307"/>
              <a:gd name="connsiteY66" fmla="*/ 3855243 h 8998743"/>
              <a:gd name="connsiteX67" fmla="*/ 3785394 w 7392307"/>
              <a:gd name="connsiteY67" fmla="*/ 3872636 h 8998743"/>
              <a:gd name="connsiteX68" fmla="*/ 3681374 w 7392307"/>
              <a:gd name="connsiteY68" fmla="*/ 3821906 h 8998743"/>
              <a:gd name="connsiteX69" fmla="*/ 3570514 w 7392307"/>
              <a:gd name="connsiteY69" fmla="*/ 3793148 h 8998743"/>
              <a:gd name="connsiteX70" fmla="*/ 3552786 w 7392307"/>
              <a:gd name="connsiteY70" fmla="*/ 3617118 h 8998743"/>
              <a:gd name="connsiteX71" fmla="*/ 3504859 w 7392307"/>
              <a:gd name="connsiteY71" fmla="*/ 3488801 h 8998743"/>
              <a:gd name="connsiteX72" fmla="*/ 3357109 w 7392307"/>
              <a:gd name="connsiteY72" fmla="*/ 3410673 h 8998743"/>
              <a:gd name="connsiteX73" fmla="*/ 3328307 w 7392307"/>
              <a:gd name="connsiteY73" fmla="*/ 3362935 h 8998743"/>
              <a:gd name="connsiteX74" fmla="*/ 3328079 w 7392307"/>
              <a:gd name="connsiteY74" fmla="*/ 3256573 h 8998743"/>
              <a:gd name="connsiteX75" fmla="*/ 3290848 w 7392307"/>
              <a:gd name="connsiteY75" fmla="*/ 3178968 h 8998743"/>
              <a:gd name="connsiteX76" fmla="*/ 3221038 w 7392307"/>
              <a:gd name="connsiteY76" fmla="*/ 3114037 h 8998743"/>
              <a:gd name="connsiteX77" fmla="*/ 3050342 w 7392307"/>
              <a:gd name="connsiteY77" fmla="*/ 3107531 h 8998743"/>
              <a:gd name="connsiteX78" fmla="*/ 2902290 w 7392307"/>
              <a:gd name="connsiteY78" fmla="*/ 3122543 h 8998743"/>
              <a:gd name="connsiteX79" fmla="*/ 2869292 w 7392307"/>
              <a:gd name="connsiteY79" fmla="*/ 3072650 h 8998743"/>
              <a:gd name="connsiteX80" fmla="*/ 2857462 w 7392307"/>
              <a:gd name="connsiteY80" fmla="*/ 2657474 h 8998743"/>
              <a:gd name="connsiteX81" fmla="*/ 2878364 w 7392307"/>
              <a:gd name="connsiteY81" fmla="*/ 2489243 h 8998743"/>
              <a:gd name="connsiteX82" fmla="*/ 2771736 w 7392307"/>
              <a:gd name="connsiteY82" fmla="*/ 2419349 h 8998743"/>
              <a:gd name="connsiteX83" fmla="*/ 2646135 w 7392307"/>
              <a:gd name="connsiteY83" fmla="*/ 2373129 h 8998743"/>
              <a:gd name="connsiteX84" fmla="*/ 2512180 w 7392307"/>
              <a:gd name="connsiteY84" fmla="*/ 2090737 h 8998743"/>
              <a:gd name="connsiteX85" fmla="*/ 2399392 w 7392307"/>
              <a:gd name="connsiteY85" fmla="*/ 1719986 h 8998743"/>
              <a:gd name="connsiteX86" fmla="*/ 2452649 w 7392307"/>
              <a:gd name="connsiteY86" fmla="*/ 1512093 h 8998743"/>
              <a:gd name="connsiteX87" fmla="*/ 2457450 w 7392307"/>
              <a:gd name="connsiteY87" fmla="*/ 1313586 h 8998743"/>
              <a:gd name="connsiteX88" fmla="*/ 2324062 w 7392307"/>
              <a:gd name="connsiteY88" fmla="*/ 1202530 h 8998743"/>
              <a:gd name="connsiteX89" fmla="*/ 2225221 w 7392307"/>
              <a:gd name="connsiteY89" fmla="*/ 1081357 h 8998743"/>
              <a:gd name="connsiteX90" fmla="*/ 2269293 w 7392307"/>
              <a:gd name="connsiteY90" fmla="*/ 771524 h 8998743"/>
              <a:gd name="connsiteX91" fmla="*/ 2335439 w 7392307"/>
              <a:gd name="connsiteY91" fmla="*/ 596943 h 8998743"/>
              <a:gd name="connsiteX92" fmla="*/ 2505036 w 7392307"/>
              <a:gd name="connsiteY92" fmla="*/ 511968 h 8998743"/>
              <a:gd name="connsiteX93" fmla="*/ 2786515 w 7392307"/>
              <a:gd name="connsiteY93" fmla="*/ 479581 h 8998743"/>
              <a:gd name="connsiteX94" fmla="*/ 2950935 w 7392307"/>
              <a:gd name="connsiteY94" fmla="*/ 283072 h 8998743"/>
              <a:gd name="connsiteX95" fmla="*/ 3250367 w 7392307"/>
              <a:gd name="connsiteY95" fmla="*/ 204787 h 8998743"/>
              <a:gd name="connsiteX96" fmla="*/ 3430360 w 7392307"/>
              <a:gd name="connsiteY96" fmla="*/ 63317 h 8998743"/>
              <a:gd name="connsiteX97" fmla="*/ 3773487 w 7392307"/>
              <a:gd name="connsiteY97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58023 w 7392307"/>
              <a:gd name="connsiteY29" fmla="*/ 5919787 h 8998743"/>
              <a:gd name="connsiteX30" fmla="*/ 7232650 w 7392307"/>
              <a:gd name="connsiteY30" fmla="*/ 6379072 h 8998743"/>
              <a:gd name="connsiteX31" fmla="*/ 7279442 w 7392307"/>
              <a:gd name="connsiteY31" fmla="*/ 6977062 h 8998743"/>
              <a:gd name="connsiteX32" fmla="*/ 7247164 w 7392307"/>
              <a:gd name="connsiteY32" fmla="*/ 7627300 h 8998743"/>
              <a:gd name="connsiteX33" fmla="*/ 7058478 w 7392307"/>
              <a:gd name="connsiteY33" fmla="*/ 7728900 h 8998743"/>
              <a:gd name="connsiteX34" fmla="*/ 7112754 w 7392307"/>
              <a:gd name="connsiteY34" fmla="*/ 7896225 h 8998743"/>
              <a:gd name="connsiteX35" fmla="*/ 7102021 w 7392307"/>
              <a:gd name="connsiteY35" fmla="*/ 8512672 h 8998743"/>
              <a:gd name="connsiteX36" fmla="*/ 7037823 w 7392307"/>
              <a:gd name="connsiteY36" fmla="*/ 8998743 h 8998743"/>
              <a:gd name="connsiteX37" fmla="*/ 3176706 w 7392307"/>
              <a:gd name="connsiteY37" fmla="*/ 8998743 h 8998743"/>
              <a:gd name="connsiteX38" fmla="*/ 3212192 w 7392307"/>
              <a:gd name="connsiteY38" fmla="*/ 8454615 h 8998743"/>
              <a:gd name="connsiteX39" fmla="*/ 2138135 w 7392307"/>
              <a:gd name="connsiteY39" fmla="*/ 8106272 h 8998743"/>
              <a:gd name="connsiteX40" fmla="*/ 1543050 w 7392307"/>
              <a:gd name="connsiteY40" fmla="*/ 7641815 h 8998743"/>
              <a:gd name="connsiteX41" fmla="*/ 1180192 w 7392307"/>
              <a:gd name="connsiteY41" fmla="*/ 7612786 h 8998743"/>
              <a:gd name="connsiteX42" fmla="*/ 614135 w 7392307"/>
              <a:gd name="connsiteY42" fmla="*/ 7191872 h 8998743"/>
              <a:gd name="connsiteX43" fmla="*/ 454478 w 7392307"/>
              <a:gd name="connsiteY43" fmla="*/ 7133815 h 8998743"/>
              <a:gd name="connsiteX44" fmla="*/ 410935 w 7392307"/>
              <a:gd name="connsiteY44" fmla="*/ 6959643 h 8998743"/>
              <a:gd name="connsiteX45" fmla="*/ 251278 w 7392307"/>
              <a:gd name="connsiteY45" fmla="*/ 6858043 h 8998743"/>
              <a:gd name="connsiteX46" fmla="*/ 193221 w 7392307"/>
              <a:gd name="connsiteY46" fmla="*/ 6669357 h 8998743"/>
              <a:gd name="connsiteX47" fmla="*/ 0 w 7392307"/>
              <a:gd name="connsiteY47" fmla="*/ 6423294 h 8998743"/>
              <a:gd name="connsiteX48" fmla="*/ 40481 w 7392307"/>
              <a:gd name="connsiteY48" fmla="*/ 6198210 h 8998743"/>
              <a:gd name="connsiteX49" fmla="*/ 265792 w 7392307"/>
              <a:gd name="connsiteY49" fmla="*/ 6379072 h 8998743"/>
              <a:gd name="connsiteX50" fmla="*/ 663346 w 7392307"/>
              <a:gd name="connsiteY50" fmla="*/ 6466951 h 8998743"/>
              <a:gd name="connsiteX51" fmla="*/ 731270 w 7392307"/>
              <a:gd name="connsiteY51" fmla="*/ 6371701 h 8998743"/>
              <a:gd name="connsiteX52" fmla="*/ 1127804 w 7392307"/>
              <a:gd name="connsiteY52" fmla="*/ 6299698 h 8998743"/>
              <a:gd name="connsiteX53" fmla="*/ 1592263 w 7392307"/>
              <a:gd name="connsiteY53" fmla="*/ 6825612 h 8998743"/>
              <a:gd name="connsiteX54" fmla="*/ 2051050 w 7392307"/>
              <a:gd name="connsiteY54" fmla="*/ 7061243 h 8998743"/>
              <a:gd name="connsiteX55" fmla="*/ 2802391 w 7392307"/>
              <a:gd name="connsiteY55" fmla="*/ 7195954 h 8998743"/>
              <a:gd name="connsiteX56" fmla="*/ 3299278 w 7392307"/>
              <a:gd name="connsiteY56" fmla="*/ 7075757 h 8998743"/>
              <a:gd name="connsiteX57" fmla="*/ 3516085 w 7392307"/>
              <a:gd name="connsiteY57" fmla="*/ 6246629 h 8998743"/>
              <a:gd name="connsiteX58" fmla="*/ 3538764 w 7392307"/>
              <a:gd name="connsiteY58" fmla="*/ 5371236 h 8998743"/>
              <a:gd name="connsiteX59" fmla="*/ 4005035 w 7392307"/>
              <a:gd name="connsiteY59" fmla="*/ 4657315 h 8998743"/>
              <a:gd name="connsiteX60" fmla="*/ 4576535 w 7392307"/>
              <a:gd name="connsiteY60" fmla="*/ 4172900 h 8998743"/>
              <a:gd name="connsiteX61" fmla="*/ 4614824 w 7392307"/>
              <a:gd name="connsiteY61" fmla="*/ 4069555 h 8998743"/>
              <a:gd name="connsiteX62" fmla="*/ 4627222 w 7392307"/>
              <a:gd name="connsiteY62" fmla="*/ 3884768 h 8998743"/>
              <a:gd name="connsiteX63" fmla="*/ 4512430 w 7392307"/>
              <a:gd name="connsiteY63" fmla="*/ 3776662 h 8998743"/>
              <a:gd name="connsiteX64" fmla="*/ 4460421 w 7392307"/>
              <a:gd name="connsiteY64" fmla="*/ 3650386 h 8998743"/>
              <a:gd name="connsiteX65" fmla="*/ 4217155 w 7392307"/>
              <a:gd name="connsiteY65" fmla="*/ 3714749 h 8998743"/>
              <a:gd name="connsiteX66" fmla="*/ 3914736 w 7392307"/>
              <a:gd name="connsiteY66" fmla="*/ 3855243 h 8998743"/>
              <a:gd name="connsiteX67" fmla="*/ 3785394 w 7392307"/>
              <a:gd name="connsiteY67" fmla="*/ 3872636 h 8998743"/>
              <a:gd name="connsiteX68" fmla="*/ 3681374 w 7392307"/>
              <a:gd name="connsiteY68" fmla="*/ 3821906 h 8998743"/>
              <a:gd name="connsiteX69" fmla="*/ 3570514 w 7392307"/>
              <a:gd name="connsiteY69" fmla="*/ 3793148 h 8998743"/>
              <a:gd name="connsiteX70" fmla="*/ 3552786 w 7392307"/>
              <a:gd name="connsiteY70" fmla="*/ 3617118 h 8998743"/>
              <a:gd name="connsiteX71" fmla="*/ 3504859 w 7392307"/>
              <a:gd name="connsiteY71" fmla="*/ 3488801 h 8998743"/>
              <a:gd name="connsiteX72" fmla="*/ 3357109 w 7392307"/>
              <a:gd name="connsiteY72" fmla="*/ 3410673 h 8998743"/>
              <a:gd name="connsiteX73" fmla="*/ 3328307 w 7392307"/>
              <a:gd name="connsiteY73" fmla="*/ 3362935 h 8998743"/>
              <a:gd name="connsiteX74" fmla="*/ 3328079 w 7392307"/>
              <a:gd name="connsiteY74" fmla="*/ 3256573 h 8998743"/>
              <a:gd name="connsiteX75" fmla="*/ 3290848 w 7392307"/>
              <a:gd name="connsiteY75" fmla="*/ 3178968 h 8998743"/>
              <a:gd name="connsiteX76" fmla="*/ 3221038 w 7392307"/>
              <a:gd name="connsiteY76" fmla="*/ 3114037 h 8998743"/>
              <a:gd name="connsiteX77" fmla="*/ 3050342 w 7392307"/>
              <a:gd name="connsiteY77" fmla="*/ 3107531 h 8998743"/>
              <a:gd name="connsiteX78" fmla="*/ 2902290 w 7392307"/>
              <a:gd name="connsiteY78" fmla="*/ 3122543 h 8998743"/>
              <a:gd name="connsiteX79" fmla="*/ 2869292 w 7392307"/>
              <a:gd name="connsiteY79" fmla="*/ 3072650 h 8998743"/>
              <a:gd name="connsiteX80" fmla="*/ 2857462 w 7392307"/>
              <a:gd name="connsiteY80" fmla="*/ 2657474 h 8998743"/>
              <a:gd name="connsiteX81" fmla="*/ 2878364 w 7392307"/>
              <a:gd name="connsiteY81" fmla="*/ 2489243 h 8998743"/>
              <a:gd name="connsiteX82" fmla="*/ 2771736 w 7392307"/>
              <a:gd name="connsiteY82" fmla="*/ 2419349 h 8998743"/>
              <a:gd name="connsiteX83" fmla="*/ 2646135 w 7392307"/>
              <a:gd name="connsiteY83" fmla="*/ 2373129 h 8998743"/>
              <a:gd name="connsiteX84" fmla="*/ 2512180 w 7392307"/>
              <a:gd name="connsiteY84" fmla="*/ 2090737 h 8998743"/>
              <a:gd name="connsiteX85" fmla="*/ 2399392 w 7392307"/>
              <a:gd name="connsiteY85" fmla="*/ 1719986 h 8998743"/>
              <a:gd name="connsiteX86" fmla="*/ 2452649 w 7392307"/>
              <a:gd name="connsiteY86" fmla="*/ 1512093 h 8998743"/>
              <a:gd name="connsiteX87" fmla="*/ 2457450 w 7392307"/>
              <a:gd name="connsiteY87" fmla="*/ 1313586 h 8998743"/>
              <a:gd name="connsiteX88" fmla="*/ 2324062 w 7392307"/>
              <a:gd name="connsiteY88" fmla="*/ 1202530 h 8998743"/>
              <a:gd name="connsiteX89" fmla="*/ 2225221 w 7392307"/>
              <a:gd name="connsiteY89" fmla="*/ 1081357 h 8998743"/>
              <a:gd name="connsiteX90" fmla="*/ 2269293 w 7392307"/>
              <a:gd name="connsiteY90" fmla="*/ 771524 h 8998743"/>
              <a:gd name="connsiteX91" fmla="*/ 2335439 w 7392307"/>
              <a:gd name="connsiteY91" fmla="*/ 596943 h 8998743"/>
              <a:gd name="connsiteX92" fmla="*/ 2505036 w 7392307"/>
              <a:gd name="connsiteY92" fmla="*/ 511968 h 8998743"/>
              <a:gd name="connsiteX93" fmla="*/ 2786515 w 7392307"/>
              <a:gd name="connsiteY93" fmla="*/ 479581 h 8998743"/>
              <a:gd name="connsiteX94" fmla="*/ 2950935 w 7392307"/>
              <a:gd name="connsiteY94" fmla="*/ 283072 h 8998743"/>
              <a:gd name="connsiteX95" fmla="*/ 3250367 w 7392307"/>
              <a:gd name="connsiteY95" fmla="*/ 204787 h 8998743"/>
              <a:gd name="connsiteX96" fmla="*/ 3430360 w 7392307"/>
              <a:gd name="connsiteY96" fmla="*/ 63317 h 8998743"/>
              <a:gd name="connsiteX97" fmla="*/ 3773487 w 7392307"/>
              <a:gd name="connsiteY97" fmla="*/ 67285 h 8998743"/>
              <a:gd name="connsiteX0" fmla="*/ 3773487 w 7392307"/>
              <a:gd name="connsiteY0" fmla="*/ 67285 h 8998743"/>
              <a:gd name="connsiteX1" fmla="*/ 4107617 w 7392307"/>
              <a:gd name="connsiteY1" fmla="*/ 0 h 8998743"/>
              <a:gd name="connsiteX2" fmla="*/ 4539909 w 7392307"/>
              <a:gd name="connsiteY2" fmla="*/ 611 h 8998743"/>
              <a:gd name="connsiteX3" fmla="*/ 4613728 w 7392307"/>
              <a:gd name="connsiteY3" fmla="*/ 169793 h 8998743"/>
              <a:gd name="connsiteX4" fmla="*/ 4895811 w 7392307"/>
              <a:gd name="connsiteY4" fmla="*/ 326232 h 8998743"/>
              <a:gd name="connsiteX5" fmla="*/ 4982935 w 7392307"/>
              <a:gd name="connsiteY5" fmla="*/ 602386 h 8998743"/>
              <a:gd name="connsiteX6" fmla="*/ 4968421 w 7392307"/>
              <a:gd name="connsiteY6" fmla="*/ 820100 h 8998743"/>
              <a:gd name="connsiteX7" fmla="*/ 5179180 w 7392307"/>
              <a:gd name="connsiteY7" fmla="*/ 981075 h 8998743"/>
              <a:gd name="connsiteX8" fmla="*/ 5300889 w 7392307"/>
              <a:gd name="connsiteY8" fmla="*/ 1298618 h 8998743"/>
              <a:gd name="connsiteX9" fmla="*/ 5291098 w 7392307"/>
              <a:gd name="connsiteY9" fmla="*/ 1557338 h 8998743"/>
              <a:gd name="connsiteX10" fmla="*/ 5221173 w 7392307"/>
              <a:gd name="connsiteY10" fmla="*/ 1722707 h 8998743"/>
              <a:gd name="connsiteX11" fmla="*/ 5298243 w 7392307"/>
              <a:gd name="connsiteY11" fmla="*/ 1840706 h 8998743"/>
              <a:gd name="connsiteX12" fmla="*/ 5331278 w 7392307"/>
              <a:gd name="connsiteY12" fmla="*/ 1981243 h 8998743"/>
              <a:gd name="connsiteX13" fmla="*/ 5274430 w 7392307"/>
              <a:gd name="connsiteY13" fmla="*/ 2112169 h 8998743"/>
              <a:gd name="connsiteX14" fmla="*/ 5287735 w 7392307"/>
              <a:gd name="connsiteY14" fmla="*/ 2242500 h 8998743"/>
              <a:gd name="connsiteX15" fmla="*/ 5400636 w 7392307"/>
              <a:gd name="connsiteY15" fmla="*/ 2538413 h 8998743"/>
              <a:gd name="connsiteX16" fmla="*/ 5607050 w 7392307"/>
              <a:gd name="connsiteY16" fmla="*/ 2779529 h 8998743"/>
              <a:gd name="connsiteX17" fmla="*/ 5955392 w 7392307"/>
              <a:gd name="connsiteY17" fmla="*/ 2794043 h 8998743"/>
              <a:gd name="connsiteX18" fmla="*/ 5991186 w 7392307"/>
              <a:gd name="connsiteY18" fmla="*/ 2921794 h 8998743"/>
              <a:gd name="connsiteX19" fmla="*/ 5984042 w 7392307"/>
              <a:gd name="connsiteY19" fmla="*/ 2990850 h 8998743"/>
              <a:gd name="connsiteX20" fmla="*/ 6042478 w 7392307"/>
              <a:gd name="connsiteY20" fmla="*/ 3084329 h 8998743"/>
              <a:gd name="connsiteX21" fmla="*/ 6317417 w 7392307"/>
              <a:gd name="connsiteY21" fmla="*/ 3205163 h 8998743"/>
              <a:gd name="connsiteX22" fmla="*/ 6550478 w 7392307"/>
              <a:gd name="connsiteY22" fmla="*/ 3403643 h 8998743"/>
              <a:gd name="connsiteX23" fmla="*/ 6753187 w 7392307"/>
              <a:gd name="connsiteY23" fmla="*/ 3717132 h 8998743"/>
              <a:gd name="connsiteX24" fmla="*/ 6855278 w 7392307"/>
              <a:gd name="connsiteY24" fmla="*/ 4071300 h 8998743"/>
              <a:gd name="connsiteX25" fmla="*/ 7110374 w 7392307"/>
              <a:gd name="connsiteY25" fmla="*/ 4295775 h 8998743"/>
              <a:gd name="connsiteX26" fmla="*/ 7261678 w 7392307"/>
              <a:gd name="connsiteY26" fmla="*/ 4579300 h 8998743"/>
              <a:gd name="connsiteX27" fmla="*/ 7358023 w 7392307"/>
              <a:gd name="connsiteY27" fmla="*/ 4945857 h 8998743"/>
              <a:gd name="connsiteX28" fmla="*/ 7392307 w 7392307"/>
              <a:gd name="connsiteY28" fmla="*/ 5435643 h 8998743"/>
              <a:gd name="connsiteX29" fmla="*/ 7358023 w 7392307"/>
              <a:gd name="connsiteY29" fmla="*/ 5919787 h 8998743"/>
              <a:gd name="connsiteX30" fmla="*/ 7232650 w 7392307"/>
              <a:gd name="connsiteY30" fmla="*/ 6379072 h 8998743"/>
              <a:gd name="connsiteX31" fmla="*/ 7279442 w 7392307"/>
              <a:gd name="connsiteY31" fmla="*/ 6977062 h 8998743"/>
              <a:gd name="connsiteX32" fmla="*/ 7247164 w 7392307"/>
              <a:gd name="connsiteY32" fmla="*/ 7627300 h 8998743"/>
              <a:gd name="connsiteX33" fmla="*/ 7058478 w 7392307"/>
              <a:gd name="connsiteY33" fmla="*/ 7728900 h 8998743"/>
              <a:gd name="connsiteX34" fmla="*/ 7060366 w 7392307"/>
              <a:gd name="connsiteY34" fmla="*/ 7984331 h 8998743"/>
              <a:gd name="connsiteX35" fmla="*/ 7102021 w 7392307"/>
              <a:gd name="connsiteY35" fmla="*/ 8512672 h 8998743"/>
              <a:gd name="connsiteX36" fmla="*/ 7037823 w 7392307"/>
              <a:gd name="connsiteY36" fmla="*/ 8998743 h 8998743"/>
              <a:gd name="connsiteX37" fmla="*/ 3176706 w 7392307"/>
              <a:gd name="connsiteY37" fmla="*/ 8998743 h 8998743"/>
              <a:gd name="connsiteX38" fmla="*/ 3212192 w 7392307"/>
              <a:gd name="connsiteY38" fmla="*/ 8454615 h 8998743"/>
              <a:gd name="connsiteX39" fmla="*/ 2138135 w 7392307"/>
              <a:gd name="connsiteY39" fmla="*/ 8106272 h 8998743"/>
              <a:gd name="connsiteX40" fmla="*/ 1543050 w 7392307"/>
              <a:gd name="connsiteY40" fmla="*/ 7641815 h 8998743"/>
              <a:gd name="connsiteX41" fmla="*/ 1180192 w 7392307"/>
              <a:gd name="connsiteY41" fmla="*/ 7612786 h 8998743"/>
              <a:gd name="connsiteX42" fmla="*/ 614135 w 7392307"/>
              <a:gd name="connsiteY42" fmla="*/ 7191872 h 8998743"/>
              <a:gd name="connsiteX43" fmla="*/ 454478 w 7392307"/>
              <a:gd name="connsiteY43" fmla="*/ 7133815 h 8998743"/>
              <a:gd name="connsiteX44" fmla="*/ 410935 w 7392307"/>
              <a:gd name="connsiteY44" fmla="*/ 6959643 h 8998743"/>
              <a:gd name="connsiteX45" fmla="*/ 251278 w 7392307"/>
              <a:gd name="connsiteY45" fmla="*/ 6858043 h 8998743"/>
              <a:gd name="connsiteX46" fmla="*/ 193221 w 7392307"/>
              <a:gd name="connsiteY46" fmla="*/ 6669357 h 8998743"/>
              <a:gd name="connsiteX47" fmla="*/ 0 w 7392307"/>
              <a:gd name="connsiteY47" fmla="*/ 6423294 h 8998743"/>
              <a:gd name="connsiteX48" fmla="*/ 40481 w 7392307"/>
              <a:gd name="connsiteY48" fmla="*/ 6198210 h 8998743"/>
              <a:gd name="connsiteX49" fmla="*/ 265792 w 7392307"/>
              <a:gd name="connsiteY49" fmla="*/ 6379072 h 8998743"/>
              <a:gd name="connsiteX50" fmla="*/ 663346 w 7392307"/>
              <a:gd name="connsiteY50" fmla="*/ 6466951 h 8998743"/>
              <a:gd name="connsiteX51" fmla="*/ 731270 w 7392307"/>
              <a:gd name="connsiteY51" fmla="*/ 6371701 h 8998743"/>
              <a:gd name="connsiteX52" fmla="*/ 1127804 w 7392307"/>
              <a:gd name="connsiteY52" fmla="*/ 6299698 h 8998743"/>
              <a:gd name="connsiteX53" fmla="*/ 1592263 w 7392307"/>
              <a:gd name="connsiteY53" fmla="*/ 6825612 h 8998743"/>
              <a:gd name="connsiteX54" fmla="*/ 2051050 w 7392307"/>
              <a:gd name="connsiteY54" fmla="*/ 7061243 h 8998743"/>
              <a:gd name="connsiteX55" fmla="*/ 2802391 w 7392307"/>
              <a:gd name="connsiteY55" fmla="*/ 7195954 h 8998743"/>
              <a:gd name="connsiteX56" fmla="*/ 3299278 w 7392307"/>
              <a:gd name="connsiteY56" fmla="*/ 7075757 h 8998743"/>
              <a:gd name="connsiteX57" fmla="*/ 3516085 w 7392307"/>
              <a:gd name="connsiteY57" fmla="*/ 6246629 h 8998743"/>
              <a:gd name="connsiteX58" fmla="*/ 3538764 w 7392307"/>
              <a:gd name="connsiteY58" fmla="*/ 5371236 h 8998743"/>
              <a:gd name="connsiteX59" fmla="*/ 4005035 w 7392307"/>
              <a:gd name="connsiteY59" fmla="*/ 4657315 h 8998743"/>
              <a:gd name="connsiteX60" fmla="*/ 4576535 w 7392307"/>
              <a:gd name="connsiteY60" fmla="*/ 4172900 h 8998743"/>
              <a:gd name="connsiteX61" fmla="*/ 4614824 w 7392307"/>
              <a:gd name="connsiteY61" fmla="*/ 4069555 h 8998743"/>
              <a:gd name="connsiteX62" fmla="*/ 4627222 w 7392307"/>
              <a:gd name="connsiteY62" fmla="*/ 3884768 h 8998743"/>
              <a:gd name="connsiteX63" fmla="*/ 4512430 w 7392307"/>
              <a:gd name="connsiteY63" fmla="*/ 3776662 h 8998743"/>
              <a:gd name="connsiteX64" fmla="*/ 4460421 w 7392307"/>
              <a:gd name="connsiteY64" fmla="*/ 3650386 h 8998743"/>
              <a:gd name="connsiteX65" fmla="*/ 4217155 w 7392307"/>
              <a:gd name="connsiteY65" fmla="*/ 3714749 h 8998743"/>
              <a:gd name="connsiteX66" fmla="*/ 3914736 w 7392307"/>
              <a:gd name="connsiteY66" fmla="*/ 3855243 h 8998743"/>
              <a:gd name="connsiteX67" fmla="*/ 3785394 w 7392307"/>
              <a:gd name="connsiteY67" fmla="*/ 3872636 h 8998743"/>
              <a:gd name="connsiteX68" fmla="*/ 3681374 w 7392307"/>
              <a:gd name="connsiteY68" fmla="*/ 3821906 h 8998743"/>
              <a:gd name="connsiteX69" fmla="*/ 3570514 w 7392307"/>
              <a:gd name="connsiteY69" fmla="*/ 3793148 h 8998743"/>
              <a:gd name="connsiteX70" fmla="*/ 3552786 w 7392307"/>
              <a:gd name="connsiteY70" fmla="*/ 3617118 h 8998743"/>
              <a:gd name="connsiteX71" fmla="*/ 3504859 w 7392307"/>
              <a:gd name="connsiteY71" fmla="*/ 3488801 h 8998743"/>
              <a:gd name="connsiteX72" fmla="*/ 3357109 w 7392307"/>
              <a:gd name="connsiteY72" fmla="*/ 3410673 h 8998743"/>
              <a:gd name="connsiteX73" fmla="*/ 3328307 w 7392307"/>
              <a:gd name="connsiteY73" fmla="*/ 3362935 h 8998743"/>
              <a:gd name="connsiteX74" fmla="*/ 3328079 w 7392307"/>
              <a:gd name="connsiteY74" fmla="*/ 3256573 h 8998743"/>
              <a:gd name="connsiteX75" fmla="*/ 3290848 w 7392307"/>
              <a:gd name="connsiteY75" fmla="*/ 3178968 h 8998743"/>
              <a:gd name="connsiteX76" fmla="*/ 3221038 w 7392307"/>
              <a:gd name="connsiteY76" fmla="*/ 3114037 h 8998743"/>
              <a:gd name="connsiteX77" fmla="*/ 3050342 w 7392307"/>
              <a:gd name="connsiteY77" fmla="*/ 3107531 h 8998743"/>
              <a:gd name="connsiteX78" fmla="*/ 2902290 w 7392307"/>
              <a:gd name="connsiteY78" fmla="*/ 3122543 h 8998743"/>
              <a:gd name="connsiteX79" fmla="*/ 2869292 w 7392307"/>
              <a:gd name="connsiteY79" fmla="*/ 3072650 h 8998743"/>
              <a:gd name="connsiteX80" fmla="*/ 2857462 w 7392307"/>
              <a:gd name="connsiteY80" fmla="*/ 2657474 h 8998743"/>
              <a:gd name="connsiteX81" fmla="*/ 2878364 w 7392307"/>
              <a:gd name="connsiteY81" fmla="*/ 2489243 h 8998743"/>
              <a:gd name="connsiteX82" fmla="*/ 2771736 w 7392307"/>
              <a:gd name="connsiteY82" fmla="*/ 2419349 h 8998743"/>
              <a:gd name="connsiteX83" fmla="*/ 2646135 w 7392307"/>
              <a:gd name="connsiteY83" fmla="*/ 2373129 h 8998743"/>
              <a:gd name="connsiteX84" fmla="*/ 2512180 w 7392307"/>
              <a:gd name="connsiteY84" fmla="*/ 2090737 h 8998743"/>
              <a:gd name="connsiteX85" fmla="*/ 2399392 w 7392307"/>
              <a:gd name="connsiteY85" fmla="*/ 1719986 h 8998743"/>
              <a:gd name="connsiteX86" fmla="*/ 2452649 w 7392307"/>
              <a:gd name="connsiteY86" fmla="*/ 1512093 h 8998743"/>
              <a:gd name="connsiteX87" fmla="*/ 2457450 w 7392307"/>
              <a:gd name="connsiteY87" fmla="*/ 1313586 h 8998743"/>
              <a:gd name="connsiteX88" fmla="*/ 2324062 w 7392307"/>
              <a:gd name="connsiteY88" fmla="*/ 1202530 h 8998743"/>
              <a:gd name="connsiteX89" fmla="*/ 2225221 w 7392307"/>
              <a:gd name="connsiteY89" fmla="*/ 1081357 h 8998743"/>
              <a:gd name="connsiteX90" fmla="*/ 2269293 w 7392307"/>
              <a:gd name="connsiteY90" fmla="*/ 771524 h 8998743"/>
              <a:gd name="connsiteX91" fmla="*/ 2335439 w 7392307"/>
              <a:gd name="connsiteY91" fmla="*/ 596943 h 8998743"/>
              <a:gd name="connsiteX92" fmla="*/ 2505036 w 7392307"/>
              <a:gd name="connsiteY92" fmla="*/ 511968 h 8998743"/>
              <a:gd name="connsiteX93" fmla="*/ 2786515 w 7392307"/>
              <a:gd name="connsiteY93" fmla="*/ 479581 h 8998743"/>
              <a:gd name="connsiteX94" fmla="*/ 2950935 w 7392307"/>
              <a:gd name="connsiteY94" fmla="*/ 283072 h 8998743"/>
              <a:gd name="connsiteX95" fmla="*/ 3250367 w 7392307"/>
              <a:gd name="connsiteY95" fmla="*/ 204787 h 8998743"/>
              <a:gd name="connsiteX96" fmla="*/ 3430360 w 7392307"/>
              <a:gd name="connsiteY96" fmla="*/ 63317 h 8998743"/>
              <a:gd name="connsiteX97" fmla="*/ 3773487 w 7392307"/>
              <a:gd name="connsiteY97" fmla="*/ 67285 h 899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392307" h="8998743">
                <a:moveTo>
                  <a:pt x="3773487" y="67285"/>
                </a:moveTo>
                <a:lnTo>
                  <a:pt x="4107617" y="0"/>
                </a:lnTo>
                <a:lnTo>
                  <a:pt x="4539909" y="611"/>
                </a:lnTo>
                <a:lnTo>
                  <a:pt x="4613728" y="169793"/>
                </a:lnTo>
                <a:lnTo>
                  <a:pt x="4895811" y="326232"/>
                </a:lnTo>
                <a:lnTo>
                  <a:pt x="4982935" y="602386"/>
                </a:lnTo>
                <a:lnTo>
                  <a:pt x="4968421" y="820100"/>
                </a:lnTo>
                <a:lnTo>
                  <a:pt x="5179180" y="981075"/>
                </a:lnTo>
                <a:lnTo>
                  <a:pt x="5300889" y="1298618"/>
                </a:lnTo>
                <a:lnTo>
                  <a:pt x="5291098" y="1557338"/>
                </a:lnTo>
                <a:lnTo>
                  <a:pt x="5221173" y="1722707"/>
                </a:lnTo>
                <a:lnTo>
                  <a:pt x="5298243" y="1840706"/>
                </a:lnTo>
                <a:lnTo>
                  <a:pt x="5331278" y="1981243"/>
                </a:lnTo>
                <a:lnTo>
                  <a:pt x="5274430" y="2112169"/>
                </a:lnTo>
                <a:lnTo>
                  <a:pt x="5287735" y="2242500"/>
                </a:lnTo>
                <a:lnTo>
                  <a:pt x="5400636" y="2538413"/>
                </a:lnTo>
                <a:lnTo>
                  <a:pt x="5607050" y="2779529"/>
                </a:lnTo>
                <a:lnTo>
                  <a:pt x="5955392" y="2794043"/>
                </a:lnTo>
                <a:lnTo>
                  <a:pt x="5991186" y="2921794"/>
                </a:lnTo>
                <a:cubicBezTo>
                  <a:pt x="5992774" y="2927350"/>
                  <a:pt x="5982454" y="2985294"/>
                  <a:pt x="5984042" y="2990850"/>
                </a:cubicBezTo>
                <a:lnTo>
                  <a:pt x="6042478" y="3084329"/>
                </a:lnTo>
                <a:lnTo>
                  <a:pt x="6317417" y="3205163"/>
                </a:lnTo>
                <a:lnTo>
                  <a:pt x="6550478" y="3403643"/>
                </a:lnTo>
                <a:lnTo>
                  <a:pt x="6753187" y="3717132"/>
                </a:lnTo>
                <a:lnTo>
                  <a:pt x="6855278" y="4071300"/>
                </a:lnTo>
                <a:lnTo>
                  <a:pt x="7110374" y="4295775"/>
                </a:lnTo>
                <a:lnTo>
                  <a:pt x="7261678" y="4579300"/>
                </a:lnTo>
                <a:lnTo>
                  <a:pt x="7358023" y="4945857"/>
                </a:lnTo>
                <a:lnTo>
                  <a:pt x="7392307" y="5435643"/>
                </a:lnTo>
                <a:lnTo>
                  <a:pt x="7358023" y="5919787"/>
                </a:lnTo>
                <a:lnTo>
                  <a:pt x="7232650" y="6379072"/>
                </a:lnTo>
                <a:cubicBezTo>
                  <a:pt x="7234754" y="6572846"/>
                  <a:pt x="7277338" y="6783288"/>
                  <a:pt x="7279442" y="6977062"/>
                </a:cubicBezTo>
                <a:lnTo>
                  <a:pt x="7247164" y="7627300"/>
                </a:lnTo>
                <a:lnTo>
                  <a:pt x="7058478" y="7728900"/>
                </a:lnTo>
                <a:cubicBezTo>
                  <a:pt x="7059107" y="7814044"/>
                  <a:pt x="7059737" y="7899187"/>
                  <a:pt x="7060366" y="7984331"/>
                </a:cubicBezTo>
                <a:lnTo>
                  <a:pt x="7102021" y="8512672"/>
                </a:lnTo>
                <a:lnTo>
                  <a:pt x="7037823" y="8998743"/>
                </a:lnTo>
                <a:lnTo>
                  <a:pt x="3176706" y="8998743"/>
                </a:lnTo>
                <a:lnTo>
                  <a:pt x="3212192" y="8454615"/>
                </a:lnTo>
                <a:lnTo>
                  <a:pt x="2138135" y="8106272"/>
                </a:lnTo>
                <a:lnTo>
                  <a:pt x="1543050" y="7641815"/>
                </a:lnTo>
                <a:lnTo>
                  <a:pt x="1180192" y="7612786"/>
                </a:lnTo>
                <a:lnTo>
                  <a:pt x="614135" y="7191872"/>
                </a:lnTo>
                <a:lnTo>
                  <a:pt x="454478" y="7133815"/>
                </a:lnTo>
                <a:lnTo>
                  <a:pt x="410935" y="6959643"/>
                </a:lnTo>
                <a:lnTo>
                  <a:pt x="251278" y="6858043"/>
                </a:lnTo>
                <a:lnTo>
                  <a:pt x="193221" y="6669357"/>
                </a:lnTo>
                <a:lnTo>
                  <a:pt x="0" y="6423294"/>
                </a:lnTo>
                <a:lnTo>
                  <a:pt x="40481" y="6198210"/>
                </a:lnTo>
                <a:lnTo>
                  <a:pt x="265792" y="6379072"/>
                </a:lnTo>
                <a:lnTo>
                  <a:pt x="663346" y="6466951"/>
                </a:lnTo>
                <a:lnTo>
                  <a:pt x="731270" y="6371701"/>
                </a:lnTo>
                <a:lnTo>
                  <a:pt x="1127804" y="6299698"/>
                </a:lnTo>
                <a:lnTo>
                  <a:pt x="1592263" y="6825612"/>
                </a:lnTo>
                <a:lnTo>
                  <a:pt x="2051050" y="7061243"/>
                </a:lnTo>
                <a:lnTo>
                  <a:pt x="2802391" y="7195954"/>
                </a:lnTo>
                <a:lnTo>
                  <a:pt x="3299278" y="7075757"/>
                </a:lnTo>
                <a:lnTo>
                  <a:pt x="3516085" y="6246629"/>
                </a:lnTo>
                <a:lnTo>
                  <a:pt x="3538764" y="5371236"/>
                </a:lnTo>
                <a:lnTo>
                  <a:pt x="4005035" y="4657315"/>
                </a:lnTo>
                <a:lnTo>
                  <a:pt x="4576535" y="4172900"/>
                </a:lnTo>
                <a:lnTo>
                  <a:pt x="4614824" y="4069555"/>
                </a:lnTo>
                <a:lnTo>
                  <a:pt x="4627222" y="3884768"/>
                </a:lnTo>
                <a:lnTo>
                  <a:pt x="4512430" y="3776662"/>
                </a:lnTo>
                <a:lnTo>
                  <a:pt x="4460421" y="3650386"/>
                </a:lnTo>
                <a:lnTo>
                  <a:pt x="4217155" y="3714749"/>
                </a:lnTo>
                <a:lnTo>
                  <a:pt x="3914736" y="3855243"/>
                </a:lnTo>
                <a:lnTo>
                  <a:pt x="3785394" y="3872636"/>
                </a:lnTo>
                <a:lnTo>
                  <a:pt x="3681374" y="3821906"/>
                </a:lnTo>
                <a:lnTo>
                  <a:pt x="3570514" y="3793148"/>
                </a:lnTo>
                <a:lnTo>
                  <a:pt x="3552786" y="3617118"/>
                </a:lnTo>
                <a:lnTo>
                  <a:pt x="3504859" y="3488801"/>
                </a:lnTo>
                <a:lnTo>
                  <a:pt x="3357109" y="3410673"/>
                </a:lnTo>
                <a:lnTo>
                  <a:pt x="3328307" y="3362935"/>
                </a:lnTo>
                <a:lnTo>
                  <a:pt x="3328079" y="3256573"/>
                </a:lnTo>
                <a:lnTo>
                  <a:pt x="3290848" y="3178968"/>
                </a:lnTo>
                <a:lnTo>
                  <a:pt x="3221038" y="3114037"/>
                </a:lnTo>
                <a:lnTo>
                  <a:pt x="3050342" y="3107531"/>
                </a:lnTo>
                <a:lnTo>
                  <a:pt x="2902290" y="3122543"/>
                </a:lnTo>
                <a:lnTo>
                  <a:pt x="2869292" y="3072650"/>
                </a:lnTo>
                <a:cubicBezTo>
                  <a:pt x="2870905" y="2934258"/>
                  <a:pt x="2855849" y="2795866"/>
                  <a:pt x="2857462" y="2657474"/>
                </a:cubicBezTo>
                <a:lnTo>
                  <a:pt x="2878364" y="2489243"/>
                </a:lnTo>
                <a:lnTo>
                  <a:pt x="2771736" y="2419349"/>
                </a:lnTo>
                <a:lnTo>
                  <a:pt x="2646135" y="2373129"/>
                </a:lnTo>
                <a:lnTo>
                  <a:pt x="2512180" y="2090737"/>
                </a:lnTo>
                <a:lnTo>
                  <a:pt x="2399392" y="1719986"/>
                </a:lnTo>
                <a:lnTo>
                  <a:pt x="2452649" y="1512093"/>
                </a:lnTo>
                <a:lnTo>
                  <a:pt x="2457450" y="1313586"/>
                </a:lnTo>
                <a:lnTo>
                  <a:pt x="2324062" y="1202530"/>
                </a:lnTo>
                <a:lnTo>
                  <a:pt x="2225221" y="1081357"/>
                </a:lnTo>
                <a:lnTo>
                  <a:pt x="2269293" y="771524"/>
                </a:lnTo>
                <a:lnTo>
                  <a:pt x="2335439" y="596943"/>
                </a:lnTo>
                <a:lnTo>
                  <a:pt x="2505036" y="511968"/>
                </a:lnTo>
                <a:lnTo>
                  <a:pt x="2786515" y="479581"/>
                </a:lnTo>
                <a:lnTo>
                  <a:pt x="2950935" y="283072"/>
                </a:lnTo>
                <a:lnTo>
                  <a:pt x="3250367" y="204787"/>
                </a:lnTo>
                <a:lnTo>
                  <a:pt x="3430360" y="63317"/>
                </a:lnTo>
                <a:lnTo>
                  <a:pt x="3773487" y="672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914400" anchor="ctr">
            <a:noAutofit/>
          </a:bodyPr>
          <a:lstStyle>
            <a:lvl1pPr marL="0" indent="0" algn="ctr">
              <a:buNone/>
              <a:defRPr sz="2700"/>
            </a:lvl1pPr>
          </a:lstStyle>
          <a:p>
            <a:r>
              <a:rPr lang="en-US" dirty="0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10168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WW.VMOJAHDE.I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xmlns="" id="{66623188-CD40-41AC-8EFE-820439C56FC7}"/>
              </a:ext>
            </a:extLst>
          </p:cNvPr>
          <p:cNvSpPr/>
          <p:nvPr userDrawn="1"/>
        </p:nvSpPr>
        <p:spPr>
          <a:xfrm rot="19837765" flipH="1">
            <a:off x="4566231" y="4667978"/>
            <a:ext cx="1203853" cy="410709"/>
          </a:xfrm>
          <a:custGeom>
            <a:avLst/>
            <a:gdLst>
              <a:gd name="connsiteX0" fmla="*/ 1988820 w 1988820"/>
              <a:gd name="connsiteY0" fmla="*/ 609600 h 609600"/>
              <a:gd name="connsiteX1" fmla="*/ 0 w 1988820"/>
              <a:gd name="connsiteY1" fmla="*/ 167640 h 609600"/>
              <a:gd name="connsiteX2" fmla="*/ 53340 w 1988820"/>
              <a:gd name="connsiteY2" fmla="*/ 0 h 609600"/>
              <a:gd name="connsiteX3" fmla="*/ 1988820 w 1988820"/>
              <a:gd name="connsiteY3" fmla="*/ 426720 h 609600"/>
              <a:gd name="connsiteX4" fmla="*/ 1988820 w 1988820"/>
              <a:gd name="connsiteY4" fmla="*/ 609600 h 609600"/>
              <a:gd name="connsiteX0" fmla="*/ 1988820 w 1988820"/>
              <a:gd name="connsiteY0" fmla="*/ 609600 h 609600"/>
              <a:gd name="connsiteX1" fmla="*/ 0 w 1988820"/>
              <a:gd name="connsiteY1" fmla="*/ 167640 h 609600"/>
              <a:gd name="connsiteX2" fmla="*/ 53340 w 1988820"/>
              <a:gd name="connsiteY2" fmla="*/ 0 h 609600"/>
              <a:gd name="connsiteX3" fmla="*/ 149066 w 1988820"/>
              <a:gd name="connsiteY3" fmla="*/ 20003 h 609600"/>
              <a:gd name="connsiteX4" fmla="*/ 1988820 w 1988820"/>
              <a:gd name="connsiteY4" fmla="*/ 426720 h 609600"/>
              <a:gd name="connsiteX5" fmla="*/ 1988820 w 1988820"/>
              <a:gd name="connsiteY5" fmla="*/ 609600 h 609600"/>
              <a:gd name="connsiteX0" fmla="*/ 1988820 w 1988820"/>
              <a:gd name="connsiteY0" fmla="*/ 609600 h 609600"/>
              <a:gd name="connsiteX1" fmla="*/ 89535 w 1988820"/>
              <a:gd name="connsiteY1" fmla="*/ 191453 h 609600"/>
              <a:gd name="connsiteX2" fmla="*/ 0 w 1988820"/>
              <a:gd name="connsiteY2" fmla="*/ 167640 h 609600"/>
              <a:gd name="connsiteX3" fmla="*/ 53340 w 1988820"/>
              <a:gd name="connsiteY3" fmla="*/ 0 h 609600"/>
              <a:gd name="connsiteX4" fmla="*/ 149066 w 1988820"/>
              <a:gd name="connsiteY4" fmla="*/ 20003 h 609600"/>
              <a:gd name="connsiteX5" fmla="*/ 1988820 w 1988820"/>
              <a:gd name="connsiteY5" fmla="*/ 426720 h 609600"/>
              <a:gd name="connsiteX6" fmla="*/ 1988820 w 1988820"/>
              <a:gd name="connsiteY6" fmla="*/ 609600 h 609600"/>
              <a:gd name="connsiteX0" fmla="*/ 1950720 w 1950720"/>
              <a:gd name="connsiteY0" fmla="*/ 609600 h 609600"/>
              <a:gd name="connsiteX1" fmla="*/ 51435 w 1950720"/>
              <a:gd name="connsiteY1" fmla="*/ 191453 h 609600"/>
              <a:gd name="connsiteX2" fmla="*/ 0 w 1950720"/>
              <a:gd name="connsiteY2" fmla="*/ 150971 h 609600"/>
              <a:gd name="connsiteX3" fmla="*/ 15240 w 1950720"/>
              <a:gd name="connsiteY3" fmla="*/ 0 h 609600"/>
              <a:gd name="connsiteX4" fmla="*/ 110966 w 1950720"/>
              <a:gd name="connsiteY4" fmla="*/ 20003 h 609600"/>
              <a:gd name="connsiteX5" fmla="*/ 1950720 w 1950720"/>
              <a:gd name="connsiteY5" fmla="*/ 426720 h 609600"/>
              <a:gd name="connsiteX6" fmla="*/ 1950720 w 1950720"/>
              <a:gd name="connsiteY6" fmla="*/ 609600 h 609600"/>
              <a:gd name="connsiteX0" fmla="*/ 1950720 w 1950720"/>
              <a:gd name="connsiteY0" fmla="*/ 590550 h 590550"/>
              <a:gd name="connsiteX1" fmla="*/ 51435 w 1950720"/>
              <a:gd name="connsiteY1" fmla="*/ 172403 h 590550"/>
              <a:gd name="connsiteX2" fmla="*/ 0 w 1950720"/>
              <a:gd name="connsiteY2" fmla="*/ 131921 h 590550"/>
              <a:gd name="connsiteX3" fmla="*/ 29528 w 1950720"/>
              <a:gd name="connsiteY3" fmla="*/ 0 h 590550"/>
              <a:gd name="connsiteX4" fmla="*/ 110966 w 1950720"/>
              <a:gd name="connsiteY4" fmla="*/ 953 h 590550"/>
              <a:gd name="connsiteX5" fmla="*/ 1950720 w 1950720"/>
              <a:gd name="connsiteY5" fmla="*/ 407670 h 590550"/>
              <a:gd name="connsiteX6" fmla="*/ 1950720 w 1950720"/>
              <a:gd name="connsiteY6" fmla="*/ 590550 h 590550"/>
              <a:gd name="connsiteX0" fmla="*/ 1950720 w 1950720"/>
              <a:gd name="connsiteY0" fmla="*/ 589597 h 589597"/>
              <a:gd name="connsiteX1" fmla="*/ 51435 w 1950720"/>
              <a:gd name="connsiteY1" fmla="*/ 171450 h 589597"/>
              <a:gd name="connsiteX2" fmla="*/ 0 w 1950720"/>
              <a:gd name="connsiteY2" fmla="*/ 130968 h 589597"/>
              <a:gd name="connsiteX3" fmla="*/ 43816 w 1950720"/>
              <a:gd name="connsiteY3" fmla="*/ 10954 h 589597"/>
              <a:gd name="connsiteX4" fmla="*/ 110966 w 1950720"/>
              <a:gd name="connsiteY4" fmla="*/ 0 h 589597"/>
              <a:gd name="connsiteX5" fmla="*/ 1950720 w 1950720"/>
              <a:gd name="connsiteY5" fmla="*/ 406717 h 589597"/>
              <a:gd name="connsiteX6" fmla="*/ 1950720 w 1950720"/>
              <a:gd name="connsiteY6" fmla="*/ 589597 h 589597"/>
              <a:gd name="connsiteX0" fmla="*/ 1941195 w 1941195"/>
              <a:gd name="connsiteY0" fmla="*/ 589597 h 589597"/>
              <a:gd name="connsiteX1" fmla="*/ 41910 w 1941195"/>
              <a:gd name="connsiteY1" fmla="*/ 171450 h 589597"/>
              <a:gd name="connsiteX2" fmla="*/ 0 w 1941195"/>
              <a:gd name="connsiteY2" fmla="*/ 138111 h 589597"/>
              <a:gd name="connsiteX3" fmla="*/ 34291 w 1941195"/>
              <a:gd name="connsiteY3" fmla="*/ 10954 h 589597"/>
              <a:gd name="connsiteX4" fmla="*/ 101441 w 1941195"/>
              <a:gd name="connsiteY4" fmla="*/ 0 h 589597"/>
              <a:gd name="connsiteX5" fmla="*/ 1941195 w 1941195"/>
              <a:gd name="connsiteY5" fmla="*/ 406717 h 589597"/>
              <a:gd name="connsiteX6" fmla="*/ 1941195 w 1941195"/>
              <a:gd name="connsiteY6" fmla="*/ 589597 h 58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195" h="589597">
                <a:moveTo>
                  <a:pt x="1941195" y="589597"/>
                </a:moveTo>
                <a:lnTo>
                  <a:pt x="41910" y="171450"/>
                </a:lnTo>
                <a:lnTo>
                  <a:pt x="0" y="138111"/>
                </a:lnTo>
                <a:lnTo>
                  <a:pt x="34291" y="10954"/>
                </a:lnTo>
                <a:lnTo>
                  <a:pt x="101441" y="0"/>
                </a:lnTo>
                <a:lnTo>
                  <a:pt x="1941195" y="406717"/>
                </a:lnTo>
                <a:lnTo>
                  <a:pt x="1941195" y="589597"/>
                </a:lnTo>
                <a:close/>
              </a:path>
            </a:pathLst>
          </a:custGeom>
          <a:solidFill>
            <a:schemeClr val="tx1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077FC0FA-F6F5-4402-93CE-8F0F43CC1FF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577513"/>
            <a:ext cx="5149422" cy="6268453"/>
          </a:xfrm>
          <a:custGeom>
            <a:avLst/>
            <a:gdLst>
              <a:gd name="connsiteX0" fmla="*/ 3284690 w 7392307"/>
              <a:gd name="connsiteY0" fmla="*/ 0 h 8998743"/>
              <a:gd name="connsiteX1" fmla="*/ 3618820 w 7392307"/>
              <a:gd name="connsiteY1" fmla="*/ 67285 h 8998743"/>
              <a:gd name="connsiteX2" fmla="*/ 3961947 w 7392307"/>
              <a:gd name="connsiteY2" fmla="*/ 63317 h 8998743"/>
              <a:gd name="connsiteX3" fmla="*/ 4141940 w 7392307"/>
              <a:gd name="connsiteY3" fmla="*/ 204787 h 8998743"/>
              <a:gd name="connsiteX4" fmla="*/ 4441372 w 7392307"/>
              <a:gd name="connsiteY4" fmla="*/ 283072 h 8998743"/>
              <a:gd name="connsiteX5" fmla="*/ 4605792 w 7392307"/>
              <a:gd name="connsiteY5" fmla="*/ 479581 h 8998743"/>
              <a:gd name="connsiteX6" fmla="*/ 4887271 w 7392307"/>
              <a:gd name="connsiteY6" fmla="*/ 511968 h 8998743"/>
              <a:gd name="connsiteX7" fmla="*/ 5056868 w 7392307"/>
              <a:gd name="connsiteY7" fmla="*/ 596943 h 8998743"/>
              <a:gd name="connsiteX8" fmla="*/ 5123014 w 7392307"/>
              <a:gd name="connsiteY8" fmla="*/ 771524 h 8998743"/>
              <a:gd name="connsiteX9" fmla="*/ 5167086 w 7392307"/>
              <a:gd name="connsiteY9" fmla="*/ 1081357 h 8998743"/>
              <a:gd name="connsiteX10" fmla="*/ 5068245 w 7392307"/>
              <a:gd name="connsiteY10" fmla="*/ 1202530 h 8998743"/>
              <a:gd name="connsiteX11" fmla="*/ 4934857 w 7392307"/>
              <a:gd name="connsiteY11" fmla="*/ 1313586 h 8998743"/>
              <a:gd name="connsiteX12" fmla="*/ 4939658 w 7392307"/>
              <a:gd name="connsiteY12" fmla="*/ 1512093 h 8998743"/>
              <a:gd name="connsiteX13" fmla="*/ 4992915 w 7392307"/>
              <a:gd name="connsiteY13" fmla="*/ 1719986 h 8998743"/>
              <a:gd name="connsiteX14" fmla="*/ 4880127 w 7392307"/>
              <a:gd name="connsiteY14" fmla="*/ 2090737 h 8998743"/>
              <a:gd name="connsiteX15" fmla="*/ 4746172 w 7392307"/>
              <a:gd name="connsiteY15" fmla="*/ 2373129 h 8998743"/>
              <a:gd name="connsiteX16" fmla="*/ 4620571 w 7392307"/>
              <a:gd name="connsiteY16" fmla="*/ 2419349 h 8998743"/>
              <a:gd name="connsiteX17" fmla="*/ 4513943 w 7392307"/>
              <a:gd name="connsiteY17" fmla="*/ 2489243 h 8998743"/>
              <a:gd name="connsiteX18" fmla="*/ 4534845 w 7392307"/>
              <a:gd name="connsiteY18" fmla="*/ 2657474 h 8998743"/>
              <a:gd name="connsiteX19" fmla="*/ 4523015 w 7392307"/>
              <a:gd name="connsiteY19" fmla="*/ 3072650 h 8998743"/>
              <a:gd name="connsiteX20" fmla="*/ 4490017 w 7392307"/>
              <a:gd name="connsiteY20" fmla="*/ 3122543 h 8998743"/>
              <a:gd name="connsiteX21" fmla="*/ 4341965 w 7392307"/>
              <a:gd name="connsiteY21" fmla="*/ 3107531 h 8998743"/>
              <a:gd name="connsiteX22" fmla="*/ 4171269 w 7392307"/>
              <a:gd name="connsiteY22" fmla="*/ 3114037 h 8998743"/>
              <a:gd name="connsiteX23" fmla="*/ 4101459 w 7392307"/>
              <a:gd name="connsiteY23" fmla="*/ 3178968 h 8998743"/>
              <a:gd name="connsiteX24" fmla="*/ 4064228 w 7392307"/>
              <a:gd name="connsiteY24" fmla="*/ 3256573 h 8998743"/>
              <a:gd name="connsiteX25" fmla="*/ 4064000 w 7392307"/>
              <a:gd name="connsiteY25" fmla="*/ 3362935 h 8998743"/>
              <a:gd name="connsiteX26" fmla="*/ 4035198 w 7392307"/>
              <a:gd name="connsiteY26" fmla="*/ 3410673 h 8998743"/>
              <a:gd name="connsiteX27" fmla="*/ 3887448 w 7392307"/>
              <a:gd name="connsiteY27" fmla="*/ 3488801 h 8998743"/>
              <a:gd name="connsiteX28" fmla="*/ 3839521 w 7392307"/>
              <a:gd name="connsiteY28" fmla="*/ 3617118 h 8998743"/>
              <a:gd name="connsiteX29" fmla="*/ 3821793 w 7392307"/>
              <a:gd name="connsiteY29" fmla="*/ 3793148 h 8998743"/>
              <a:gd name="connsiteX30" fmla="*/ 3710933 w 7392307"/>
              <a:gd name="connsiteY30" fmla="*/ 3821906 h 8998743"/>
              <a:gd name="connsiteX31" fmla="*/ 3606913 w 7392307"/>
              <a:gd name="connsiteY31" fmla="*/ 3872636 h 8998743"/>
              <a:gd name="connsiteX32" fmla="*/ 3477571 w 7392307"/>
              <a:gd name="connsiteY32" fmla="*/ 3855243 h 8998743"/>
              <a:gd name="connsiteX33" fmla="*/ 3175152 w 7392307"/>
              <a:gd name="connsiteY33" fmla="*/ 3714749 h 8998743"/>
              <a:gd name="connsiteX34" fmla="*/ 2931886 w 7392307"/>
              <a:gd name="connsiteY34" fmla="*/ 3650386 h 8998743"/>
              <a:gd name="connsiteX35" fmla="*/ 2879877 w 7392307"/>
              <a:gd name="connsiteY35" fmla="*/ 3776662 h 8998743"/>
              <a:gd name="connsiteX36" fmla="*/ 2765085 w 7392307"/>
              <a:gd name="connsiteY36" fmla="*/ 3884768 h 8998743"/>
              <a:gd name="connsiteX37" fmla="*/ 2777483 w 7392307"/>
              <a:gd name="connsiteY37" fmla="*/ 4069555 h 8998743"/>
              <a:gd name="connsiteX38" fmla="*/ 2815772 w 7392307"/>
              <a:gd name="connsiteY38" fmla="*/ 4172900 h 8998743"/>
              <a:gd name="connsiteX39" fmla="*/ 3387272 w 7392307"/>
              <a:gd name="connsiteY39" fmla="*/ 4657315 h 8998743"/>
              <a:gd name="connsiteX40" fmla="*/ 3853543 w 7392307"/>
              <a:gd name="connsiteY40" fmla="*/ 5371236 h 8998743"/>
              <a:gd name="connsiteX41" fmla="*/ 3876222 w 7392307"/>
              <a:gd name="connsiteY41" fmla="*/ 6246629 h 8998743"/>
              <a:gd name="connsiteX42" fmla="*/ 4093029 w 7392307"/>
              <a:gd name="connsiteY42" fmla="*/ 7075757 h 8998743"/>
              <a:gd name="connsiteX43" fmla="*/ 4589916 w 7392307"/>
              <a:gd name="connsiteY43" fmla="*/ 7195954 h 8998743"/>
              <a:gd name="connsiteX44" fmla="*/ 5341257 w 7392307"/>
              <a:gd name="connsiteY44" fmla="*/ 7061243 h 8998743"/>
              <a:gd name="connsiteX45" fmla="*/ 5800044 w 7392307"/>
              <a:gd name="connsiteY45" fmla="*/ 6825612 h 8998743"/>
              <a:gd name="connsiteX46" fmla="*/ 6264503 w 7392307"/>
              <a:gd name="connsiteY46" fmla="*/ 6299698 h 8998743"/>
              <a:gd name="connsiteX47" fmla="*/ 6661037 w 7392307"/>
              <a:gd name="connsiteY47" fmla="*/ 6371701 h 8998743"/>
              <a:gd name="connsiteX48" fmla="*/ 6728961 w 7392307"/>
              <a:gd name="connsiteY48" fmla="*/ 6466951 h 8998743"/>
              <a:gd name="connsiteX49" fmla="*/ 7126515 w 7392307"/>
              <a:gd name="connsiteY49" fmla="*/ 6379072 h 8998743"/>
              <a:gd name="connsiteX50" fmla="*/ 7351826 w 7392307"/>
              <a:gd name="connsiteY50" fmla="*/ 6198210 h 8998743"/>
              <a:gd name="connsiteX51" fmla="*/ 7392307 w 7392307"/>
              <a:gd name="connsiteY51" fmla="*/ 6423294 h 8998743"/>
              <a:gd name="connsiteX52" fmla="*/ 7199086 w 7392307"/>
              <a:gd name="connsiteY52" fmla="*/ 6669357 h 8998743"/>
              <a:gd name="connsiteX53" fmla="*/ 7141029 w 7392307"/>
              <a:gd name="connsiteY53" fmla="*/ 6858043 h 8998743"/>
              <a:gd name="connsiteX54" fmla="*/ 6981372 w 7392307"/>
              <a:gd name="connsiteY54" fmla="*/ 6959643 h 8998743"/>
              <a:gd name="connsiteX55" fmla="*/ 6937829 w 7392307"/>
              <a:gd name="connsiteY55" fmla="*/ 7133815 h 8998743"/>
              <a:gd name="connsiteX56" fmla="*/ 6778172 w 7392307"/>
              <a:gd name="connsiteY56" fmla="*/ 7191872 h 8998743"/>
              <a:gd name="connsiteX57" fmla="*/ 6212115 w 7392307"/>
              <a:gd name="connsiteY57" fmla="*/ 7612786 h 8998743"/>
              <a:gd name="connsiteX58" fmla="*/ 5849257 w 7392307"/>
              <a:gd name="connsiteY58" fmla="*/ 7641815 h 8998743"/>
              <a:gd name="connsiteX59" fmla="*/ 5254172 w 7392307"/>
              <a:gd name="connsiteY59" fmla="*/ 8106272 h 8998743"/>
              <a:gd name="connsiteX60" fmla="*/ 4180115 w 7392307"/>
              <a:gd name="connsiteY60" fmla="*/ 8454615 h 8998743"/>
              <a:gd name="connsiteX61" fmla="*/ 4215601 w 7392307"/>
              <a:gd name="connsiteY61" fmla="*/ 8998743 h 8998743"/>
              <a:gd name="connsiteX62" fmla="*/ 354484 w 7392307"/>
              <a:gd name="connsiteY62" fmla="*/ 8998743 h 8998743"/>
              <a:gd name="connsiteX63" fmla="*/ 290286 w 7392307"/>
              <a:gd name="connsiteY63" fmla="*/ 8512672 h 8998743"/>
              <a:gd name="connsiteX64" fmla="*/ 331941 w 7392307"/>
              <a:gd name="connsiteY64" fmla="*/ 7984331 h 8998743"/>
              <a:gd name="connsiteX65" fmla="*/ 333829 w 7392307"/>
              <a:gd name="connsiteY65" fmla="*/ 7728900 h 8998743"/>
              <a:gd name="connsiteX66" fmla="*/ 145143 w 7392307"/>
              <a:gd name="connsiteY66" fmla="*/ 7627300 h 8998743"/>
              <a:gd name="connsiteX67" fmla="*/ 112865 w 7392307"/>
              <a:gd name="connsiteY67" fmla="*/ 6977062 h 8998743"/>
              <a:gd name="connsiteX68" fmla="*/ 159657 w 7392307"/>
              <a:gd name="connsiteY68" fmla="*/ 6379072 h 8998743"/>
              <a:gd name="connsiteX69" fmla="*/ 34284 w 7392307"/>
              <a:gd name="connsiteY69" fmla="*/ 5919787 h 8998743"/>
              <a:gd name="connsiteX70" fmla="*/ 0 w 7392307"/>
              <a:gd name="connsiteY70" fmla="*/ 5435643 h 8998743"/>
              <a:gd name="connsiteX71" fmla="*/ 34284 w 7392307"/>
              <a:gd name="connsiteY71" fmla="*/ 4945857 h 8998743"/>
              <a:gd name="connsiteX72" fmla="*/ 130629 w 7392307"/>
              <a:gd name="connsiteY72" fmla="*/ 4579300 h 8998743"/>
              <a:gd name="connsiteX73" fmla="*/ 281933 w 7392307"/>
              <a:gd name="connsiteY73" fmla="*/ 4295775 h 8998743"/>
              <a:gd name="connsiteX74" fmla="*/ 537029 w 7392307"/>
              <a:gd name="connsiteY74" fmla="*/ 4071300 h 8998743"/>
              <a:gd name="connsiteX75" fmla="*/ 639120 w 7392307"/>
              <a:gd name="connsiteY75" fmla="*/ 3717132 h 8998743"/>
              <a:gd name="connsiteX76" fmla="*/ 841829 w 7392307"/>
              <a:gd name="connsiteY76" fmla="*/ 3403643 h 8998743"/>
              <a:gd name="connsiteX77" fmla="*/ 1074890 w 7392307"/>
              <a:gd name="connsiteY77" fmla="*/ 3205163 h 8998743"/>
              <a:gd name="connsiteX78" fmla="*/ 1349829 w 7392307"/>
              <a:gd name="connsiteY78" fmla="*/ 3084329 h 8998743"/>
              <a:gd name="connsiteX79" fmla="*/ 1408265 w 7392307"/>
              <a:gd name="connsiteY79" fmla="*/ 2990850 h 8998743"/>
              <a:gd name="connsiteX80" fmla="*/ 1401121 w 7392307"/>
              <a:gd name="connsiteY80" fmla="*/ 2921794 h 8998743"/>
              <a:gd name="connsiteX81" fmla="*/ 1436915 w 7392307"/>
              <a:gd name="connsiteY81" fmla="*/ 2794043 h 8998743"/>
              <a:gd name="connsiteX82" fmla="*/ 1785257 w 7392307"/>
              <a:gd name="connsiteY82" fmla="*/ 2779529 h 8998743"/>
              <a:gd name="connsiteX83" fmla="*/ 1991671 w 7392307"/>
              <a:gd name="connsiteY83" fmla="*/ 2538413 h 8998743"/>
              <a:gd name="connsiteX84" fmla="*/ 2104572 w 7392307"/>
              <a:gd name="connsiteY84" fmla="*/ 2242500 h 8998743"/>
              <a:gd name="connsiteX85" fmla="*/ 2117877 w 7392307"/>
              <a:gd name="connsiteY85" fmla="*/ 2112169 h 8998743"/>
              <a:gd name="connsiteX86" fmla="*/ 2061029 w 7392307"/>
              <a:gd name="connsiteY86" fmla="*/ 1981243 h 8998743"/>
              <a:gd name="connsiteX87" fmla="*/ 2094064 w 7392307"/>
              <a:gd name="connsiteY87" fmla="*/ 1840706 h 8998743"/>
              <a:gd name="connsiteX88" fmla="*/ 2171134 w 7392307"/>
              <a:gd name="connsiteY88" fmla="*/ 1722707 h 8998743"/>
              <a:gd name="connsiteX89" fmla="*/ 2101209 w 7392307"/>
              <a:gd name="connsiteY89" fmla="*/ 1557338 h 8998743"/>
              <a:gd name="connsiteX90" fmla="*/ 2091418 w 7392307"/>
              <a:gd name="connsiteY90" fmla="*/ 1298618 h 8998743"/>
              <a:gd name="connsiteX91" fmla="*/ 2213127 w 7392307"/>
              <a:gd name="connsiteY91" fmla="*/ 981075 h 8998743"/>
              <a:gd name="connsiteX92" fmla="*/ 2423886 w 7392307"/>
              <a:gd name="connsiteY92" fmla="*/ 820100 h 8998743"/>
              <a:gd name="connsiteX93" fmla="*/ 2409372 w 7392307"/>
              <a:gd name="connsiteY93" fmla="*/ 602386 h 8998743"/>
              <a:gd name="connsiteX94" fmla="*/ 2496496 w 7392307"/>
              <a:gd name="connsiteY94" fmla="*/ 326232 h 8998743"/>
              <a:gd name="connsiteX95" fmla="*/ 2778579 w 7392307"/>
              <a:gd name="connsiteY95" fmla="*/ 169793 h 8998743"/>
              <a:gd name="connsiteX96" fmla="*/ 2852398 w 7392307"/>
              <a:gd name="connsiteY96" fmla="*/ 611 h 899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392307" h="8998743">
                <a:moveTo>
                  <a:pt x="3284690" y="0"/>
                </a:moveTo>
                <a:lnTo>
                  <a:pt x="3618820" y="67285"/>
                </a:lnTo>
                <a:lnTo>
                  <a:pt x="3961947" y="63317"/>
                </a:lnTo>
                <a:lnTo>
                  <a:pt x="4141940" y="204787"/>
                </a:lnTo>
                <a:lnTo>
                  <a:pt x="4441372" y="283072"/>
                </a:lnTo>
                <a:lnTo>
                  <a:pt x="4605792" y="479581"/>
                </a:lnTo>
                <a:lnTo>
                  <a:pt x="4887271" y="511968"/>
                </a:lnTo>
                <a:lnTo>
                  <a:pt x="5056868" y="596943"/>
                </a:lnTo>
                <a:lnTo>
                  <a:pt x="5123014" y="771524"/>
                </a:lnTo>
                <a:lnTo>
                  <a:pt x="5167086" y="1081357"/>
                </a:lnTo>
                <a:lnTo>
                  <a:pt x="5068245" y="1202530"/>
                </a:lnTo>
                <a:lnTo>
                  <a:pt x="4934857" y="1313586"/>
                </a:lnTo>
                <a:lnTo>
                  <a:pt x="4939658" y="1512093"/>
                </a:lnTo>
                <a:lnTo>
                  <a:pt x="4992915" y="1719986"/>
                </a:lnTo>
                <a:lnTo>
                  <a:pt x="4880127" y="2090737"/>
                </a:lnTo>
                <a:lnTo>
                  <a:pt x="4746172" y="2373129"/>
                </a:lnTo>
                <a:lnTo>
                  <a:pt x="4620571" y="2419349"/>
                </a:lnTo>
                <a:lnTo>
                  <a:pt x="4513943" y="2489243"/>
                </a:lnTo>
                <a:lnTo>
                  <a:pt x="4534845" y="2657474"/>
                </a:lnTo>
                <a:cubicBezTo>
                  <a:pt x="4536458" y="2795866"/>
                  <a:pt x="4521402" y="2934258"/>
                  <a:pt x="4523015" y="3072650"/>
                </a:cubicBezTo>
                <a:lnTo>
                  <a:pt x="4490017" y="3122543"/>
                </a:lnTo>
                <a:lnTo>
                  <a:pt x="4341965" y="3107531"/>
                </a:lnTo>
                <a:lnTo>
                  <a:pt x="4171269" y="3114037"/>
                </a:lnTo>
                <a:lnTo>
                  <a:pt x="4101459" y="3178968"/>
                </a:lnTo>
                <a:lnTo>
                  <a:pt x="4064228" y="3256573"/>
                </a:lnTo>
                <a:lnTo>
                  <a:pt x="4064000" y="3362935"/>
                </a:lnTo>
                <a:lnTo>
                  <a:pt x="4035198" y="3410673"/>
                </a:lnTo>
                <a:lnTo>
                  <a:pt x="3887448" y="3488801"/>
                </a:lnTo>
                <a:lnTo>
                  <a:pt x="3839521" y="3617118"/>
                </a:lnTo>
                <a:lnTo>
                  <a:pt x="3821793" y="3793148"/>
                </a:lnTo>
                <a:lnTo>
                  <a:pt x="3710933" y="3821906"/>
                </a:lnTo>
                <a:lnTo>
                  <a:pt x="3606913" y="3872636"/>
                </a:lnTo>
                <a:lnTo>
                  <a:pt x="3477571" y="3855243"/>
                </a:lnTo>
                <a:lnTo>
                  <a:pt x="3175152" y="3714749"/>
                </a:lnTo>
                <a:lnTo>
                  <a:pt x="2931886" y="3650386"/>
                </a:lnTo>
                <a:lnTo>
                  <a:pt x="2879877" y="3776662"/>
                </a:lnTo>
                <a:lnTo>
                  <a:pt x="2765085" y="3884768"/>
                </a:lnTo>
                <a:lnTo>
                  <a:pt x="2777483" y="4069555"/>
                </a:lnTo>
                <a:lnTo>
                  <a:pt x="2815772" y="4172900"/>
                </a:lnTo>
                <a:lnTo>
                  <a:pt x="3387272" y="4657315"/>
                </a:lnTo>
                <a:lnTo>
                  <a:pt x="3853543" y="5371236"/>
                </a:lnTo>
                <a:lnTo>
                  <a:pt x="3876222" y="6246629"/>
                </a:lnTo>
                <a:lnTo>
                  <a:pt x="4093029" y="7075757"/>
                </a:lnTo>
                <a:lnTo>
                  <a:pt x="4589916" y="7195954"/>
                </a:lnTo>
                <a:lnTo>
                  <a:pt x="5341257" y="7061243"/>
                </a:lnTo>
                <a:lnTo>
                  <a:pt x="5800044" y="6825612"/>
                </a:lnTo>
                <a:lnTo>
                  <a:pt x="6264503" y="6299698"/>
                </a:lnTo>
                <a:lnTo>
                  <a:pt x="6661037" y="6371701"/>
                </a:lnTo>
                <a:lnTo>
                  <a:pt x="6728961" y="6466951"/>
                </a:lnTo>
                <a:lnTo>
                  <a:pt x="7126515" y="6379072"/>
                </a:lnTo>
                <a:lnTo>
                  <a:pt x="7351826" y="6198210"/>
                </a:lnTo>
                <a:lnTo>
                  <a:pt x="7392307" y="6423294"/>
                </a:lnTo>
                <a:lnTo>
                  <a:pt x="7199086" y="6669357"/>
                </a:lnTo>
                <a:lnTo>
                  <a:pt x="7141029" y="6858043"/>
                </a:lnTo>
                <a:lnTo>
                  <a:pt x="6981372" y="6959643"/>
                </a:lnTo>
                <a:lnTo>
                  <a:pt x="6937829" y="7133815"/>
                </a:lnTo>
                <a:lnTo>
                  <a:pt x="6778172" y="7191872"/>
                </a:lnTo>
                <a:lnTo>
                  <a:pt x="6212115" y="7612786"/>
                </a:lnTo>
                <a:lnTo>
                  <a:pt x="5849257" y="7641815"/>
                </a:lnTo>
                <a:lnTo>
                  <a:pt x="5254172" y="8106272"/>
                </a:lnTo>
                <a:lnTo>
                  <a:pt x="4180115" y="8454615"/>
                </a:lnTo>
                <a:lnTo>
                  <a:pt x="4215601" y="8998743"/>
                </a:lnTo>
                <a:lnTo>
                  <a:pt x="354484" y="8998743"/>
                </a:lnTo>
                <a:lnTo>
                  <a:pt x="290286" y="8512672"/>
                </a:lnTo>
                <a:lnTo>
                  <a:pt x="331941" y="7984331"/>
                </a:lnTo>
                <a:cubicBezTo>
                  <a:pt x="332570" y="7899187"/>
                  <a:pt x="333200" y="7814044"/>
                  <a:pt x="333829" y="7728900"/>
                </a:cubicBezTo>
                <a:lnTo>
                  <a:pt x="145143" y="7627300"/>
                </a:lnTo>
                <a:lnTo>
                  <a:pt x="112865" y="6977062"/>
                </a:lnTo>
                <a:cubicBezTo>
                  <a:pt x="114969" y="6783288"/>
                  <a:pt x="157553" y="6572846"/>
                  <a:pt x="159657" y="6379072"/>
                </a:cubicBezTo>
                <a:lnTo>
                  <a:pt x="34284" y="5919787"/>
                </a:lnTo>
                <a:lnTo>
                  <a:pt x="0" y="5435643"/>
                </a:lnTo>
                <a:lnTo>
                  <a:pt x="34284" y="4945857"/>
                </a:lnTo>
                <a:lnTo>
                  <a:pt x="130629" y="4579300"/>
                </a:lnTo>
                <a:lnTo>
                  <a:pt x="281933" y="4295775"/>
                </a:lnTo>
                <a:lnTo>
                  <a:pt x="537029" y="4071300"/>
                </a:lnTo>
                <a:lnTo>
                  <a:pt x="639120" y="3717132"/>
                </a:lnTo>
                <a:lnTo>
                  <a:pt x="841829" y="3403643"/>
                </a:lnTo>
                <a:lnTo>
                  <a:pt x="1074890" y="3205163"/>
                </a:lnTo>
                <a:lnTo>
                  <a:pt x="1349829" y="3084329"/>
                </a:lnTo>
                <a:lnTo>
                  <a:pt x="1408265" y="2990850"/>
                </a:lnTo>
                <a:cubicBezTo>
                  <a:pt x="1409853" y="2985294"/>
                  <a:pt x="1399533" y="2927350"/>
                  <a:pt x="1401121" y="2921794"/>
                </a:cubicBezTo>
                <a:lnTo>
                  <a:pt x="1436915" y="2794043"/>
                </a:lnTo>
                <a:lnTo>
                  <a:pt x="1785257" y="2779529"/>
                </a:lnTo>
                <a:lnTo>
                  <a:pt x="1991671" y="2538413"/>
                </a:lnTo>
                <a:lnTo>
                  <a:pt x="2104572" y="2242500"/>
                </a:lnTo>
                <a:lnTo>
                  <a:pt x="2117877" y="2112169"/>
                </a:lnTo>
                <a:lnTo>
                  <a:pt x="2061029" y="1981243"/>
                </a:lnTo>
                <a:lnTo>
                  <a:pt x="2094064" y="1840706"/>
                </a:lnTo>
                <a:lnTo>
                  <a:pt x="2171134" y="1722707"/>
                </a:lnTo>
                <a:lnTo>
                  <a:pt x="2101209" y="1557338"/>
                </a:lnTo>
                <a:lnTo>
                  <a:pt x="2091418" y="1298618"/>
                </a:lnTo>
                <a:lnTo>
                  <a:pt x="2213127" y="981075"/>
                </a:lnTo>
                <a:lnTo>
                  <a:pt x="2423886" y="820100"/>
                </a:lnTo>
                <a:lnTo>
                  <a:pt x="2409372" y="602386"/>
                </a:lnTo>
                <a:lnTo>
                  <a:pt x="2496496" y="326232"/>
                </a:lnTo>
                <a:lnTo>
                  <a:pt x="2778579" y="169793"/>
                </a:lnTo>
                <a:lnTo>
                  <a:pt x="2852398" y="6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914400" anchor="ctr">
            <a:noAutofit/>
          </a:bodyPr>
          <a:lstStyle>
            <a:lvl1pPr marL="0" indent="0" algn="ctr">
              <a:buNone/>
              <a:defRPr sz="2700"/>
            </a:lvl1pPr>
          </a:lstStyle>
          <a:p>
            <a:r>
              <a:rPr lang="en-US" dirty="0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44689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W.VMOJAHDE.I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23" y="2420617"/>
            <a:ext cx="3216837" cy="2658630"/>
          </a:xfrm>
          <a:prstGeom prst="rect">
            <a:avLst/>
          </a:prstGeom>
        </p:spPr>
      </p:pic>
      <p:pic>
        <p:nvPicPr>
          <p:cNvPr id="3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71" y="2420617"/>
            <a:ext cx="3216837" cy="2658630"/>
          </a:xfrm>
          <a:prstGeom prst="rect">
            <a:avLst/>
          </a:prstGeom>
        </p:spPr>
      </p:pic>
      <p:sp>
        <p:nvSpPr>
          <p:cNvPr id="4" name="Рисунок 2"/>
          <p:cNvSpPr>
            <a:spLocks noGrp="1"/>
          </p:cNvSpPr>
          <p:nvPr>
            <p:ph type="pic" sz="quarter" idx="22"/>
          </p:nvPr>
        </p:nvSpPr>
        <p:spPr>
          <a:xfrm>
            <a:off x="7596631" y="2554849"/>
            <a:ext cx="2908471" cy="1617925"/>
          </a:xfrm>
        </p:spPr>
      </p:sp>
      <p:sp>
        <p:nvSpPr>
          <p:cNvPr id="5" name="Рисунок 3"/>
          <p:cNvSpPr>
            <a:spLocks noGrp="1"/>
          </p:cNvSpPr>
          <p:nvPr>
            <p:ph type="pic" sz="quarter" idx="21"/>
          </p:nvPr>
        </p:nvSpPr>
        <p:spPr>
          <a:xfrm>
            <a:off x="1683664" y="2554849"/>
            <a:ext cx="2908471" cy="1617925"/>
          </a:xfrm>
        </p:spPr>
      </p:sp>
      <p:sp>
        <p:nvSpPr>
          <p:cNvPr id="7" name="Рисунок 1"/>
          <p:cNvSpPr>
            <a:spLocks noGrp="1"/>
          </p:cNvSpPr>
          <p:nvPr>
            <p:ph type="pic" sz="quarter" idx="23"/>
          </p:nvPr>
        </p:nvSpPr>
        <p:spPr>
          <a:xfrm>
            <a:off x="4205697" y="2188450"/>
            <a:ext cx="3798043" cy="2113962"/>
          </a:xfrm>
        </p:spPr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61" y="2013065"/>
            <a:ext cx="4203079" cy="34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WWW.VMOJAHDE.I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92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107-BEC0-4877-86FD-FEA2E722E34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9" r:id="rId3"/>
    <p:sldLayoutId id="2147483721" r:id="rId4"/>
    <p:sldLayoutId id="2147483720" r:id="rId5"/>
    <p:sldLayoutId id="2147483705" r:id="rId6"/>
    <p:sldLayoutId id="214748378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53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12" Type="http://schemas.openxmlformats.org/officeDocument/2006/relationships/image" Target="../media/image52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11" Type="http://schemas.openxmlformats.org/officeDocument/2006/relationships/image" Target="../media/image51.GIF"/><Relationship Id="rId5" Type="http://schemas.openxmlformats.org/officeDocument/2006/relationships/image" Target="../media/image45.GIF"/><Relationship Id="rId10" Type="http://schemas.openxmlformats.org/officeDocument/2006/relationships/image" Target="../media/image50.GIF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0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5343525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371474"/>
            <a:ext cx="4229100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419" y="3640425"/>
            <a:ext cx="5517481" cy="283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808602"/>
            <a:ext cx="5715000" cy="24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5472113" cy="334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0"/>
            <a:ext cx="5576887" cy="337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" y="3342108"/>
            <a:ext cx="5806736" cy="351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3676651"/>
            <a:ext cx="540474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" y="4473687"/>
            <a:ext cx="3111500" cy="175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" y="2081392"/>
            <a:ext cx="8050788" cy="4528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4152764"/>
            <a:ext cx="3481696" cy="195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31" y="4705060"/>
            <a:ext cx="2108579" cy="1186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00" y="15992"/>
            <a:ext cx="3152633" cy="177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4" y="1962299"/>
            <a:ext cx="3174234" cy="1785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78" y="1618965"/>
            <a:ext cx="3894160" cy="2190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10" y="1916760"/>
            <a:ext cx="2852384" cy="16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184674"/>
            <a:ext cx="2743200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" y="59921"/>
            <a:ext cx="3145810" cy="1769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91696"/>
            <a:ext cx="3425588" cy="1926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2" y="4267052"/>
            <a:ext cx="2552131" cy="1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941" y="0"/>
            <a:ext cx="12190119" cy="5948391"/>
          </a:xfrm>
          <a:custGeom>
            <a:avLst/>
            <a:gdLst>
              <a:gd name="connsiteX0" fmla="*/ 0 w 18288000"/>
              <a:gd name="connsiteY0" fmla="*/ 0 h 8923963"/>
              <a:gd name="connsiteX1" fmla="*/ 18288000 w 18288000"/>
              <a:gd name="connsiteY1" fmla="*/ 0 h 8923963"/>
              <a:gd name="connsiteX2" fmla="*/ 18288000 w 18288000"/>
              <a:gd name="connsiteY2" fmla="*/ 8923963 h 8923963"/>
              <a:gd name="connsiteX3" fmla="*/ 0 w 18288000"/>
              <a:gd name="connsiteY3" fmla="*/ 980760 h 8923963"/>
              <a:gd name="connsiteX4" fmla="*/ 0 w 18288000"/>
              <a:gd name="connsiteY4" fmla="*/ 0 h 89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8923963">
                <a:moveTo>
                  <a:pt x="0" y="0"/>
                </a:moveTo>
                <a:lnTo>
                  <a:pt x="18288000" y="0"/>
                </a:lnTo>
                <a:lnTo>
                  <a:pt x="18288000" y="8923963"/>
                </a:lnTo>
                <a:lnTo>
                  <a:pt x="0" y="9807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4">
                  <a:alpha val="87000"/>
                </a:schemeClr>
              </a:gs>
              <a:gs pos="0">
                <a:schemeClr val="accent4">
                  <a:alpha val="54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1" tIns="30475" rIns="60951" bIns="30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86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r="16152"/>
          <a:stretch>
            <a:fillRect/>
          </a:stretch>
        </p:blipFill>
        <p:spPr/>
      </p:pic>
      <p:grpSp>
        <p:nvGrpSpPr>
          <p:cNvPr id="13" name="Group 12"/>
          <p:cNvGrpSpPr/>
          <p:nvPr/>
        </p:nvGrpSpPr>
        <p:grpSpPr>
          <a:xfrm>
            <a:off x="8155358" y="1726073"/>
            <a:ext cx="2463800" cy="4014868"/>
            <a:chOff x="508001" y="2108385"/>
            <a:chExt cx="2463800" cy="4014868"/>
          </a:xfrm>
        </p:grpSpPr>
        <p:sp>
          <p:nvSpPr>
            <p:cNvPr id="14" name="Rounded Rectangle 13"/>
            <p:cNvSpPr/>
            <p:nvPr/>
          </p:nvSpPr>
          <p:spPr>
            <a:xfrm>
              <a:off x="508001" y="2108385"/>
              <a:ext cx="2463800" cy="4014868"/>
            </a:xfrm>
            <a:prstGeom prst="roundRect">
              <a:avLst>
                <a:gd name="adj" fmla="*/ 241928 h 20811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508001" y="2108385"/>
              <a:ext cx="2463800" cy="1113825"/>
            </a:xfrm>
            <a:prstGeom prst="round2SameRect">
              <a:avLst>
                <a:gd name="adj1" fmla="*/ 241928 h 20811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60422" y="2198474"/>
            <a:ext cx="1253672" cy="1253672"/>
            <a:chOff x="1119415" y="2580786"/>
            <a:chExt cx="1253672" cy="1253672"/>
          </a:xfrm>
        </p:grpSpPr>
        <p:sp>
          <p:nvSpPr>
            <p:cNvPr id="17" name="Oval 16"/>
            <p:cNvSpPr/>
            <p:nvPr/>
          </p:nvSpPr>
          <p:spPr>
            <a:xfrm>
              <a:off x="1119415" y="2580786"/>
              <a:ext cx="1253672" cy="12536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0047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24"/>
          <p:cNvSpPr>
            <a:spLocks noEditPoints="1"/>
          </p:cNvSpPr>
          <p:nvPr/>
        </p:nvSpPr>
        <p:spPr bwMode="auto">
          <a:xfrm>
            <a:off x="9112637" y="2583042"/>
            <a:ext cx="549242" cy="484536"/>
          </a:xfrm>
          <a:custGeom>
            <a:avLst/>
            <a:gdLst>
              <a:gd name="T0" fmla="*/ 241928 h 2081100"/>
              <a:gd name="T1" fmla="*/ 241928 h 2081100"/>
              <a:gd name="T2" fmla="*/ 241928 h 2081100"/>
              <a:gd name="T3" fmla="*/ 241928 h 2081100"/>
              <a:gd name="T4" fmla="*/ 241928 h 2081100"/>
              <a:gd name="T5" fmla="*/ 241928 h 2081100"/>
              <a:gd name="T6" fmla="*/ 241928 h 2081100"/>
              <a:gd name="T7" fmla="*/ 241928 h 2081100"/>
              <a:gd name="T8" fmla="*/ 241928 h 2081100"/>
              <a:gd name="T9" fmla="*/ 241928 h 2081100"/>
              <a:gd name="T10" fmla="*/ 241928 h 2081100"/>
              <a:gd name="T11" fmla="*/ 241928 h 2081100"/>
              <a:gd name="T12" fmla="*/ 241928 h 2081100"/>
              <a:gd name="T13" fmla="*/ 241928 h 2081100"/>
              <a:gd name="T14" fmla="*/ 241928 h 2081100"/>
              <a:gd name="T15" fmla="*/ 241928 h 2081100"/>
              <a:gd name="T16" fmla="*/ 241928 h 2081100"/>
              <a:gd name="T17" fmla="*/ 241928 h 2081100"/>
              <a:gd name="T18" fmla="*/ 241928 h 2081100"/>
              <a:gd name="T19" fmla="*/ 241928 h 2081100"/>
              <a:gd name="T20" fmla="*/ 241928 h 2081100"/>
              <a:gd name="T21" fmla="*/ 241928 h 2081100"/>
              <a:gd name="T22" fmla="*/ 241928 h 2081100"/>
              <a:gd name="T23" fmla="*/ 241928 h 2081100"/>
              <a:gd name="T24" fmla="*/ 241928 h 2081100"/>
              <a:gd name="T25" fmla="*/ 241928 h 2081100"/>
              <a:gd name="T26" fmla="*/ 241928 h 2081100"/>
              <a:gd name="T27" fmla="*/ 241928 h 2081100"/>
              <a:gd name="T28" fmla="*/ 241928 h 2081100"/>
              <a:gd name="T29" fmla="*/ 241928 h 2081100"/>
              <a:gd name="T30" fmla="*/ 241928 h 2081100"/>
              <a:gd name="T31" fmla="*/ 241928 h 2081100"/>
              <a:gd name="T32" fmla="*/ 241928 h 2081100"/>
              <a:gd name="T33" fmla="*/ 241928 h 2081100"/>
              <a:gd name="T34" fmla="*/ 241928 h 2081100"/>
              <a:gd name="T35" fmla="*/ 241928 h 2081100"/>
              <a:gd name="T36" fmla="*/ 241928 h 2081100"/>
              <a:gd name="T37" fmla="*/ 241928 h 2081100"/>
              <a:gd name="T38" fmla="*/ 241928 h 2081100"/>
              <a:gd name="T39" fmla="*/ 241928 h 2081100"/>
              <a:gd name="T40" fmla="*/ 241928 h 2081100"/>
              <a:gd name="T41" fmla="*/ 241928 h 2081100"/>
              <a:gd name="T42" fmla="*/ 241928 h 2081100"/>
              <a:gd name="T43" fmla="*/ 241928 h 2081100"/>
              <a:gd name="T44" fmla="*/ 241928 h 2081100"/>
              <a:gd name="T45" fmla="*/ 241928 h 2081100"/>
              <a:gd name="T46" fmla="*/ 241928 h 2081100"/>
              <a:gd name="T47" fmla="*/ 241928 h 2081100"/>
              <a:gd name="T48" fmla="*/ 241928 h 2081100"/>
              <a:gd name="T49" fmla="*/ 241928 h 2081100"/>
              <a:gd name="T50" fmla="*/ 241928 h 2081100"/>
              <a:gd name="T51" fmla="*/ 241928 h 2081100"/>
              <a:gd name="T52" fmla="*/ 241928 h 2081100"/>
              <a:gd name="T53" fmla="*/ 241928 h 2081100"/>
              <a:gd name="T54" fmla="*/ 241928 h 2081100"/>
              <a:gd name="T55" fmla="*/ 241928 h 2081100"/>
              <a:gd name="T56" fmla="*/ 241928 h 2081100"/>
              <a:gd name="T57" fmla="*/ 241928 h 2081100"/>
              <a:gd name="T58" fmla="*/ 241928 h 2081100"/>
              <a:gd name="T59" fmla="*/ 241928 h 2081100"/>
              <a:gd name="T60" fmla="*/ 241928 h 2081100"/>
              <a:gd name="T61" fmla="*/ 241928 h 2081100"/>
              <a:gd name="T62" fmla="*/ 241928 h 2081100"/>
              <a:gd name="T63" fmla="*/ 241928 h 2081100"/>
              <a:gd name="T64" fmla="*/ 241928 h 2081100"/>
              <a:gd name="T65" fmla="*/ 241928 h 2081100"/>
              <a:gd name="T66" fmla="*/ 241928 h 2081100"/>
              <a:gd name="T67" fmla="*/ 241928 h 2081100"/>
              <a:gd name="T68" fmla="*/ 241928 h 2081100"/>
              <a:gd name="T69" fmla="*/ 241928 h 2081100"/>
              <a:gd name="T70" fmla="*/ 241928 h 2081100"/>
              <a:gd name="T71" fmla="*/ 241928 h 2081100"/>
              <a:gd name="T72" fmla="*/ 241928 h 2081100"/>
              <a:gd name="T73" fmla="*/ 241928 h 2081100"/>
              <a:gd name="T74" fmla="*/ 241928 h 2081100"/>
              <a:gd name="T75" fmla="*/ 241928 h 2081100"/>
              <a:gd name="T76" fmla="*/ 241928 h 2081100"/>
              <a:gd name="T77" fmla="*/ 241928 h 2081100"/>
              <a:gd name="T78" fmla="*/ 241928 h 2081100"/>
              <a:gd name="T79" fmla="*/ 241928 h 2081100"/>
              <a:gd name="T80" fmla="*/ 241928 h 2081100"/>
              <a:gd name="T81" fmla="*/ 241928 h 2081100"/>
              <a:gd name="T82" fmla="*/ 241928 h 2081100"/>
              <a:gd name="T83" fmla="*/ 241928 h 2081100"/>
              <a:gd name="T84" fmla="*/ 241928 h 2081100"/>
              <a:gd name="T85" fmla="*/ 241928 h 2081100"/>
              <a:gd name="T86" fmla="*/ 241928 h 2081100"/>
              <a:gd name="T87" fmla="*/ 241928 h 2081100"/>
              <a:gd name="T88" fmla="*/ 241928 h 2081100"/>
              <a:gd name="T89" fmla="*/ 241928 h 2081100"/>
              <a:gd name="T90" fmla="*/ 241928 h 2081100"/>
              <a:gd name="T91" fmla="*/ 241928 h 2081100"/>
              <a:gd name="T92" fmla="*/ 241928 h 2081100"/>
              <a:gd name="T93" fmla="*/ 241928 h 2081100"/>
              <a:gd name="T94" fmla="*/ 241928 h 2081100"/>
              <a:gd name="T95" fmla="*/ 241928 h 2081100"/>
              <a:gd name="T96" fmla="*/ 241928 h 2081100"/>
              <a:gd name="T97" fmla="*/ 241928 h 2081100"/>
              <a:gd name="T98" fmla="*/ 241928 h 2081100"/>
              <a:gd name="T99" fmla="*/ 241928 h 2081100"/>
              <a:gd name="T100" fmla="*/ 241928 h 2081100"/>
              <a:gd name="T101" fmla="*/ 241928 h 2081100"/>
              <a:gd name="T102" fmla="*/ 241928 h 2081100"/>
              <a:gd name="T103" fmla="*/ 241928 h 2081100"/>
              <a:gd name="T104" fmla="*/ 241928 h 2081100"/>
              <a:gd name="T105" fmla="*/ 241928 h 2081100"/>
              <a:gd name="T106" fmla="*/ 241928 h 2081100"/>
              <a:gd name="T107" fmla="*/ 241928 h 2081100"/>
              <a:gd name="T108" fmla="*/ 241928 h 2081100"/>
              <a:gd name="T109" fmla="*/ 241928 h 2081100"/>
              <a:gd name="T110" fmla="*/ 241928 h 2081100"/>
              <a:gd name="T111" fmla="*/ 241928 h 208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8379981" y="3924547"/>
            <a:ext cx="2014555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a-IR" sz="14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متن توضیح</a:t>
            </a:r>
            <a:endParaRPr lang="en-US" sz="1400" dirty="0" smtClean="0">
              <a:solidFill>
                <a:schemeClr val="tx1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21" name="Inhaltsplatzhalter 4"/>
          <p:cNvSpPr txBox="1">
            <a:spLocks/>
          </p:cNvSpPr>
          <p:nvPr/>
        </p:nvSpPr>
        <p:spPr>
          <a:xfrm>
            <a:off x="8703199" y="1861378"/>
            <a:ext cx="136811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400" b="1" dirty="0">
                <a:latin typeface="+mj-lt"/>
                <a:cs typeface="B Titr" panose="00000700000000000000" pitchFamily="2" charset="-78"/>
              </a:rPr>
              <a:t>1</a:t>
            </a:r>
            <a:endParaRPr lang="en-US" sz="1800" dirty="0" smtClean="0">
              <a:latin typeface="+mn-lt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90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5" r="26895"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5931815" y="2935902"/>
            <a:ext cx="3004464" cy="1425924"/>
            <a:chOff x="708026" y="3065207"/>
            <a:chExt cx="3187700" cy="1512888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1063626" y="4412995"/>
              <a:ext cx="2832100" cy="165100"/>
            </a:xfrm>
            <a:custGeom>
              <a:avLst/>
              <a:gdLst>
                <a:gd name="T0" fmla="*/ 1443 w 1784"/>
                <a:gd name="T1" fmla="*/ 0 h 104"/>
                <a:gd name="T2" fmla="*/ 0 w 1784"/>
                <a:gd name="T3" fmla="*/ 0 h 104"/>
                <a:gd name="T4" fmla="*/ 341 w 1784"/>
                <a:gd name="T5" fmla="*/ 104 h 104"/>
                <a:gd name="T6" fmla="*/ 1784 w 1784"/>
                <a:gd name="T7" fmla="*/ 104 h 104"/>
                <a:gd name="T8" fmla="*/ 1443 w 178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4" h="104">
                  <a:moveTo>
                    <a:pt x="1443" y="0"/>
                  </a:moveTo>
                  <a:lnTo>
                    <a:pt x="0" y="0"/>
                  </a:lnTo>
                  <a:lnTo>
                    <a:pt x="341" y="104"/>
                  </a:lnTo>
                  <a:lnTo>
                    <a:pt x="1784" y="104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08026" y="3065207"/>
              <a:ext cx="3187700" cy="1512888"/>
              <a:chOff x="708026" y="3065207"/>
              <a:chExt cx="3187700" cy="1512888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708026" y="3441445"/>
                <a:ext cx="679450" cy="400050"/>
              </a:xfrm>
              <a:custGeom>
                <a:avLst/>
                <a:gdLst>
                  <a:gd name="T0" fmla="*/ 224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4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4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1912939" y="3065207"/>
                <a:ext cx="660400" cy="663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1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1063626" y="3441445"/>
                <a:ext cx="2832100" cy="1136650"/>
              </a:xfrm>
              <a:custGeom>
                <a:avLst/>
                <a:gdLst>
                  <a:gd name="T0" fmla="*/ 610 w 754"/>
                  <a:gd name="T1" fmla="*/ 0 h 301"/>
                  <a:gd name="T2" fmla="*/ 421 w 754"/>
                  <a:gd name="T3" fmla="*/ 0 h 301"/>
                  <a:gd name="T4" fmla="*/ 314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1" y="0"/>
                      <a:pt x="421" y="0"/>
                      <a:pt x="421" y="0"/>
                    </a:cubicBezTo>
                    <a:cubicBezTo>
                      <a:pt x="415" y="54"/>
                      <a:pt x="369" y="96"/>
                      <a:pt x="314" y="96"/>
                    </a:cubicBezTo>
                    <a:cubicBezTo>
                      <a:pt x="258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188879" y="2935902"/>
            <a:ext cx="3004464" cy="1425924"/>
            <a:chOff x="3910014" y="3065207"/>
            <a:chExt cx="3187700" cy="1512888"/>
          </a:xfrm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262439" y="4412995"/>
              <a:ext cx="2835275" cy="165100"/>
            </a:xfrm>
            <a:custGeom>
              <a:avLst/>
              <a:gdLst>
                <a:gd name="T0" fmla="*/ 1443 w 1786"/>
                <a:gd name="T1" fmla="*/ 0 h 104"/>
                <a:gd name="T2" fmla="*/ 0 w 1786"/>
                <a:gd name="T3" fmla="*/ 0 h 104"/>
                <a:gd name="T4" fmla="*/ 341 w 1786"/>
                <a:gd name="T5" fmla="*/ 104 h 104"/>
                <a:gd name="T6" fmla="*/ 1786 w 1786"/>
                <a:gd name="T7" fmla="*/ 104 h 104"/>
                <a:gd name="T8" fmla="*/ 1443 w 178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104">
                  <a:moveTo>
                    <a:pt x="1443" y="0"/>
                  </a:moveTo>
                  <a:lnTo>
                    <a:pt x="0" y="0"/>
                  </a:lnTo>
                  <a:lnTo>
                    <a:pt x="341" y="104"/>
                  </a:lnTo>
                  <a:lnTo>
                    <a:pt x="1786" y="104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910014" y="3065207"/>
              <a:ext cx="3187700" cy="1512888"/>
              <a:chOff x="3910014" y="3065207"/>
              <a:chExt cx="3187700" cy="1512888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10014" y="3441445"/>
                <a:ext cx="679450" cy="400050"/>
              </a:xfrm>
              <a:custGeom>
                <a:avLst/>
                <a:gdLst>
                  <a:gd name="T0" fmla="*/ 222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2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2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5114926" y="3065207"/>
                <a:ext cx="660400" cy="6635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2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262439" y="3441445"/>
                <a:ext cx="2835275" cy="1136650"/>
              </a:xfrm>
              <a:custGeom>
                <a:avLst/>
                <a:gdLst>
                  <a:gd name="T0" fmla="*/ 610 w 755"/>
                  <a:gd name="T1" fmla="*/ 0 h 301"/>
                  <a:gd name="T2" fmla="*/ 422 w 755"/>
                  <a:gd name="T3" fmla="*/ 0 h 301"/>
                  <a:gd name="T4" fmla="*/ 315 w 755"/>
                  <a:gd name="T5" fmla="*/ 96 h 301"/>
                  <a:gd name="T6" fmla="*/ 207 w 755"/>
                  <a:gd name="T7" fmla="*/ 0 h 301"/>
                  <a:gd name="T8" fmla="*/ 0 w 755"/>
                  <a:gd name="T9" fmla="*/ 0 h 301"/>
                  <a:gd name="T10" fmla="*/ 144 w 755"/>
                  <a:gd name="T11" fmla="*/ 301 h 301"/>
                  <a:gd name="T12" fmla="*/ 755 w 755"/>
                  <a:gd name="T13" fmla="*/ 301 h 301"/>
                  <a:gd name="T14" fmla="*/ 610 w 755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5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5" y="301"/>
                      <a:pt x="755" y="301"/>
                      <a:pt x="755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98252" y="2939123"/>
            <a:ext cx="3001472" cy="1427420"/>
            <a:chOff x="7112001" y="3068382"/>
            <a:chExt cx="3184526" cy="1514476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66014" y="4416170"/>
              <a:ext cx="2830513" cy="166688"/>
            </a:xfrm>
            <a:custGeom>
              <a:avLst/>
              <a:gdLst>
                <a:gd name="T0" fmla="*/ 1442 w 1783"/>
                <a:gd name="T1" fmla="*/ 0 h 105"/>
                <a:gd name="T2" fmla="*/ 0 w 1783"/>
                <a:gd name="T3" fmla="*/ 0 h 105"/>
                <a:gd name="T4" fmla="*/ 340 w 1783"/>
                <a:gd name="T5" fmla="*/ 105 h 105"/>
                <a:gd name="T6" fmla="*/ 1783 w 1783"/>
                <a:gd name="T7" fmla="*/ 105 h 105"/>
                <a:gd name="T8" fmla="*/ 1442 w 178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3" h="105">
                  <a:moveTo>
                    <a:pt x="1442" y="0"/>
                  </a:moveTo>
                  <a:lnTo>
                    <a:pt x="0" y="0"/>
                  </a:lnTo>
                  <a:lnTo>
                    <a:pt x="340" y="105"/>
                  </a:lnTo>
                  <a:lnTo>
                    <a:pt x="1783" y="105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sz="2000" b="1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112001" y="3068382"/>
              <a:ext cx="3184526" cy="1514475"/>
              <a:chOff x="7112001" y="3068382"/>
              <a:chExt cx="3184526" cy="1514475"/>
            </a:xfrm>
          </p:grpSpPr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7112001" y="3446207"/>
                <a:ext cx="679450" cy="400050"/>
              </a:xfrm>
              <a:custGeom>
                <a:avLst/>
                <a:gdLst>
                  <a:gd name="T0" fmla="*/ 223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3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3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8316914" y="3068382"/>
                <a:ext cx="661988" cy="6651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sz="2000" b="1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3</a:t>
                </a:r>
                <a:endParaRPr lang="en-US" sz="2000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7466014" y="3446207"/>
                <a:ext cx="2830513" cy="1136650"/>
              </a:xfrm>
              <a:custGeom>
                <a:avLst/>
                <a:gdLst>
                  <a:gd name="T0" fmla="*/ 610 w 754"/>
                  <a:gd name="T1" fmla="*/ 0 h 301"/>
                  <a:gd name="T2" fmla="*/ 422 w 754"/>
                  <a:gd name="T3" fmla="*/ 0 h 301"/>
                  <a:gd name="T4" fmla="*/ 315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endParaRPr lang="en-US" sz="2000" b="1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22" name="Inhaltsplatzhalter 4"/>
          <p:cNvSpPr txBox="1">
            <a:spLocks/>
          </p:cNvSpPr>
          <p:nvPr/>
        </p:nvSpPr>
        <p:spPr>
          <a:xfrm>
            <a:off x="6844436" y="4659603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4073693" y="4659603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1455350" y="4659603"/>
            <a:ext cx="209184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b="1" dirty="0" smtClean="0">
                <a:solidFill>
                  <a:schemeClr val="accent3"/>
                </a:solidFill>
                <a:latin typeface="+mj-lt"/>
                <a:cs typeface="B Titr" panose="00000700000000000000" pitchFamily="2" charset="-78"/>
              </a:rPr>
              <a:t>تیتر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</a:br>
            <a:r>
              <a:rPr lang="fa-IR" sz="11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B Titr" panose="00000700000000000000" pitchFamily="2" charset="-78"/>
              </a:rPr>
              <a:t>متن توضیحی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1841915" y="3709969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1401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4439825" y="3709969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1400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7190135" y="3709969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 smtClean="0">
                <a:latin typeface="+mj-lt"/>
                <a:cs typeface="B Titr" panose="00000700000000000000" pitchFamily="2" charset="-78"/>
              </a:rPr>
              <a:t>1399</a:t>
            </a:r>
            <a:endParaRPr lang="en-US" sz="2400" dirty="0" smtClean="0">
              <a:latin typeface="+mn-lt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60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r="26890"/>
          <a:stretch>
            <a:fillRect/>
          </a:stretch>
        </p:blipFill>
        <p:spPr/>
      </p:pic>
      <p:sp>
        <p:nvSpPr>
          <p:cNvPr id="4" name="Freeform 8"/>
          <p:cNvSpPr>
            <a:spLocks/>
          </p:cNvSpPr>
          <p:nvPr/>
        </p:nvSpPr>
        <p:spPr bwMode="auto">
          <a:xfrm>
            <a:off x="5562057" y="3291490"/>
            <a:ext cx="1634210" cy="1614377"/>
          </a:xfrm>
          <a:custGeom>
            <a:avLst/>
            <a:gdLst>
              <a:gd name="T0" fmla="*/ 721 w 980"/>
              <a:gd name="T1" fmla="*/ 0 h 967"/>
              <a:gd name="T2" fmla="*/ 0 w 980"/>
              <a:gd name="T3" fmla="*/ 415 h 967"/>
              <a:gd name="T4" fmla="*/ 148 w 980"/>
              <a:gd name="T5" fmla="*/ 967 h 967"/>
              <a:gd name="T6" fmla="*/ 980 w 980"/>
              <a:gd name="T7" fmla="*/ 967 h 967"/>
              <a:gd name="T8" fmla="*/ 721 w 980"/>
              <a:gd name="T9" fmla="*/ 0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967">
                <a:moveTo>
                  <a:pt x="721" y="0"/>
                </a:moveTo>
                <a:cubicBezTo>
                  <a:pt x="0" y="415"/>
                  <a:pt x="0" y="415"/>
                  <a:pt x="0" y="415"/>
                </a:cubicBezTo>
                <a:cubicBezTo>
                  <a:pt x="92" y="578"/>
                  <a:pt x="146" y="767"/>
                  <a:pt x="148" y="967"/>
                </a:cubicBezTo>
                <a:cubicBezTo>
                  <a:pt x="980" y="967"/>
                  <a:pt x="980" y="967"/>
                  <a:pt x="980" y="967"/>
                </a:cubicBezTo>
                <a:cubicBezTo>
                  <a:pt x="977" y="616"/>
                  <a:pt x="884" y="286"/>
                  <a:pt x="72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7679235" y="3621625"/>
            <a:ext cx="2014815" cy="95410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800" b="1" dirty="0" smtClean="0">
                <a:solidFill>
                  <a:schemeClr val="tx1"/>
                </a:solidFill>
                <a:latin typeface="+mj-lt"/>
                <a:cs typeface="B Zar" panose="00000400000000000000" pitchFamily="2" charset="-78"/>
              </a:rPr>
              <a:t>تیتر</a:t>
            </a:r>
          </a:p>
          <a:p>
            <a:pPr marL="0" indent="0" algn="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j-lt"/>
                <a:cs typeface="B Zar" panose="00000400000000000000" pitchFamily="2" charset="-78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+mj-lt"/>
                <a:cs typeface="B Zar" panose="00000400000000000000" pitchFamily="2" charset="-78"/>
              </a:rPr>
            </a:br>
            <a:r>
              <a:rPr lang="fa-IR" sz="1600" dirty="0" smtClean="0">
                <a:solidFill>
                  <a:schemeClr val="tx1"/>
                </a:solidFill>
                <a:latin typeface="+mj-lt"/>
                <a:cs typeface="B Zar" panose="00000400000000000000" pitchFamily="2" charset="-78"/>
              </a:rPr>
              <a:t>متن پیشنهادی </a:t>
            </a:r>
            <a:endParaRPr lang="en-US" sz="1200" dirty="0" smtClean="0">
              <a:solidFill>
                <a:schemeClr val="tx1"/>
              </a:solidFill>
              <a:latin typeface="+mn-lt"/>
              <a:cs typeface="B Zar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5758" y="3869281"/>
            <a:ext cx="648526" cy="753464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6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130DBA3-FF86-42A7-A486-DB3F3E0168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88A6BFD6-B6BE-46AC-8549-CDB55866C92B}"/>
              </a:ext>
            </a:extLst>
          </p:cNvPr>
          <p:cNvSpPr/>
          <p:nvPr/>
        </p:nvSpPr>
        <p:spPr>
          <a:xfrm rot="5400000">
            <a:off x="0" y="0"/>
            <a:ext cx="5939642" cy="5939642"/>
          </a:xfrm>
          <a:prstGeom prst="rt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5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941CA9B-DA5C-4831-9EFE-150B73F1D84E}"/>
              </a:ext>
            </a:extLst>
          </p:cNvPr>
          <p:cNvSpPr/>
          <p:nvPr/>
        </p:nvSpPr>
        <p:spPr>
          <a:xfrm>
            <a:off x="4111320" y="6119336"/>
            <a:ext cx="4089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0 Aria" panose="00000400000000000000" pitchFamily="2" charset="-78"/>
              </a:rPr>
              <a:t>WWW.VMOJAHED.IR</a:t>
            </a:r>
            <a:endParaRPr lang="fa-IR" sz="2800" b="1" dirty="0">
              <a:solidFill>
                <a:schemeClr val="tx1">
                  <a:lumMod val="95000"/>
                  <a:lumOff val="5000"/>
                </a:schemeClr>
              </a:solidFill>
              <a:cs typeface="0 Ari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5898" y="5394354"/>
            <a:ext cx="390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latin typeface="Montserrat ExtraLight" panose="00000300000000000000" pitchFamily="50" charset="0"/>
                <a:ea typeface="Roboto Light" panose="02000000000000000000" pitchFamily="2" charset="0"/>
                <a:cs typeface="B Titr" panose="00000700000000000000" pitchFamily="2" charset="-78"/>
              </a:rPr>
              <a:t>وب سایت مجاهد مجازی</a:t>
            </a:r>
            <a:endParaRPr lang="ru-RU" sz="2400" dirty="0">
              <a:latin typeface="Roboto Light" panose="02000000000000000000" pitchFamily="2" charset="0"/>
              <a:ea typeface="Roboto Light" panose="02000000000000000000" pitchFamily="2" charset="0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7" y="3548529"/>
            <a:ext cx="3113754" cy="175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69" y="3717509"/>
            <a:ext cx="3235274" cy="1413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0" y="3577740"/>
            <a:ext cx="3334465" cy="1582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1320" y="173350"/>
            <a:ext cx="690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عنوان : قالب پاورپوینت 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458D4C7-90EE-41E6-B1CC-B40DC6D881F7}"/>
              </a:ext>
            </a:extLst>
          </p:cNvPr>
          <p:cNvGrpSpPr/>
          <p:nvPr/>
        </p:nvGrpSpPr>
        <p:grpSpPr>
          <a:xfrm>
            <a:off x="2138670" y="1121942"/>
            <a:ext cx="7719261" cy="1194087"/>
            <a:chOff x="294235" y="1951160"/>
            <a:chExt cx="2399928" cy="884715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D091F91-BE00-4326-A4C7-1F01B86C1625}"/>
                </a:ext>
              </a:extLst>
            </p:cNvPr>
            <p:cNvSpPr/>
            <p:nvPr/>
          </p:nvSpPr>
          <p:spPr>
            <a:xfrm>
              <a:off x="294235" y="2220179"/>
              <a:ext cx="2399928" cy="615696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just" rtl="1"/>
              <a:r>
                <a:rPr lang="fa-IR" sz="2400" noProof="1" smtClean="0">
                  <a:solidFill>
                    <a:schemeClr val="tx1">
                      <a:lumMod val="75000"/>
                    </a:schemeClr>
                  </a:solidFill>
                  <a:cs typeface="B Zar" panose="00000400000000000000" pitchFamily="2" charset="-78"/>
                </a:rPr>
                <a:t>مجموعه قالبهای زیبا و قابل ویرایش را می توانید از فروشگاه مجاهد مجازی برای یک ارایه جذاب تهیه و دانلود نمایید.</a:t>
              </a:r>
              <a:endParaRPr lang="fa-IR" sz="2400" noProof="1">
                <a:solidFill>
                  <a:schemeClr val="tx1">
                    <a:lumMod val="75000"/>
                  </a:schemeClr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DB2C12A-B2B7-4275-8EE0-F20E7B32F545}"/>
                </a:ext>
              </a:extLst>
            </p:cNvPr>
            <p:cNvSpPr txBox="1"/>
            <p:nvPr/>
          </p:nvSpPr>
          <p:spPr>
            <a:xfrm>
              <a:off x="294235" y="1951160"/>
              <a:ext cx="2399928" cy="296447"/>
            </a:xfrm>
            <a:prstGeom prst="rect">
              <a:avLst/>
            </a:prstGeom>
            <a:solidFill>
              <a:srgbClr val="F9BC02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fa-IR" sz="2000" b="1" cap="all" noProof="1" smtClean="0">
                  <a:solidFill>
                    <a:schemeClr val="tx1">
                      <a:lumMod val="75000"/>
                    </a:schemeClr>
                  </a:solidFill>
                  <a:cs typeface="B Titr" panose="00000700000000000000" pitchFamily="2" charset="-78"/>
                </a:rPr>
                <a:t>فروشگاه وب سایت مجاهد مجازی</a:t>
              </a:r>
              <a:endParaRPr lang="en-US" sz="2000" b="1" cap="all" noProof="1">
                <a:solidFill>
                  <a:schemeClr val="tx1">
                    <a:lumMod val="75000"/>
                  </a:schemeClr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7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91" y="3004820"/>
            <a:ext cx="3470322" cy="1952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74" y="1050305"/>
            <a:ext cx="3574957" cy="201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7" y="1180387"/>
            <a:ext cx="3343701" cy="1880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05"/>
            <a:ext cx="3220872" cy="181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14" y="2834006"/>
            <a:ext cx="3261815" cy="1834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02" y="3146626"/>
            <a:ext cx="3218223" cy="181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82" y="4901148"/>
            <a:ext cx="3478847" cy="1956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" y="5094452"/>
            <a:ext cx="3135194" cy="176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59" y="5010824"/>
            <a:ext cx="2947537" cy="16579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387" y="407586"/>
            <a:ext cx="1109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نمونه پاورپوینت های موجود در سایت</a:t>
            </a:r>
          </a:p>
        </p:txBody>
      </p:sp>
    </p:spTree>
    <p:extLst>
      <p:ext uri="{BB962C8B-B14F-4D97-AF65-F5344CB8AC3E}">
        <p14:creationId xmlns:p14="http://schemas.microsoft.com/office/powerpoint/2010/main" val="556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8" y="5317712"/>
            <a:ext cx="1122400" cy="10740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14" y="5254738"/>
            <a:ext cx="1186611" cy="11370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7" y="2486687"/>
            <a:ext cx="1988519" cy="19054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53" y="2086708"/>
            <a:ext cx="5536802" cy="2624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27" y="2086708"/>
            <a:ext cx="2683277" cy="2571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00" y="5256762"/>
            <a:ext cx="1184498" cy="11350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93" y="5317712"/>
            <a:ext cx="1120891" cy="10740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1" y="5285960"/>
            <a:ext cx="1152407" cy="11058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70" y="5266730"/>
            <a:ext cx="1174096" cy="11250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42" y="5259785"/>
            <a:ext cx="1156875" cy="11085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8387" y="407586"/>
            <a:ext cx="11099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نمونه پاورپوینت های موجود در سایت عنوان :</a:t>
            </a:r>
          </a:p>
          <a:p>
            <a:pPr algn="ctr"/>
            <a:r>
              <a:rPr lang="fa-IR" sz="3200" b="1" dirty="0" smtClean="0">
                <a:cs typeface="B Titr" panose="00000700000000000000" pitchFamily="2" charset="-78"/>
              </a:rPr>
              <a:t> دیاگرام سه بعدی هرم </a:t>
            </a:r>
            <a:r>
              <a:rPr lang="fa-IR" sz="3200" b="1" dirty="0"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cs typeface="B Titr" panose="00000700000000000000" pitchFamily="2" charset="-78"/>
              </a:rPr>
              <a:t>یک تا هشت لایه</a:t>
            </a:r>
            <a:endParaRPr lang="en-US" sz="32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0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29" y="468058"/>
            <a:ext cx="2723327" cy="260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6" y="3692770"/>
            <a:ext cx="5920172" cy="281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8" y="3326466"/>
            <a:ext cx="3082456" cy="2953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98" y="736117"/>
            <a:ext cx="5464870" cy="259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39" y="1589650"/>
            <a:ext cx="3105665" cy="29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101</Words>
  <Application>Microsoft Office PowerPoint</Application>
  <PresentationFormat>Custom</PresentationFormat>
  <Paragraphs>33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2019-02-16T03:50:46Z</dcterms:created>
  <dcterms:modified xsi:type="dcterms:W3CDTF">2020-11-21T06:17:33Z</dcterms:modified>
</cp:coreProperties>
</file>