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598" r:id="rId2"/>
    <p:sldId id="712" r:id="rId3"/>
    <p:sldId id="710" r:id="rId4"/>
    <p:sldId id="716" r:id="rId5"/>
    <p:sldId id="419" r:id="rId6"/>
    <p:sldId id="387" r:id="rId7"/>
    <p:sldId id="418" r:id="rId8"/>
    <p:sldId id="420" r:id="rId9"/>
    <p:sldId id="421" r:id="rId10"/>
    <p:sldId id="422" r:id="rId11"/>
    <p:sldId id="423" r:id="rId12"/>
    <p:sldId id="424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F7"/>
    <a:srgbClr val="0127BC"/>
    <a:srgbClr val="02A6FF"/>
    <a:srgbClr val="01ABFF"/>
    <a:srgbClr val="00A8FD"/>
    <a:srgbClr val="00AAFC"/>
    <a:srgbClr val="2114C4"/>
    <a:srgbClr val="666699"/>
    <a:srgbClr val="145EA7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872"/>
    </p:cViewPr>
  </p:sorterViewPr>
  <p:notesViewPr>
    <p:cSldViewPr snapToGrid="0">
      <p:cViewPr varScale="1">
        <p:scale>
          <a:sx n="63" d="100"/>
          <a:sy n="63" d="100"/>
        </p:scale>
        <p:origin x="-273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7750B1-1B3C-4A94-94DE-7693B3DE732C}" type="datetimeFigureOut">
              <a:rPr lang="fa-IR" smtClean="0"/>
              <a:t>07/27/1442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0E7CA81-238F-4F5D-A79A-2A763BA286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0187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C6FBB-1BA9-4C06-B44A-D05A872BD40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9846-682D-4068-B38D-6C92E5D9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http://vmojahed.ir/shop/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64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4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http://vmojahed.ir/shop/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4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http://vmojahed.ir/shop/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0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1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3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5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W.VMOJAHDE.IR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20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WW.VMOJAHDE.IR.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6984390" y="940391"/>
            <a:ext cx="4464660" cy="4679911"/>
            <a:chOff x="5828202" y="967154"/>
            <a:chExt cx="4464660" cy="4679911"/>
          </a:xfrm>
        </p:grpSpPr>
        <p:sp>
          <p:nvSpPr>
            <p:cNvPr id="13" name="Freeform 15">
              <a:extLst>
                <a:ext uri="{FF2B5EF4-FFF2-40B4-BE49-F238E27FC236}">
                  <a16:creationId xmlns=""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=""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Picture Placeholder 32">
            <a:extLst>
              <a:ext uri="{FF2B5EF4-FFF2-40B4-BE49-F238E27FC236}">
                <a16:creationId xmlns=""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4518" y="1634518"/>
            <a:ext cx="3219102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WW.VMOJAHDE.IR.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770179" y="25910"/>
            <a:ext cx="6394246" cy="683209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3612540" y="940391"/>
            <a:ext cx="4464660" cy="4679911"/>
            <a:chOff x="5828202" y="967154"/>
            <a:chExt cx="4464660" cy="4679911"/>
          </a:xfrm>
        </p:grpSpPr>
        <p:sp>
          <p:nvSpPr>
            <p:cNvPr id="5" name="Freeform 15">
              <a:extLst>
                <a:ext uri="{FF2B5EF4-FFF2-40B4-BE49-F238E27FC236}">
                  <a16:creationId xmlns=""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6">
              <a:extLst>
                <a:ext uri="{FF2B5EF4-FFF2-40B4-BE49-F238E27FC236}">
                  <a16:creationId xmlns=""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Picture Placeholder 32">
            <a:extLst>
              <a:ext uri="{FF2B5EF4-FFF2-40B4-BE49-F238E27FC236}">
                <a16:creationId xmlns=""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02668" y="1634518"/>
            <a:ext cx="3219102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W.VMOJAHDE.IR.PC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22"/>
          </p:nvPr>
        </p:nvSpPr>
        <p:spPr>
          <a:xfrm>
            <a:off x="7596631" y="2554849"/>
            <a:ext cx="2908471" cy="1617925"/>
          </a:xfrm>
        </p:spPr>
      </p:sp>
      <p:sp>
        <p:nvSpPr>
          <p:cNvPr id="5" name="Рисунок 3"/>
          <p:cNvSpPr>
            <a:spLocks noGrp="1"/>
          </p:cNvSpPr>
          <p:nvPr>
            <p:ph type="pic" sz="quarter" idx="21"/>
          </p:nvPr>
        </p:nvSpPr>
        <p:spPr>
          <a:xfrm>
            <a:off x="1683664" y="2554849"/>
            <a:ext cx="2908471" cy="1617925"/>
          </a:xfrm>
        </p:spPr>
      </p:sp>
      <p:sp>
        <p:nvSpPr>
          <p:cNvPr id="7" name="Рисунок 1"/>
          <p:cNvSpPr>
            <a:spLocks noGrp="1"/>
          </p:cNvSpPr>
          <p:nvPr>
            <p:ph type="pic" sz="quarter" idx="23"/>
          </p:nvPr>
        </p:nvSpPr>
        <p:spPr>
          <a:xfrm>
            <a:off x="4205697" y="2188450"/>
            <a:ext cx="3798043" cy="2113962"/>
          </a:xfrm>
        </p:spPr>
      </p:sp>
    </p:spTree>
    <p:extLst>
      <p:ext uri="{BB962C8B-B14F-4D97-AF65-F5344CB8AC3E}">
        <p14:creationId xmlns:p14="http://schemas.microsoft.com/office/powerpoint/2010/main" val="182769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VMOJAHDE.IR.1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851957" y="1488466"/>
            <a:ext cx="2248363" cy="3495044"/>
          </a:xfrm>
          <a:custGeom>
            <a:avLst/>
            <a:gdLst>
              <a:gd name="connsiteX0" fmla="*/ 0 w 2376313"/>
              <a:gd name="connsiteY0" fmla="*/ 0 h 3744937"/>
              <a:gd name="connsiteX1" fmla="*/ 2376313 w 2376313"/>
              <a:gd name="connsiteY1" fmla="*/ 0 h 3744937"/>
              <a:gd name="connsiteX2" fmla="*/ 2376313 w 2376313"/>
              <a:gd name="connsiteY2" fmla="*/ 3744937 h 3744937"/>
              <a:gd name="connsiteX3" fmla="*/ 0 w 2376313"/>
              <a:gd name="connsiteY3" fmla="*/ 3744937 h 3744937"/>
              <a:gd name="connsiteX4" fmla="*/ 0 w 2376313"/>
              <a:gd name="connsiteY4" fmla="*/ 0 h 3744937"/>
              <a:gd name="connsiteX0" fmla="*/ 0 w 2376313"/>
              <a:gd name="connsiteY0" fmla="*/ 23813 h 3768750"/>
              <a:gd name="connsiteX1" fmla="*/ 1881013 w 2376313"/>
              <a:gd name="connsiteY1" fmla="*/ 0 h 3768750"/>
              <a:gd name="connsiteX2" fmla="*/ 2376313 w 2376313"/>
              <a:gd name="connsiteY2" fmla="*/ 3768750 h 3768750"/>
              <a:gd name="connsiteX3" fmla="*/ 0 w 2376313"/>
              <a:gd name="connsiteY3" fmla="*/ 3768750 h 3768750"/>
              <a:gd name="connsiteX4" fmla="*/ 0 w 2376313"/>
              <a:gd name="connsiteY4" fmla="*/ 23813 h 3768750"/>
              <a:gd name="connsiteX0" fmla="*/ 213360 w 2589673"/>
              <a:gd name="connsiteY0" fmla="*/ 23813 h 3768750"/>
              <a:gd name="connsiteX1" fmla="*/ 2094373 w 2589673"/>
              <a:gd name="connsiteY1" fmla="*/ 0 h 3768750"/>
              <a:gd name="connsiteX2" fmla="*/ 2589673 w 2589673"/>
              <a:gd name="connsiteY2" fmla="*/ 3768750 h 3768750"/>
              <a:gd name="connsiteX3" fmla="*/ 0 w 2589673"/>
              <a:gd name="connsiteY3" fmla="*/ 3215030 h 3768750"/>
              <a:gd name="connsiteX4" fmla="*/ 213360 w 2589673"/>
              <a:gd name="connsiteY4" fmla="*/ 23813 h 3768750"/>
              <a:gd name="connsiteX0" fmla="*/ 213360 w 2094373"/>
              <a:gd name="connsiteY0" fmla="*/ 23813 h 3215030"/>
              <a:gd name="connsiteX1" fmla="*/ 2094373 w 2094373"/>
              <a:gd name="connsiteY1" fmla="*/ 0 h 3215030"/>
              <a:gd name="connsiteX2" fmla="*/ 1832753 w 2094373"/>
              <a:gd name="connsiteY2" fmla="*/ 2910230 h 3215030"/>
              <a:gd name="connsiteX3" fmla="*/ 0 w 2094373"/>
              <a:gd name="connsiteY3" fmla="*/ 3215030 h 3215030"/>
              <a:gd name="connsiteX4" fmla="*/ 213360 w 2094373"/>
              <a:gd name="connsiteY4" fmla="*/ 23813 h 3215030"/>
              <a:gd name="connsiteX0" fmla="*/ 213360 w 2094373"/>
              <a:gd name="connsiteY0" fmla="*/ 23813 h 3255670"/>
              <a:gd name="connsiteX1" fmla="*/ 2094373 w 2094373"/>
              <a:gd name="connsiteY1" fmla="*/ 0 h 3255670"/>
              <a:gd name="connsiteX2" fmla="*/ 1898793 w 2094373"/>
              <a:gd name="connsiteY2" fmla="*/ 3255670 h 3255670"/>
              <a:gd name="connsiteX3" fmla="*/ 0 w 2094373"/>
              <a:gd name="connsiteY3" fmla="*/ 3215030 h 3255670"/>
              <a:gd name="connsiteX4" fmla="*/ 213360 w 2094373"/>
              <a:gd name="connsiteY4" fmla="*/ 23813 h 325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373" h="3255670">
                <a:moveTo>
                  <a:pt x="213360" y="23813"/>
                </a:moveTo>
                <a:lnTo>
                  <a:pt x="2094373" y="0"/>
                </a:lnTo>
                <a:lnTo>
                  <a:pt x="1898793" y="3255670"/>
                </a:lnTo>
                <a:lnTo>
                  <a:pt x="0" y="3215030"/>
                </a:lnTo>
                <a:lnTo>
                  <a:pt x="213360" y="238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defRPr sz="1867" baseline="0">
                <a:cs typeface="B Titr" panose="00000700000000000000" pitchFamily="2" charset="-78"/>
              </a:defRPr>
            </a:lvl1pPr>
          </a:lstStyle>
          <a:p>
            <a:r>
              <a:rPr lang="fa-IR" altLang="ko-KR" dirty="0" smtClean="0"/>
              <a:t>عکس مورد نظر را انتخاب کنید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440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8107-BEC0-4877-86FD-FEA2E722E34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8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19" r:id="rId3"/>
    <p:sldLayoutId id="2147483751" r:id="rId4"/>
    <p:sldLayoutId id="2147483753" r:id="rId5"/>
    <p:sldLayoutId id="2147483705" r:id="rId6"/>
    <p:sldLayoutId id="2147483684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13" Type="http://schemas.openxmlformats.org/officeDocument/2006/relationships/image" Target="../media/image59.GIF"/><Relationship Id="rId3" Type="http://schemas.openxmlformats.org/officeDocument/2006/relationships/image" Target="../media/image49.GIF"/><Relationship Id="rId7" Type="http://schemas.openxmlformats.org/officeDocument/2006/relationships/image" Target="../media/image53.GIF"/><Relationship Id="rId12" Type="http://schemas.openxmlformats.org/officeDocument/2006/relationships/image" Target="../media/image58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11" Type="http://schemas.openxmlformats.org/officeDocument/2006/relationships/image" Target="../media/image57.GIF"/><Relationship Id="rId5" Type="http://schemas.openxmlformats.org/officeDocument/2006/relationships/image" Target="../media/image51.GIF"/><Relationship Id="rId10" Type="http://schemas.openxmlformats.org/officeDocument/2006/relationships/image" Target="../media/image56.GIF"/><Relationship Id="rId4" Type="http://schemas.openxmlformats.org/officeDocument/2006/relationships/image" Target="../media/image50.GIF"/><Relationship Id="rId9" Type="http://schemas.openxmlformats.org/officeDocument/2006/relationships/image" Target="../media/image5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23" y="2420617"/>
            <a:ext cx="3216837" cy="2658630"/>
          </a:xfrm>
          <a:prstGeom prst="rect">
            <a:avLst/>
          </a:prstGeom>
        </p:spPr>
      </p:pic>
      <p:pic>
        <p:nvPicPr>
          <p:cNvPr id="4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71" y="2420617"/>
            <a:ext cx="3216837" cy="2658630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" b="509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" b="509"/>
          <a:stretch>
            <a:fillRect/>
          </a:stretch>
        </p:blipFill>
        <p:spPr/>
      </p:pic>
      <p:pic>
        <p:nvPicPr>
          <p:cNvPr id="6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61" y="2013065"/>
            <a:ext cx="4203079" cy="3473733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2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" b="5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43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0"/>
            <a:ext cx="5343525" cy="2981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050" y="371474"/>
            <a:ext cx="4229100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419" y="3640425"/>
            <a:ext cx="5517481" cy="2833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808602"/>
            <a:ext cx="5715000" cy="24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0"/>
            <a:ext cx="5472113" cy="3342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0"/>
            <a:ext cx="5576887" cy="337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87" y="3342108"/>
            <a:ext cx="5806736" cy="3515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3676651"/>
            <a:ext cx="5404747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1" y="4473687"/>
            <a:ext cx="3111500" cy="1750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1" y="2081392"/>
            <a:ext cx="8050788" cy="4528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10" y="4152764"/>
            <a:ext cx="3481696" cy="1958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231" y="4705060"/>
            <a:ext cx="2108579" cy="1186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00" y="15992"/>
            <a:ext cx="3152633" cy="1773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54" y="1962299"/>
            <a:ext cx="3174234" cy="1785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78" y="1618965"/>
            <a:ext cx="3894160" cy="2190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010" y="1916760"/>
            <a:ext cx="2852384" cy="1604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10" y="184674"/>
            <a:ext cx="2743200" cy="1543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7" y="59921"/>
            <a:ext cx="3145810" cy="17695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91696"/>
            <a:ext cx="3425588" cy="19268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2" y="4267052"/>
            <a:ext cx="2552131" cy="14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r="20139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r="21930"/>
          <a:stretch/>
        </p:blipFill>
        <p:spPr/>
      </p:pic>
      <p:sp>
        <p:nvSpPr>
          <p:cNvPr id="7" name="Google Shape;118;p28"/>
          <p:cNvSpPr txBox="1">
            <a:spLocks/>
          </p:cNvSpPr>
          <p:nvPr/>
        </p:nvSpPr>
        <p:spPr>
          <a:xfrm>
            <a:off x="8352275" y="2114865"/>
            <a:ext cx="2408288" cy="676607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spcBef>
                <a:spcPts val="0"/>
              </a:spcBef>
            </a:pP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نگاهی به تکنولوژی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9" name="Google Shape;118;p28"/>
          <p:cNvSpPr txBox="1">
            <a:spLocks/>
          </p:cNvSpPr>
          <p:nvPr/>
        </p:nvSpPr>
        <p:spPr>
          <a:xfrm>
            <a:off x="7239000" y="2983647"/>
            <a:ext cx="4634839" cy="1157638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spcBef>
                <a:spcPts val="0"/>
              </a:spcBef>
            </a:pPr>
            <a:r>
              <a:rPr lang="fa-IR" sz="6000" dirty="0" smtClean="0">
                <a:solidFill>
                  <a:schemeClr val="bg1"/>
                </a:solidFill>
                <a:cs typeface="B Titr" panose="00000700000000000000" pitchFamily="2" charset="-78"/>
              </a:rPr>
              <a:t>واقعیت مجازی</a:t>
            </a:r>
            <a:endParaRPr lang="en-US" sz="6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72735" y="4141285"/>
            <a:ext cx="457200" cy="457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83687" y="4200608"/>
            <a:ext cx="384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  <a:cs typeface="B Titr" panose="00000700000000000000" pitchFamily="2" charset="-78"/>
              </a:rPr>
              <a:t>متن توضیح را اینجا می توانید بنویسید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Bebas Neue" panose="020B0606020202050201" pitchFamily="34" charset="0"/>
              <a:cs typeface="B Titr" panose="00000700000000000000" pitchFamily="2" charset="-78"/>
            </a:endParaRPr>
          </a:p>
        </p:txBody>
      </p:sp>
      <p:sp>
        <p:nvSpPr>
          <p:cNvPr id="8" name="Google Shape;18;p3"/>
          <p:cNvSpPr/>
          <p:nvPr/>
        </p:nvSpPr>
        <p:spPr>
          <a:xfrm rot="5400000">
            <a:off x="-898312" y="879259"/>
            <a:ext cx="3676654" cy="1918132"/>
          </a:xfrm>
          <a:custGeom>
            <a:avLst/>
            <a:gdLst/>
            <a:ahLst/>
            <a:cxnLst/>
            <a:rect l="l" t="t" r="r" b="b"/>
            <a:pathLst>
              <a:path w="88760" h="57091" extrusionOk="0">
                <a:moveTo>
                  <a:pt x="0" y="1"/>
                </a:moveTo>
                <a:lnTo>
                  <a:pt x="0" y="57091"/>
                </a:lnTo>
                <a:lnTo>
                  <a:pt x="88760" y="57091"/>
                </a:lnTo>
                <a:cubicBezTo>
                  <a:pt x="84783" y="50112"/>
                  <a:pt x="79478" y="44017"/>
                  <a:pt x="71884" y="42242"/>
                </a:cubicBezTo>
                <a:cubicBezTo>
                  <a:pt x="70062" y="41817"/>
                  <a:pt x="68215" y="41675"/>
                  <a:pt x="66355" y="41675"/>
                </a:cubicBezTo>
                <a:cubicBezTo>
                  <a:pt x="62569" y="41675"/>
                  <a:pt x="58726" y="42265"/>
                  <a:pt x="54915" y="42265"/>
                </a:cubicBezTo>
                <a:cubicBezTo>
                  <a:pt x="54182" y="42265"/>
                  <a:pt x="53451" y="42243"/>
                  <a:pt x="52722" y="42191"/>
                </a:cubicBezTo>
                <a:cubicBezTo>
                  <a:pt x="45762" y="41698"/>
                  <a:pt x="39053" y="38328"/>
                  <a:pt x="34504" y="33042"/>
                </a:cubicBezTo>
                <a:cubicBezTo>
                  <a:pt x="30003" y="27817"/>
                  <a:pt x="27712" y="21062"/>
                  <a:pt x="23829" y="15366"/>
                </a:cubicBezTo>
                <a:cubicBezTo>
                  <a:pt x="18357" y="7336"/>
                  <a:pt x="9510" y="1912"/>
                  <a:pt x="0" y="1"/>
                </a:cubicBezTo>
                <a:close/>
              </a:path>
            </a:pathLst>
          </a:cu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8;p3"/>
          <p:cNvSpPr/>
          <p:nvPr/>
        </p:nvSpPr>
        <p:spPr>
          <a:xfrm rot="5400000">
            <a:off x="-673316" y="654264"/>
            <a:ext cx="2958668" cy="1650137"/>
          </a:xfrm>
          <a:custGeom>
            <a:avLst/>
            <a:gdLst/>
            <a:ahLst/>
            <a:cxnLst/>
            <a:rect l="l" t="t" r="r" b="b"/>
            <a:pathLst>
              <a:path w="88760" h="57091" extrusionOk="0">
                <a:moveTo>
                  <a:pt x="0" y="1"/>
                </a:moveTo>
                <a:lnTo>
                  <a:pt x="0" y="57091"/>
                </a:lnTo>
                <a:lnTo>
                  <a:pt x="88760" y="57091"/>
                </a:lnTo>
                <a:cubicBezTo>
                  <a:pt x="84783" y="50112"/>
                  <a:pt x="79478" y="44017"/>
                  <a:pt x="71884" y="42242"/>
                </a:cubicBezTo>
                <a:cubicBezTo>
                  <a:pt x="70062" y="41817"/>
                  <a:pt x="68215" y="41675"/>
                  <a:pt x="66355" y="41675"/>
                </a:cubicBezTo>
                <a:cubicBezTo>
                  <a:pt x="62569" y="41675"/>
                  <a:pt x="58726" y="42265"/>
                  <a:pt x="54915" y="42265"/>
                </a:cubicBezTo>
                <a:cubicBezTo>
                  <a:pt x="54182" y="42265"/>
                  <a:pt x="53451" y="42243"/>
                  <a:pt x="52722" y="42191"/>
                </a:cubicBezTo>
                <a:cubicBezTo>
                  <a:pt x="45762" y="41698"/>
                  <a:pt x="39053" y="38328"/>
                  <a:pt x="34504" y="33042"/>
                </a:cubicBezTo>
                <a:cubicBezTo>
                  <a:pt x="30003" y="27817"/>
                  <a:pt x="27712" y="21062"/>
                  <a:pt x="23829" y="15366"/>
                </a:cubicBezTo>
                <a:cubicBezTo>
                  <a:pt x="18357" y="7336"/>
                  <a:pt x="9510" y="1912"/>
                  <a:pt x="0" y="1"/>
                </a:cubicBezTo>
                <a:close/>
              </a:path>
            </a:pathLst>
          </a:custGeom>
          <a:solidFill>
            <a:srgbClr val="5C14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00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r="21930"/>
          <a:stretch/>
        </p:blipFill>
        <p:spPr/>
      </p:pic>
      <p:sp>
        <p:nvSpPr>
          <p:cNvPr id="6" name="Google Shape;118;p28"/>
          <p:cNvSpPr txBox="1">
            <a:spLocks/>
          </p:cNvSpPr>
          <p:nvPr/>
        </p:nvSpPr>
        <p:spPr>
          <a:xfrm>
            <a:off x="4811323" y="320016"/>
            <a:ext cx="2408288" cy="676607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spcBef>
                <a:spcPts val="0"/>
              </a:spcBef>
            </a:pPr>
            <a:r>
              <a:rPr lang="fa-IR" sz="2400" dirty="0" smtClean="0">
                <a:solidFill>
                  <a:srgbClr val="9E65F1"/>
                </a:solidFill>
                <a:cs typeface="B Titr" panose="00000700000000000000" pitchFamily="2" charset="-78"/>
              </a:rPr>
              <a:t>نگاهی به تکنولوژی</a:t>
            </a:r>
            <a:endParaRPr lang="en-US" sz="2400" dirty="0">
              <a:solidFill>
                <a:srgbClr val="9E65F1"/>
              </a:solidFill>
              <a:cs typeface="B Titr" panose="00000700000000000000" pitchFamily="2" charset="-78"/>
            </a:endParaRPr>
          </a:p>
        </p:txBody>
      </p:sp>
      <p:sp>
        <p:nvSpPr>
          <p:cNvPr id="7" name="Google Shape;118;p28"/>
          <p:cNvSpPr txBox="1">
            <a:spLocks/>
          </p:cNvSpPr>
          <p:nvPr/>
        </p:nvSpPr>
        <p:spPr>
          <a:xfrm>
            <a:off x="877332" y="996623"/>
            <a:ext cx="4875533" cy="1157638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spcBef>
                <a:spcPts val="0"/>
              </a:spcBef>
            </a:pPr>
            <a:r>
              <a:rPr lang="fa-IR" sz="6600" dirty="0" smtClean="0">
                <a:solidFill>
                  <a:srgbClr val="7030A0"/>
                </a:solidFill>
                <a:cs typeface="B Titr" panose="00000700000000000000" pitchFamily="2" charset="-78"/>
              </a:rPr>
              <a:t>واقعیت مجازی</a:t>
            </a:r>
            <a:endParaRPr lang="en-US" sz="66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6991011" y="2860786"/>
            <a:ext cx="457200" cy="457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4589" y="2920109"/>
            <a:ext cx="384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  <a:cs typeface="B Titr" panose="00000700000000000000" pitchFamily="2" charset="-78"/>
              </a:rPr>
              <a:t>متن توضیح را اینجا می توانید بنویسید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Bebas Neue" panose="020B0606020202050201" pitchFamily="34" charset="0"/>
              <a:cs typeface="B Titr" panose="00000700000000000000" pitchFamily="2" charset="-78"/>
            </a:endParaRPr>
          </a:p>
        </p:txBody>
      </p:sp>
      <p:sp>
        <p:nvSpPr>
          <p:cNvPr id="10" name="Google Shape;18;p3"/>
          <p:cNvSpPr/>
          <p:nvPr/>
        </p:nvSpPr>
        <p:spPr>
          <a:xfrm rot="16200000" flipV="1">
            <a:off x="-654266" y="4553598"/>
            <a:ext cx="2958668" cy="1650137"/>
          </a:xfrm>
          <a:custGeom>
            <a:avLst/>
            <a:gdLst/>
            <a:ahLst/>
            <a:cxnLst/>
            <a:rect l="l" t="t" r="r" b="b"/>
            <a:pathLst>
              <a:path w="88760" h="57091" extrusionOk="0">
                <a:moveTo>
                  <a:pt x="0" y="1"/>
                </a:moveTo>
                <a:lnTo>
                  <a:pt x="0" y="57091"/>
                </a:lnTo>
                <a:lnTo>
                  <a:pt x="88760" y="57091"/>
                </a:lnTo>
                <a:cubicBezTo>
                  <a:pt x="84783" y="50112"/>
                  <a:pt x="79478" y="44017"/>
                  <a:pt x="71884" y="42242"/>
                </a:cubicBezTo>
                <a:cubicBezTo>
                  <a:pt x="70062" y="41817"/>
                  <a:pt x="68215" y="41675"/>
                  <a:pt x="66355" y="41675"/>
                </a:cubicBezTo>
                <a:cubicBezTo>
                  <a:pt x="62569" y="41675"/>
                  <a:pt x="58726" y="42265"/>
                  <a:pt x="54915" y="42265"/>
                </a:cubicBezTo>
                <a:cubicBezTo>
                  <a:pt x="54182" y="42265"/>
                  <a:pt x="53451" y="42243"/>
                  <a:pt x="52722" y="42191"/>
                </a:cubicBezTo>
                <a:cubicBezTo>
                  <a:pt x="45762" y="41698"/>
                  <a:pt x="39053" y="38328"/>
                  <a:pt x="34504" y="33042"/>
                </a:cubicBezTo>
                <a:cubicBezTo>
                  <a:pt x="30003" y="27817"/>
                  <a:pt x="27712" y="21062"/>
                  <a:pt x="23829" y="15366"/>
                </a:cubicBezTo>
                <a:cubicBezTo>
                  <a:pt x="18357" y="7336"/>
                  <a:pt x="9510" y="1912"/>
                  <a:pt x="0" y="1"/>
                </a:cubicBezTo>
                <a:close/>
              </a:path>
            </a:pathLst>
          </a:custGeom>
          <a:solidFill>
            <a:srgbClr val="5C14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6111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trategy-transformation.com/wp-content/uploads/2020/03/126252369_web-1024x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99"/>
            <a:ext cx="12282854" cy="687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18;p28"/>
          <p:cNvSpPr txBox="1">
            <a:spLocks/>
          </p:cNvSpPr>
          <p:nvPr/>
        </p:nvSpPr>
        <p:spPr>
          <a:xfrm>
            <a:off x="-481261" y="2962096"/>
            <a:ext cx="6160168" cy="1157638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spcBef>
                <a:spcPts val="0"/>
              </a:spcBef>
            </a:pPr>
            <a:r>
              <a:rPr lang="fa-IR" sz="8000" dirty="0" smtClean="0">
                <a:solidFill>
                  <a:schemeClr val="bg1"/>
                </a:solidFill>
                <a:cs typeface="B Titr" panose="00000700000000000000" pitchFamily="2" charset="-78"/>
              </a:rPr>
              <a:t>واقعیت مجازی</a:t>
            </a:r>
            <a:endParaRPr lang="en-US" sz="8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005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8387" y="407586"/>
            <a:ext cx="11099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 smtClean="0">
                <a:cs typeface="B Titr" panose="00000700000000000000" pitchFamily="2" charset="-78"/>
              </a:rPr>
              <a:t>نمونه پاورپوینت های موجود در سایت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57" y="3162947"/>
            <a:ext cx="3701577" cy="2082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74" y="1676880"/>
            <a:ext cx="2733345" cy="1537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96" y="3403701"/>
            <a:ext cx="2408830" cy="13549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9" y="3399300"/>
            <a:ext cx="2536397" cy="14267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5" y="1676880"/>
            <a:ext cx="2543221" cy="1430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77" y="1676880"/>
            <a:ext cx="2442949" cy="13741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9" y="5117881"/>
            <a:ext cx="2546207" cy="14322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96" y="5117881"/>
            <a:ext cx="2408830" cy="13549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74" y="4994837"/>
            <a:ext cx="2627576" cy="14780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34" y="3601161"/>
            <a:ext cx="2057791" cy="11575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242" y="5160371"/>
            <a:ext cx="2483893" cy="13971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241" y="1802268"/>
            <a:ext cx="2483893" cy="13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4476" y="3490417"/>
            <a:ext cx="669607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Titr" panose="00000700000000000000" pitchFamily="2" charset="-78"/>
              </a:rPr>
              <a:t>ارسال عدد 5 به شماره :</a:t>
            </a:r>
          </a:p>
          <a:p>
            <a:pPr algn="r" rtl="1">
              <a:defRPr/>
            </a:pPr>
            <a:endParaRPr lang="fa-IR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B Titr" panose="00000700000000000000" pitchFamily="2" charset="-78"/>
            </a:endParaRPr>
          </a:p>
          <a:p>
            <a:pPr algn="r" rtl="1">
              <a:defRPr/>
            </a:pPr>
            <a:r>
              <a:rPr lang="fa-IR" altLang="ko-KR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Titr" panose="00000700000000000000" pitchFamily="2" charset="-78"/>
              </a:rPr>
              <a:t> </a:t>
            </a:r>
            <a:r>
              <a:rPr lang="fa-IR" altLang="ko-KR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B Titr" panose="00000700000000000000" pitchFamily="2" charset="-78"/>
              </a:rPr>
              <a:t>30006403843638</a:t>
            </a:r>
            <a:endParaRPr lang="fa-IR" altLang="ko-KR" sz="6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B Zar" panose="00000400000000000000" pitchFamily="2" charset="-78"/>
            </a:endParaRPr>
          </a:p>
          <a:p>
            <a:pPr algn="r" rtl="1">
              <a:defRPr/>
            </a:pP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Titr" panose="00000700000000000000" pitchFamily="2" charset="-78"/>
              </a:rPr>
              <a:t> </a:t>
            </a:r>
            <a:endParaRPr lang="fa-IR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B Titr" panose="00000700000000000000" pitchFamily="2" charset="-78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8675" y="133350"/>
            <a:ext cx="111633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B Titr" panose="00000700000000000000" pitchFamily="2" charset="-78"/>
              </a:rPr>
              <a:t>عضویت  </a:t>
            </a:r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B Titr" panose="00000700000000000000" pitchFamily="2" charset="-78"/>
              </a:rPr>
              <a:t>#</a:t>
            </a:r>
            <a:r>
              <a:rPr lang="fa-IR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B Titr" panose="00000700000000000000" pitchFamily="2" charset="-78"/>
              </a:rPr>
              <a:t> </a:t>
            </a:r>
            <a:r>
              <a:rPr lang="fa-IR" altLang="ko-KR" sz="4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B Titr" panose="00000700000000000000" pitchFamily="2" charset="-78"/>
              </a:rPr>
              <a:t>رایگان</a:t>
            </a:r>
            <a:r>
              <a:rPr lang="fa-IR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B Titr" panose="00000700000000000000" pitchFamily="2" charset="-78"/>
              </a:rPr>
              <a:t> در </a:t>
            </a:r>
            <a:r>
              <a:rPr lang="fa-IR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B Titr" panose="00000700000000000000" pitchFamily="2" charset="-78"/>
              </a:rPr>
              <a:t>سامانه  </a:t>
            </a:r>
            <a:r>
              <a:rPr lang="fa-IR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B Titr" panose="00000700000000000000" pitchFamily="2" charset="-78"/>
              </a:rPr>
              <a:t>پیامکی مجاهد مجازی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B Titr" panose="00000700000000000000" pitchFamily="2" charset="-78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57" y="1514475"/>
            <a:ext cx="2248363" cy="3467099"/>
          </a:xfrm>
        </p:spPr>
      </p:pic>
    </p:spTree>
    <p:extLst>
      <p:ext uri="{BB962C8B-B14F-4D97-AF65-F5344CB8AC3E}">
        <p14:creationId xmlns:p14="http://schemas.microsoft.com/office/powerpoint/2010/main" val="261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5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318268 w 17075034"/>
              <a:gd name="connsiteY0" fmla="*/ 1322834 h 9120352"/>
              <a:gd name="connsiteX1" fmla="*/ 1318268 w 17075034"/>
              <a:gd name="connsiteY1" fmla="*/ 7797517 h 9120352"/>
              <a:gd name="connsiteX2" fmla="*/ 15756764 w 17075034"/>
              <a:gd name="connsiteY2" fmla="*/ 7797517 h 9120352"/>
              <a:gd name="connsiteX3" fmla="*/ 15756764 w 17075034"/>
              <a:gd name="connsiteY3" fmla="*/ 1322834 h 9120352"/>
              <a:gd name="connsiteX4" fmla="*/ 0 w 17075034"/>
              <a:gd name="connsiteY4" fmla="*/ 0 h 9120352"/>
              <a:gd name="connsiteX5" fmla="*/ 17075034 w 17075034"/>
              <a:gd name="connsiteY5" fmla="*/ 0 h 9120352"/>
              <a:gd name="connsiteX6" fmla="*/ 17075034 w 17075034"/>
              <a:gd name="connsiteY6" fmla="*/ 9120352 h 9120352"/>
              <a:gd name="connsiteX7" fmla="*/ 0 w 17075034"/>
              <a:gd name="connsiteY7" fmla="*/ 9120352 h 912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75034" h="9120352">
                <a:moveTo>
                  <a:pt x="1318268" y="1322834"/>
                </a:moveTo>
                <a:lnTo>
                  <a:pt x="1318268" y="7797517"/>
                </a:lnTo>
                <a:lnTo>
                  <a:pt x="15756764" y="7797517"/>
                </a:lnTo>
                <a:lnTo>
                  <a:pt x="15756764" y="1322834"/>
                </a:lnTo>
                <a:close/>
                <a:moveTo>
                  <a:pt x="0" y="0"/>
                </a:moveTo>
                <a:lnTo>
                  <a:pt x="17075034" y="0"/>
                </a:lnTo>
                <a:lnTo>
                  <a:pt x="17075034" y="9120352"/>
                </a:lnTo>
                <a:lnTo>
                  <a:pt x="0" y="9120352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3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41CA9B-DA5C-4831-9EFE-150B73F1D84E}"/>
              </a:ext>
            </a:extLst>
          </p:cNvPr>
          <p:cNvSpPr/>
          <p:nvPr/>
        </p:nvSpPr>
        <p:spPr>
          <a:xfrm>
            <a:off x="4111320" y="6119336"/>
            <a:ext cx="40893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0 Aria" panose="00000400000000000000" pitchFamily="2" charset="-78"/>
              </a:rPr>
              <a:t>WWW.VMOJAHED.IR</a:t>
            </a:r>
            <a:endParaRPr lang="fa-IR" sz="2800" b="1" dirty="0">
              <a:solidFill>
                <a:schemeClr val="tx1">
                  <a:lumMod val="95000"/>
                  <a:lumOff val="5000"/>
                </a:schemeClr>
              </a:solidFill>
              <a:cs typeface="0 Aria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5898" y="5394354"/>
            <a:ext cx="390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latin typeface="Montserrat ExtraLight" panose="00000300000000000000" pitchFamily="50" charset="0"/>
                <a:ea typeface="Roboto Light" panose="02000000000000000000" pitchFamily="2" charset="0"/>
                <a:cs typeface="B Titr" panose="00000700000000000000" pitchFamily="2" charset="-78"/>
              </a:rPr>
              <a:t>وب سایت مجاهد مجازی</a:t>
            </a:r>
            <a:endParaRPr lang="ru-RU" sz="2400" dirty="0">
              <a:latin typeface="Roboto Light" panose="02000000000000000000" pitchFamily="2" charset="0"/>
              <a:ea typeface="Roboto Light" panose="02000000000000000000" pitchFamily="2" charset="0"/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27" y="3548529"/>
            <a:ext cx="3113754" cy="1751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669" y="3717509"/>
            <a:ext cx="3235274" cy="1413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60" y="3577740"/>
            <a:ext cx="3334465" cy="15827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1320" y="173350"/>
            <a:ext cx="6902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 smtClean="0">
                <a:cs typeface="B Titr" panose="00000700000000000000" pitchFamily="2" charset="-78"/>
              </a:rPr>
              <a:t>عنوان : قالب پاورپوینت </a:t>
            </a:r>
            <a:endParaRPr lang="en-US" sz="3200" b="1" dirty="0">
              <a:cs typeface="B Titr" panose="000007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458D4C7-90EE-41E6-B1CC-B40DC6D881F7}"/>
              </a:ext>
            </a:extLst>
          </p:cNvPr>
          <p:cNvGrpSpPr/>
          <p:nvPr/>
        </p:nvGrpSpPr>
        <p:grpSpPr>
          <a:xfrm>
            <a:off x="2138670" y="1121942"/>
            <a:ext cx="7719261" cy="1194087"/>
            <a:chOff x="294235" y="1951160"/>
            <a:chExt cx="2399928" cy="88471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D091F91-BE00-4326-A4C7-1F01B86C1625}"/>
                </a:ext>
              </a:extLst>
            </p:cNvPr>
            <p:cNvSpPr/>
            <p:nvPr/>
          </p:nvSpPr>
          <p:spPr>
            <a:xfrm>
              <a:off x="294235" y="2220179"/>
              <a:ext cx="2399928" cy="615696"/>
            </a:xfrm>
            <a:prstGeom prst="rect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just" rtl="1"/>
              <a:r>
                <a:rPr lang="fa-IR" sz="2400" noProof="1" smtClean="0">
                  <a:solidFill>
                    <a:schemeClr val="tx1">
                      <a:lumMod val="75000"/>
                    </a:schemeClr>
                  </a:solidFill>
                  <a:cs typeface="B Zar" panose="00000400000000000000" pitchFamily="2" charset="-78"/>
                </a:rPr>
                <a:t>مجموعه قالبهای زیبا و قابل ویرایش را می توانید از فروشگاه مجاهد مجازی برای یک ارایه جذاب تهیه و دانلود نمایید.</a:t>
              </a:r>
              <a:endParaRPr lang="fa-IR" sz="2400" noProof="1">
                <a:solidFill>
                  <a:schemeClr val="tx1">
                    <a:lumMod val="75000"/>
                  </a:schemeClr>
                </a:solidFill>
                <a:cs typeface="B Zar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DB2C12A-B2B7-4275-8EE0-F20E7B32F545}"/>
                </a:ext>
              </a:extLst>
            </p:cNvPr>
            <p:cNvSpPr txBox="1"/>
            <p:nvPr/>
          </p:nvSpPr>
          <p:spPr>
            <a:xfrm>
              <a:off x="294235" y="1951160"/>
              <a:ext cx="2399928" cy="296447"/>
            </a:xfrm>
            <a:prstGeom prst="rect">
              <a:avLst/>
            </a:prstGeom>
            <a:solidFill>
              <a:srgbClr val="F9BC02"/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fa-IR" sz="2000" b="1" cap="all" noProof="1" smtClean="0">
                  <a:solidFill>
                    <a:schemeClr val="tx1">
                      <a:lumMod val="75000"/>
                    </a:schemeClr>
                  </a:solidFill>
                  <a:cs typeface="B Titr" panose="00000700000000000000" pitchFamily="2" charset="-78"/>
                </a:rPr>
                <a:t>فروشگاه وب سایت مجاهد مجازی</a:t>
              </a:r>
              <a:endParaRPr lang="en-US" sz="2000" b="1" cap="all" noProof="1">
                <a:solidFill>
                  <a:schemeClr val="tx1">
                    <a:lumMod val="75000"/>
                  </a:schemeClr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7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8" y="5317712"/>
            <a:ext cx="1122400" cy="10740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14" y="5254738"/>
            <a:ext cx="1186611" cy="11370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7" y="2486687"/>
            <a:ext cx="1988519" cy="190544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53" y="2086708"/>
            <a:ext cx="5536802" cy="262444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627" y="2086708"/>
            <a:ext cx="2683277" cy="25711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00" y="5256762"/>
            <a:ext cx="1184498" cy="11350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93" y="5317712"/>
            <a:ext cx="1120891" cy="10740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31" y="5285960"/>
            <a:ext cx="1152407" cy="11058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170" y="5266730"/>
            <a:ext cx="1174096" cy="11250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942" y="5259785"/>
            <a:ext cx="1156875" cy="110854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8387" y="407586"/>
            <a:ext cx="11099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 smtClean="0">
                <a:cs typeface="B Titr" panose="00000700000000000000" pitchFamily="2" charset="-78"/>
              </a:rPr>
              <a:t>نمونه پاورپوینت های موجود در سایت عنوان :</a:t>
            </a:r>
          </a:p>
          <a:p>
            <a:pPr algn="ctr"/>
            <a:r>
              <a:rPr lang="fa-IR" sz="3200" b="1" dirty="0" smtClean="0">
                <a:cs typeface="B Titr" panose="00000700000000000000" pitchFamily="2" charset="-78"/>
              </a:rPr>
              <a:t> دیاگرام سه بعدی هرم </a:t>
            </a:r>
            <a:r>
              <a:rPr lang="fa-IR" sz="3200" b="1" dirty="0">
                <a:cs typeface="B Titr" panose="00000700000000000000" pitchFamily="2" charset="-78"/>
              </a:rPr>
              <a:t> </a:t>
            </a:r>
            <a:r>
              <a:rPr lang="fa-IR" sz="3200" b="1" dirty="0" smtClean="0">
                <a:cs typeface="B Titr" panose="00000700000000000000" pitchFamily="2" charset="-78"/>
              </a:rPr>
              <a:t>یک تا هشت لایه</a:t>
            </a:r>
            <a:endParaRPr lang="en-US" sz="32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00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29" y="468058"/>
            <a:ext cx="2723327" cy="2609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96" y="3692770"/>
            <a:ext cx="5920172" cy="2810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8" y="3326466"/>
            <a:ext cx="3082456" cy="2953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98" y="736117"/>
            <a:ext cx="5464870" cy="2590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39" y="1589650"/>
            <a:ext cx="3105665" cy="29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de888c6eeb6d823c9b49d4416687aaf7f3c2d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1709</TotalTime>
  <Words>132</Words>
  <Application>Microsoft Office PowerPoint</Application>
  <PresentationFormat>Widescreen</PresentationFormat>
  <Paragraphs>32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맑은 고딕</vt:lpstr>
      <vt:lpstr>0 Aria</vt:lpstr>
      <vt:lpstr>Arial</vt:lpstr>
      <vt:lpstr>B Titr</vt:lpstr>
      <vt:lpstr>B Zar</vt:lpstr>
      <vt:lpstr>Bebas Neue</vt:lpstr>
      <vt:lpstr>Calibri</vt:lpstr>
      <vt:lpstr>Calibri Light</vt:lpstr>
      <vt:lpstr>Montserrat ExtraLight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MYPC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www.vmojahed.ir</dc:creator>
  <cp:lastModifiedBy>Administrator</cp:lastModifiedBy>
  <cp:revision>610</cp:revision>
  <dcterms:created xsi:type="dcterms:W3CDTF">2019-02-16T03:50:46Z</dcterms:created>
  <dcterms:modified xsi:type="dcterms:W3CDTF">2021-03-10T14:39:47Z</dcterms:modified>
</cp:coreProperties>
</file>